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97" r:id="rId4"/>
    <p:sldId id="299" r:id="rId5"/>
    <p:sldId id="278" r:id="rId6"/>
    <p:sldId id="290" r:id="rId7"/>
    <p:sldId id="279" r:id="rId8"/>
    <p:sldId id="292" r:id="rId9"/>
    <p:sldId id="289" r:id="rId10"/>
    <p:sldId id="282" r:id="rId11"/>
    <p:sldId id="291" r:id="rId12"/>
    <p:sldId id="295" r:id="rId13"/>
    <p:sldId id="283" r:id="rId14"/>
    <p:sldId id="301" r:id="rId15"/>
    <p:sldId id="302" r:id="rId16"/>
    <p:sldId id="259" r:id="rId1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DED220-2A92-4D84-B751-6C910CA320AC}">
          <p14:sldIdLst>
            <p14:sldId id="256"/>
            <p14:sldId id="297"/>
            <p14:sldId id="299"/>
            <p14:sldId id="278"/>
            <p14:sldId id="290"/>
            <p14:sldId id="279"/>
            <p14:sldId id="292"/>
            <p14:sldId id="289"/>
            <p14:sldId id="282"/>
            <p14:sldId id="291"/>
          </p14:sldIdLst>
        </p14:section>
        <p14:section name="Untitled Section" id="{475939C4-54E4-4F0F-95FA-11C6B0DC5EB2}">
          <p14:sldIdLst>
            <p14:sldId id="295"/>
            <p14:sldId id="283"/>
            <p14:sldId id="301"/>
            <p14:sldId id="302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D5"/>
    <a:srgbClr val="FFE6CD"/>
    <a:srgbClr val="FFCC99"/>
    <a:srgbClr val="E1FFFF"/>
    <a:srgbClr val="CC0099"/>
    <a:srgbClr val="FFE7FF"/>
    <a:srgbClr val="FFE5FF"/>
    <a:srgbClr val="990033"/>
    <a:srgbClr val="FF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2398" autoAdjust="0"/>
  </p:normalViewPr>
  <p:slideViewPr>
    <p:cSldViewPr>
      <p:cViewPr varScale="1">
        <p:scale>
          <a:sx n="67" d="100"/>
          <a:sy n="67" d="100"/>
        </p:scale>
        <p:origin x="76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74D0D-3DD4-4F11-861F-87B558A11D5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C2211-D3F2-4FB4-9AC0-59417392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3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C2211-D3F2-4FB4-9AC0-594173926F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7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C2211-D3F2-4FB4-9AC0-594173926F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99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C2211-D3F2-4FB4-9AC0-594173926F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59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2645208"/>
            <a:ext cx="4860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Dr.V.Shanthi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Associate professor, </a:t>
            </a:r>
            <a:r>
              <a:rPr kumimoji="0"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Department of Pathology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Sri Venkateswara Institute of Medical sciences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Tirupathi</a:t>
            </a:r>
            <a:endParaRPr kumimoji="0" lang="en-US" altLang="ko-KR" sz="1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08908" y="1844533"/>
            <a:ext cx="62646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TYPES &amp; FATE OF THROMBI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0"/>
    </mc:Choice>
    <mc:Fallback xmlns="">
      <p:transition spd="slow" advTm="23430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8049" x="923925" y="3422650"/>
          <p14:tracePt t="8583" x="1031875" y="3422650"/>
          <p14:tracePt t="8591" x="1104900" y="3429000"/>
          <p14:tracePt t="8601" x="1319213" y="3503613"/>
          <p14:tracePt t="8617" x="1581150" y="3603625"/>
          <p14:tracePt t="8633" x="1943100" y="3838575"/>
          <p14:tracePt t="8650" x="2209800" y="4071938"/>
          <p14:tracePt t="8666" x="2284413" y="4146550"/>
          <p14:tracePt t="8683" x="2405063" y="4279900"/>
          <p14:tracePt t="8699" x="2457450" y="43529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THROMBOSIS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30" y="1063625"/>
            <a:ext cx="5698976" cy="3747864"/>
          </a:xfrm>
        </p:spPr>
        <p:txBody>
          <a:bodyPr>
            <a:normAutofit lnSpcReduction="10000"/>
          </a:bodyPr>
          <a:lstStyle/>
          <a:p>
            <a:pPr marL="82550" indent="0"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Cardiac thrombi</a:t>
            </a:r>
          </a:p>
          <a:p>
            <a:pPr>
              <a:spcAft>
                <a:spcPts val="600"/>
              </a:spcAft>
              <a:defRPr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Formed in any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 of heart and on the valve cusps</a:t>
            </a:r>
          </a:p>
          <a:p>
            <a:pPr>
              <a:spcAft>
                <a:spcPts val="600"/>
              </a:spcAft>
              <a:defRPr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Common in atrial appendages, especially in right atrium</a:t>
            </a:r>
          </a:p>
          <a:p>
            <a:pPr>
              <a:spcAft>
                <a:spcPts val="600"/>
              </a:spcAft>
              <a:defRPr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Also on –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vegetations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on mitral and aortic valves</a:t>
            </a:r>
          </a:p>
          <a:p>
            <a:pPr>
              <a:spcAft>
                <a:spcPts val="600"/>
              </a:spcAft>
              <a:defRPr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They are usually mural (non-occlusive)</a:t>
            </a:r>
          </a:p>
          <a:p>
            <a:pPr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Ball-valve thrombus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– large round thrombus obstructing mitral valve</a:t>
            </a:r>
          </a:p>
          <a:p>
            <a:pPr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Agonal thrombi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– composed mainly of fibrin and are formed shortly before death in either or both ventricle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95" y="1779662"/>
            <a:ext cx="2362453" cy="2715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3689" y="1395634"/>
            <a:ext cx="2160240" cy="376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Ball-valve thrombus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17"/>
    </mc:Choice>
    <mc:Fallback xmlns="">
      <p:transition spd="slow" advTm="106317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431" x="8834438" y="4929188"/>
          <p14:tracePt t="2441" x="8821738" y="4922838"/>
          <p14:tracePt t="2460" x="8801100" y="4910138"/>
          <p14:tracePt t="2473" x="8780463" y="4889500"/>
          <p14:tracePt t="2490" x="8713788" y="4829175"/>
          <p14:tracePt t="2506" x="8607425" y="4722813"/>
          <p14:tracePt t="2521" x="8520113" y="4635500"/>
          <p14:tracePt t="2537" x="8299450" y="4367213"/>
          <p14:tracePt t="2555" x="8016875" y="4052888"/>
          <p14:tracePt t="2571" x="7904163" y="3924300"/>
          <p14:tracePt t="2587" x="7729538" y="3736975"/>
          <p14:tracePt t="2605" x="7542213" y="3582988"/>
          <p14:tracePt t="2622" x="7321550" y="3443288"/>
          <p14:tracePt t="2638" x="7173913" y="3375025"/>
          <p14:tracePt t="2654" x="6845300" y="3255963"/>
          <p14:tracePt t="2671" x="6564313" y="3160713"/>
          <p14:tracePt t="2687" x="6443663" y="3121025"/>
          <p14:tracePt t="2704" x="6223000" y="3054350"/>
          <p14:tracePt t="2721" x="6027738" y="2981325"/>
          <p14:tracePt t="2739" x="5854700" y="2906713"/>
          <p14:tracePt t="2754" x="5759450" y="2846388"/>
          <p14:tracePt t="2770" x="5613400" y="2740025"/>
          <p14:tracePt t="2787" x="5445125" y="2625725"/>
          <p14:tracePt t="2805" x="5284788" y="2559050"/>
          <p14:tracePt t="2820" x="5191125" y="2525713"/>
          <p14:tracePt t="2837" x="4922838" y="2498725"/>
          <p14:tracePt t="2854" x="4681538" y="2492375"/>
          <p14:tracePt t="2870" x="4541838" y="2492375"/>
          <p14:tracePt t="2887" x="4313238" y="2492375"/>
          <p14:tracePt t="2904" x="4086225" y="2538413"/>
          <p14:tracePt t="2922" x="3924300" y="2565400"/>
          <p14:tracePt t="2938" x="3863975" y="2571750"/>
          <p14:tracePt t="2954" x="3784600" y="2592388"/>
          <p14:tracePt t="2971" x="3757613" y="2592388"/>
          <p14:tracePt t="2988" x="3736975" y="2592388"/>
          <p14:tracePt t="3271" x="3724275" y="2592388"/>
          <p14:tracePt t="3281" x="3670300" y="2592388"/>
          <p14:tracePt t="3293" x="3582988" y="2586038"/>
          <p14:tracePt t="3305" x="3455988" y="2559050"/>
          <p14:tracePt t="3322" x="3006725" y="2451100"/>
          <p14:tracePt t="3339" x="2619375" y="2351088"/>
          <p14:tracePt t="3356" x="2330450" y="2251075"/>
          <p14:tracePt t="3372" x="2251075" y="2224088"/>
          <p14:tracePt t="3389" x="2116138" y="2157413"/>
          <p14:tracePt t="3406" x="2036763" y="2049463"/>
          <p14:tracePt t="3423" x="1955800" y="1962150"/>
          <p14:tracePt t="3439" x="1935163" y="1908175"/>
          <p14:tracePt t="3456" x="1889125" y="1855788"/>
          <p14:tracePt t="3473" x="1868488" y="1814513"/>
          <p14:tracePt t="3488" x="1855788" y="1795463"/>
          <p14:tracePt t="3505" x="1841500" y="1762125"/>
          <p14:tracePt t="3522" x="1822450" y="1728788"/>
          <p14:tracePt t="3539" x="1781175" y="1681163"/>
          <p14:tracePt t="3555" x="1762125" y="1647825"/>
          <p14:tracePt t="3572" x="1693863" y="1560513"/>
          <p14:tracePt t="3589" x="1647825" y="1479550"/>
          <p14:tracePt t="3605" x="1633538" y="1454150"/>
          <p14:tracePt t="3621" x="1614488" y="1412875"/>
          <p14:tracePt t="3626" x="1608138" y="1400175"/>
          <p14:tracePt t="3638" x="1600200" y="1385888"/>
          <p14:tracePt t="3654" x="1593850" y="1373188"/>
          <p14:tracePt t="3670" x="1587500" y="1366838"/>
          <p14:tracePt t="3687" x="1587500" y="1358900"/>
          <p14:tracePt t="3703" x="1587500" y="1352550"/>
          <p14:tracePt t="3773" x="1587500" y="1346200"/>
          <p14:tracePt t="3947" x="1593850" y="1339850"/>
          <p14:tracePt t="3957" x="1614488" y="1339850"/>
          <p14:tracePt t="3972" x="1647825" y="1339850"/>
          <p14:tracePt t="3989" x="1747838" y="1339850"/>
          <p14:tracePt t="4007" x="1868488" y="1339850"/>
          <p14:tracePt t="4023" x="1949450" y="1339850"/>
          <p14:tracePt t="4039" x="1968500" y="1339850"/>
          <p14:tracePt t="4056" x="1989138" y="1339850"/>
          <p14:tracePt t="4073" x="2003425" y="1339850"/>
          <p14:tracePt t="4121" x="2009775" y="1339850"/>
          <p14:tracePt t="4449" x="2009775" y="1346200"/>
          <p14:tracePt t="4459" x="1995488" y="1358900"/>
          <p14:tracePt t="4472" x="1943100" y="1385888"/>
          <p14:tracePt t="4489" x="1714500" y="1460500"/>
          <p14:tracePt t="4507" x="1487488" y="1473200"/>
          <p14:tracePt t="4522" x="1400175" y="1473200"/>
          <p14:tracePt t="4539" x="1258888" y="1473200"/>
          <p14:tracePt t="4556" x="1179513" y="1454150"/>
          <p14:tracePt t="4573" x="1138238" y="1446213"/>
          <p14:tracePt t="4589" x="1119188" y="1439863"/>
          <p14:tracePt t="4605" x="1104900" y="1433513"/>
          <p14:tracePt t="4623" x="1092200" y="1427163"/>
          <p14:tracePt t="4670" x="1085850" y="1427163"/>
          <p14:tracePt t="4699" x="1077913" y="1427163"/>
          <p14:tracePt t="4719" x="1071563" y="1419225"/>
          <p14:tracePt t="4747" x="1065213" y="1419225"/>
          <p14:tracePt t="4768" x="1058863" y="1419225"/>
          <p14:tracePt t="4836" x="1050925" y="1419225"/>
          <p14:tracePt t="5077" x="1058863" y="1419225"/>
          <p14:tracePt t="5088" x="1071563" y="1419225"/>
          <p14:tracePt t="5097" x="1077913" y="1419225"/>
          <p14:tracePt t="5108" x="1092200" y="1419225"/>
          <p14:tracePt t="5123" x="1104900" y="1419225"/>
          <p14:tracePt t="5139" x="1119188" y="1419225"/>
          <p14:tracePt t="5156" x="1131888" y="1419225"/>
          <p14:tracePt t="5175" x="1138238" y="1419225"/>
          <p14:tracePt t="5212" x="1144588" y="1419225"/>
          <p14:tracePt t="5241" x="1152525" y="1419225"/>
          <p14:tracePt t="6700" x="1158875" y="1419225"/>
          <p14:tracePt t="7115" x="1179513" y="1419225"/>
          <p14:tracePt t="7124" x="1212850" y="1400175"/>
          <p14:tracePt t="7138" x="1258888" y="1385888"/>
          <p14:tracePt t="7156" x="1385888" y="1352550"/>
          <p14:tracePt t="7160" x="1466850" y="1333500"/>
          <p14:tracePt t="7172" x="1547813" y="1306513"/>
          <p14:tracePt t="7189" x="1741488" y="1285875"/>
          <p14:tracePt t="7205" x="1808163" y="1285875"/>
          <p14:tracePt t="7222" x="1955800" y="1285875"/>
          <p14:tracePt t="7239" x="2076450" y="1285875"/>
          <p14:tracePt t="7255" x="2143125" y="1285875"/>
          <p14:tracePt t="7271" x="2251075" y="1306513"/>
          <p14:tracePt t="7288" x="2344738" y="1319213"/>
          <p14:tracePt t="7307" x="2438400" y="1339850"/>
          <p14:tracePt t="7323" x="2484438" y="1352550"/>
          <p14:tracePt t="7340" x="2578100" y="1366838"/>
          <p14:tracePt t="7357" x="2686050" y="1385888"/>
          <p14:tracePt t="7375" x="2767013" y="1406525"/>
          <p14:tracePt t="7390" x="2813050" y="1412875"/>
          <p14:tracePt t="7407" x="2894013" y="1446213"/>
          <p14:tracePt t="7423" x="2967038" y="1473200"/>
          <p14:tracePt t="7441" x="3054350" y="1514475"/>
          <p14:tracePt t="7457" x="3100388" y="1533525"/>
          <p14:tracePt t="7473" x="3175000" y="1554163"/>
          <p14:tracePt t="7490" x="3255963" y="1581150"/>
          <p14:tracePt t="7507" x="3289300" y="1593850"/>
          <p14:tracePt t="7523" x="3389313" y="1620838"/>
          <p14:tracePt t="7540" x="3495675" y="1668463"/>
          <p14:tracePt t="7558" x="3603625" y="1708150"/>
          <p14:tracePt t="7573" x="3663950" y="1720850"/>
          <p14:tracePt t="7590" x="3770313" y="1774825"/>
          <p14:tracePt t="7607" x="3851275" y="1828800"/>
          <p14:tracePt t="7622" x="3878263" y="1841500"/>
          <p14:tracePt t="7639" x="3932238" y="1874838"/>
          <p14:tracePt t="7656" x="3959225" y="1901825"/>
          <p14:tracePt t="7673" x="3978275" y="1928813"/>
          <p14:tracePt t="7688" x="3984625" y="1935163"/>
          <p14:tracePt t="7706" x="3998913" y="1943100"/>
          <p14:tracePt t="7723" x="3998913" y="1949450"/>
          <p14:tracePt t="7738" x="3998913" y="1955800"/>
          <p14:tracePt t="7756" x="4005263" y="1955800"/>
          <p14:tracePt t="7772" x="4005263" y="1962150"/>
          <p14:tracePt t="7792" x="4005263" y="1968500"/>
          <p14:tracePt t="7810" x="4005263" y="1976438"/>
          <p14:tracePt t="7822" x="3992563" y="1982788"/>
          <p14:tracePt t="7838" x="3965575" y="1995488"/>
          <p14:tracePt t="7857" x="3911600" y="1995488"/>
          <p14:tracePt t="7872" x="3890963" y="1995488"/>
          <p14:tracePt t="7888" x="3851275" y="1995488"/>
          <p14:tracePt t="7906" x="3817938" y="1995488"/>
          <p14:tracePt t="7922" x="3797300" y="1995488"/>
          <p14:tracePt t="7939" x="3763963" y="1989138"/>
          <p14:tracePt t="7955" x="3690938" y="1976438"/>
          <p14:tracePt t="7973" x="3616325" y="1949450"/>
          <p14:tracePt t="7988" x="3589338" y="1943100"/>
          <p14:tracePt t="8005" x="3536950" y="1935163"/>
          <p14:tracePt t="8022" x="3503613" y="1928813"/>
          <p14:tracePt t="8039" x="3476625" y="1928813"/>
          <p14:tracePt t="8055" x="3470275" y="1922463"/>
          <p14:tracePt t="8072" x="3455988" y="1922463"/>
          <p14:tracePt t="8090" x="3449638" y="1922463"/>
          <p14:tracePt t="8118" x="3443288" y="1922463"/>
          <p14:tracePt t="8322" x="3443288" y="1916113"/>
          <p14:tracePt t="9162" x="3455988" y="1908175"/>
          <p14:tracePt t="9172" x="3476625" y="1901825"/>
          <p14:tracePt t="9191" x="3549650" y="1868488"/>
          <p14:tracePt t="9209" x="3697288" y="1814513"/>
          <p14:tracePt t="9223" x="3778250" y="1795463"/>
          <p14:tracePt t="9241" x="3944938" y="1768475"/>
          <p14:tracePt t="9258" x="4092575" y="1754188"/>
          <p14:tracePt t="9273" x="4186238" y="1741488"/>
          <p14:tracePt t="9290" x="4300538" y="1741488"/>
          <p14:tracePt t="9307" x="4406900" y="1741488"/>
          <p14:tracePt t="9325" x="4500563" y="1741488"/>
          <p14:tracePt t="9340" x="4548188" y="1741488"/>
          <p14:tracePt t="9357" x="4641850" y="1754188"/>
          <p14:tracePt t="9374" x="4702175" y="1754188"/>
          <p14:tracePt t="9391" x="4735513" y="1762125"/>
          <p14:tracePt t="9407" x="4768850" y="1762125"/>
          <p14:tracePt t="9424" x="4802188" y="1762125"/>
          <p14:tracePt t="9442" x="4822825" y="1762125"/>
          <p14:tracePt t="9458" x="4829175" y="1762125"/>
          <p14:tracePt t="9472" x="4849813" y="1762125"/>
          <p14:tracePt t="9508" x="4856163" y="1762125"/>
          <p14:tracePt t="9529" x="4862513" y="1762125"/>
          <p14:tracePt t="9578" x="4868863" y="1762125"/>
          <p14:tracePt t="9973" x="4889500" y="1762125"/>
          <p14:tracePt t="9983" x="4910138" y="1762125"/>
          <p14:tracePt t="9994" x="4937125" y="1762125"/>
          <p14:tracePt t="10008" x="4976813" y="1762125"/>
          <p14:tracePt t="10024" x="5091113" y="1762125"/>
          <p14:tracePt t="10041" x="5218113" y="1762125"/>
          <p14:tracePt t="10058" x="5318125" y="1762125"/>
          <p14:tracePt t="10074" x="5345113" y="1762125"/>
          <p14:tracePt t="10091" x="5384800" y="1774825"/>
          <p14:tracePt t="10108" x="5418138" y="1781175"/>
          <p14:tracePt t="10125" x="5426075" y="1781175"/>
          <p14:tracePt t="10141" x="5445125" y="1781175"/>
          <p14:tracePt t="10158" x="5459413" y="1789113"/>
          <p14:tracePt t="10174" x="5465763" y="1789113"/>
          <p14:tracePt t="10224" x="5472113" y="1789113"/>
          <p14:tracePt t="14280" x="5465763" y="1789113"/>
          <p14:tracePt t="14290" x="5445125" y="1789113"/>
          <p14:tracePt t="14309" x="5338763" y="1789113"/>
          <p14:tracePt t="14327" x="5097463" y="1774825"/>
          <p14:tracePt t="14341" x="4916488" y="1774825"/>
          <p14:tracePt t="14359" x="4406900" y="1801813"/>
          <p14:tracePt t="14376" x="4038600" y="1849438"/>
          <p14:tracePt t="14392" x="3838575" y="1882775"/>
          <p14:tracePt t="14408" x="3563938" y="1922463"/>
          <p14:tracePt t="14425" x="3341688" y="1962150"/>
          <p14:tracePt t="14443" x="3181350" y="1989138"/>
          <p14:tracePt t="14458" x="3127375" y="1989138"/>
          <p14:tracePt t="14475" x="3000375" y="1995488"/>
          <p14:tracePt t="14492" x="2913063" y="1995488"/>
          <p14:tracePt t="14508" x="2867025" y="1995488"/>
          <p14:tracePt t="14525" x="2806700" y="1995488"/>
          <p14:tracePt t="14542" x="2759075" y="1995488"/>
          <p14:tracePt t="14559" x="2706688" y="1989138"/>
          <p14:tracePt t="14575" x="2686050" y="1982788"/>
          <p14:tracePt t="14592" x="2619375" y="1976438"/>
          <p14:tracePt t="14610" x="2571750" y="1968500"/>
          <p14:tracePt t="14626" x="2538413" y="1962150"/>
          <p14:tracePt t="14640" x="2525713" y="1962150"/>
          <p14:tracePt t="14657" x="2498725" y="1962150"/>
          <p14:tracePt t="14673" x="2471738" y="1962150"/>
          <p14:tracePt t="14689" x="2457450" y="1962150"/>
          <p14:tracePt t="14705" x="2424113" y="1962150"/>
          <p14:tracePt t="14722" x="2390775" y="1962150"/>
          <p14:tracePt t="14739" x="2378075" y="1962150"/>
          <p14:tracePt t="14742" x="2363788" y="1968500"/>
          <p14:tracePt t="14756" x="2336800" y="1982788"/>
          <p14:tracePt t="14772" x="2303463" y="1995488"/>
          <p14:tracePt t="14789" x="2263775" y="2016125"/>
          <p14:tracePt t="14806" x="2251075" y="2022475"/>
          <p14:tracePt t="14822" x="2224088" y="2043113"/>
          <p14:tracePt t="14839" x="2190750" y="2070100"/>
          <p14:tracePt t="14856" x="2157413" y="2109788"/>
          <p14:tracePt t="14873" x="2157413" y="2116138"/>
          <p14:tracePt t="14890" x="2136775" y="2157413"/>
          <p14:tracePt t="14906" x="2116138" y="2190750"/>
          <p14:tracePt t="14924" x="2109788" y="2209800"/>
          <p14:tracePt t="14940" x="2103438" y="2251075"/>
          <p14:tracePt t="14957" x="2103438" y="2284413"/>
          <p14:tracePt t="14974" x="2103438" y="2311400"/>
          <p14:tracePt t="14990" x="2103438" y="2324100"/>
          <p14:tracePt t="15007" x="2103438" y="2344738"/>
          <p14:tracePt t="15023" x="2122488" y="2378075"/>
          <p14:tracePt t="15040" x="2136775" y="2397125"/>
          <p14:tracePt t="15057" x="2149475" y="2411413"/>
          <p14:tracePt t="15073" x="2190750" y="2444750"/>
          <p14:tracePt t="15090" x="2243138" y="2451100"/>
          <p14:tracePt t="15107" x="2317750" y="2478088"/>
          <p14:tracePt t="15123" x="2336800" y="2484438"/>
          <p14:tracePt t="15140" x="2432050" y="2484438"/>
          <p14:tracePt t="15157" x="2511425" y="2484438"/>
          <p14:tracePt t="15173" x="2565400" y="2484438"/>
          <p14:tracePt t="15190" x="2659063" y="2484438"/>
          <p14:tracePt t="15207" x="2767013" y="2465388"/>
          <p14:tracePt t="15224" x="2879725" y="2457450"/>
          <p14:tracePt t="15240" x="2927350" y="2457450"/>
          <p14:tracePt t="15257" x="3027363" y="2451100"/>
          <p14:tracePt t="15274" x="3108325" y="2451100"/>
          <p14:tracePt t="15290" x="3127375" y="2451100"/>
          <p14:tracePt t="15307" x="3168650" y="2451100"/>
          <p14:tracePt t="15323" x="3201988" y="2451100"/>
          <p14:tracePt t="15340" x="3241675" y="2451100"/>
          <p14:tracePt t="15360" x="3275013" y="2451100"/>
          <p14:tracePt t="15375" x="3302000" y="2451100"/>
          <p14:tracePt t="15392" x="3335338" y="2451100"/>
          <p14:tracePt t="15409" x="3368675" y="2451100"/>
          <p14:tracePt t="15425" x="3382963" y="2451100"/>
          <p14:tracePt t="15442" x="3402013" y="2451100"/>
          <p14:tracePt t="15459" x="3416300" y="2451100"/>
          <p14:tracePt t="15476" x="3422650" y="2451100"/>
          <p14:tracePt t="15492" x="3429000" y="2451100"/>
          <p14:tracePt t="15509" x="3435350" y="2451100"/>
          <p14:tracePt t="16482" x="3443288" y="2451100"/>
          <p14:tracePt t="33606" x="3443288" y="2444750"/>
          <p14:tracePt t="33730" x="3443288" y="2438400"/>
          <p14:tracePt t="33961" x="3443288" y="2432050"/>
          <p14:tracePt t="33971" x="3449638" y="2432050"/>
          <p14:tracePt t="33983" x="3449638" y="2424113"/>
          <p14:tracePt t="33998" x="3476625" y="2417763"/>
          <p14:tracePt t="34015" x="3489325" y="2411413"/>
          <p14:tracePt t="34028" x="3556000" y="2390775"/>
          <p14:tracePt t="34044" x="3603625" y="2371725"/>
          <p14:tracePt t="34061" x="3736975" y="2344738"/>
          <p14:tracePt t="34078" x="3911600" y="2317750"/>
          <p14:tracePt t="34096" x="4086225" y="2311400"/>
          <p14:tracePt t="34112" x="4179888" y="2303463"/>
          <p14:tracePt t="34130" x="4352925" y="2303463"/>
          <p14:tracePt t="34146" x="4533900" y="2303463"/>
          <p14:tracePt t="34163" x="4681538" y="2303463"/>
          <p14:tracePt t="34179" x="4748213" y="2311400"/>
          <p14:tracePt t="34195" x="4868863" y="2344738"/>
          <p14:tracePt t="34212" x="4929188" y="2363788"/>
          <p14:tracePt t="34229" x="4983163" y="2397125"/>
          <p14:tracePt t="34245" x="5016500" y="2417763"/>
          <p14:tracePt t="34262" x="5064125" y="2451100"/>
          <p14:tracePt t="34279" x="5091113" y="2471738"/>
          <p14:tracePt t="34295" x="5097463" y="2471738"/>
          <p14:tracePt t="34312" x="5110163" y="2484438"/>
          <p14:tracePt t="34329" x="5130800" y="2492375"/>
          <p14:tracePt t="34346" x="5130800" y="2498725"/>
          <p14:tracePt t="34379" x="5137150" y="2505075"/>
          <p14:tracePt t="34395" x="5143500" y="2505075"/>
          <p14:tracePt t="34412" x="5143500" y="2511425"/>
          <p14:tracePt t="34472" x="5143500" y="2517775"/>
          <p14:tracePt t="34512" x="5143500" y="2525713"/>
          <p14:tracePt t="34522" x="5130800" y="2525713"/>
          <p14:tracePt t="34533" x="5116513" y="2525713"/>
          <p14:tracePt t="34547" x="5097463" y="2525713"/>
          <p14:tracePt t="34564" x="5064125" y="2525713"/>
          <p14:tracePt t="34581" x="5043488" y="2525713"/>
          <p14:tracePt t="34598" x="5030788" y="2525713"/>
          <p14:tracePt t="34630" x="5022850" y="2525713"/>
          <p14:tracePt t="34647" x="5016500" y="2525713"/>
          <p14:tracePt t="37343" x="5010150" y="2525713"/>
          <p14:tracePt t="37353" x="5010150" y="2517775"/>
          <p14:tracePt t="37372" x="5003800" y="2517775"/>
          <p14:tracePt t="37384" x="4995863" y="2517775"/>
          <p14:tracePt t="37399" x="4962525" y="2505075"/>
          <p14:tracePt t="37415" x="4937125" y="2505075"/>
          <p14:tracePt t="37430" x="4856163" y="2484438"/>
          <p14:tracePt t="37447" x="4714875" y="2471738"/>
          <p14:tracePt t="37463" x="4648200" y="2471738"/>
          <p14:tracePt t="37480" x="4481513" y="2451100"/>
          <p14:tracePt t="37497" x="4279900" y="2451100"/>
          <p14:tracePt t="37514" x="4059238" y="2451100"/>
          <p14:tracePt t="37530" x="3924300" y="2451100"/>
          <p14:tracePt t="37546" x="3703638" y="2465388"/>
          <p14:tracePt t="37563" x="3489325" y="2471738"/>
          <p14:tracePt t="37579" x="3402013" y="2492375"/>
          <p14:tracePt t="37596" x="3275013" y="2505075"/>
          <p14:tracePt t="37613" x="3148013" y="2525713"/>
          <p14:tracePt t="37630" x="3014663" y="2532063"/>
          <p14:tracePt t="37646" x="2933700" y="2544763"/>
          <p14:tracePt t="37663" x="2792413" y="2578100"/>
          <p14:tracePt t="37681" x="2659063" y="2611438"/>
          <p14:tracePt t="37695" x="2605088" y="2625725"/>
          <p14:tracePt t="37712" x="2505075" y="2692400"/>
          <p14:tracePt t="37730" x="2432050" y="2725738"/>
          <p14:tracePt t="37749" x="2390775" y="2746375"/>
          <p14:tracePt t="37765" x="2378075" y="2752725"/>
          <p14:tracePt t="37781" x="2371725" y="2752725"/>
          <p14:tracePt t="38290" x="2357438" y="2752725"/>
          <p14:tracePt t="38300" x="2351088" y="2752725"/>
          <p14:tracePt t="38316" x="2311400" y="2752725"/>
          <p14:tracePt t="38332" x="2284413" y="2752725"/>
          <p14:tracePt t="38349" x="2217738" y="2752725"/>
          <p14:tracePt t="38365" x="2143125" y="2740025"/>
          <p14:tracePt t="38382" x="2109788" y="2740025"/>
          <p14:tracePt t="38398" x="2055813" y="2740025"/>
          <p14:tracePt t="38413" x="2003425" y="2740025"/>
          <p14:tracePt t="38431" x="1943100" y="2740025"/>
          <p14:tracePt t="38445" x="1916113" y="2740025"/>
          <p14:tracePt t="38462" x="1868488" y="2740025"/>
          <p14:tracePt t="38479" x="1828800" y="2740025"/>
          <p14:tracePt t="38495" x="1814513" y="2740025"/>
          <p14:tracePt t="38512" x="1781175" y="2740025"/>
          <p14:tracePt t="38530" x="1754188" y="2740025"/>
          <p14:tracePt t="38547" x="1741488" y="2746375"/>
          <p14:tracePt t="38563" x="1728788" y="2746375"/>
          <p14:tracePt t="38581" x="1714500" y="2752725"/>
          <p14:tracePt t="38599" x="1701800" y="2752725"/>
          <p14:tracePt t="38616" x="1687513" y="2767013"/>
          <p14:tracePt t="38631" x="1681163" y="2767013"/>
          <p14:tracePt t="38648" x="1668463" y="2773363"/>
          <p14:tracePt t="38665" x="1660525" y="2786063"/>
          <p14:tracePt t="38678" x="1647825" y="2786063"/>
          <p14:tracePt t="38695" x="1633538" y="2792413"/>
          <p14:tracePt t="38713" x="1620838" y="2806700"/>
          <p14:tracePt t="38748" x="1608138" y="2806700"/>
          <p14:tracePt t="38765" x="1608138" y="2813050"/>
          <p14:tracePt t="38782" x="1600200" y="2819400"/>
          <p14:tracePt t="38814" x="1593850" y="2819400"/>
          <p14:tracePt t="38832" x="1593850" y="2827338"/>
          <p14:tracePt t="38851" x="1593850" y="2833688"/>
          <p14:tracePt t="38865" x="1593850" y="2840038"/>
          <p14:tracePt t="38882" x="1593850" y="2846388"/>
          <p14:tracePt t="38899" x="1600200" y="2860675"/>
          <p14:tracePt t="38913" x="1600200" y="2867025"/>
          <p14:tracePt t="38930" x="1614488" y="2873375"/>
          <p14:tracePt t="38947" x="1620838" y="2886075"/>
          <p14:tracePt t="38964" x="1633538" y="2894013"/>
          <p14:tracePt t="38980" x="1641475" y="2900363"/>
          <p14:tracePt t="38997" x="1654175" y="2906713"/>
          <p14:tracePt t="39013" x="1668463" y="2913063"/>
          <p14:tracePt t="39031" x="1681163" y="2913063"/>
          <p14:tracePt t="39047" x="1693863" y="2921000"/>
          <p14:tracePt t="39065" x="1708150" y="2921000"/>
          <p14:tracePt t="39080" x="1720850" y="2927350"/>
          <p14:tracePt t="39098" x="1754188" y="2933700"/>
          <p14:tracePt t="39113" x="1774825" y="2946400"/>
          <p14:tracePt t="39130" x="1822450" y="2960688"/>
          <p14:tracePt t="39148" x="1882775" y="2981325"/>
          <p14:tracePt t="39163" x="1901825" y="2981325"/>
          <p14:tracePt t="39180" x="1962150" y="2994025"/>
          <p14:tracePt t="39197" x="2022475" y="3000375"/>
          <p14:tracePt t="39215" x="2070100" y="3006725"/>
          <p14:tracePt t="39230" x="2097088" y="3006725"/>
          <p14:tracePt t="39247" x="2136775" y="3006725"/>
          <p14:tracePt t="39264" x="2163763" y="3006725"/>
          <p14:tracePt t="39280" x="2170113" y="3006725"/>
          <p14:tracePt t="39297" x="2182813" y="3006725"/>
          <p14:tracePt t="39313" x="2190750" y="3006725"/>
          <p14:tracePt t="39330" x="2197100" y="3006725"/>
          <p14:tracePt t="39347" x="2203450" y="3006725"/>
          <p14:tracePt t="39681" x="2217738" y="3006725"/>
          <p14:tracePt t="39691" x="2224088" y="3006725"/>
          <p14:tracePt t="39708" x="2230438" y="3006725"/>
          <p14:tracePt t="39717" x="2236788" y="3006725"/>
          <p14:tracePt t="39730" x="2243138" y="3006725"/>
          <p14:tracePt t="39747" x="2257425" y="3006725"/>
          <p14:tracePt t="39765" x="2278063" y="3000375"/>
          <p14:tracePt t="39780" x="2284413" y="3000375"/>
          <p14:tracePt t="39797" x="2317750" y="2994025"/>
          <p14:tracePt t="39814" x="2344738" y="2994025"/>
          <p14:tracePt t="39830" x="2363788" y="2994025"/>
          <p14:tracePt t="39847" x="2405063" y="2987675"/>
          <p14:tracePt t="39864" x="2457450" y="2987675"/>
          <p14:tracePt t="39881" x="2498725" y="2981325"/>
          <p14:tracePt t="39897" x="2517775" y="2981325"/>
          <p14:tracePt t="39913" x="2551113" y="2981325"/>
          <p14:tracePt t="39930" x="2571750" y="2981325"/>
          <p14:tracePt t="39948" x="2592388" y="2981325"/>
          <p14:tracePt t="39962" x="2598738" y="2981325"/>
          <p14:tracePt t="39979" x="2619375" y="2981325"/>
          <p14:tracePt t="39997" x="2632075" y="2981325"/>
          <p14:tracePt t="40013" x="2638425" y="2981325"/>
          <p14:tracePt t="40030" x="2652713" y="2981325"/>
          <p14:tracePt t="40047" x="2665413" y="2981325"/>
          <p14:tracePt t="40063" x="2679700" y="2981325"/>
          <p14:tracePt t="40067" x="2686050" y="2981325"/>
          <p14:tracePt t="40080" x="2692400" y="2981325"/>
          <p14:tracePt t="40096" x="2719388" y="2981325"/>
          <p14:tracePt t="40113" x="2740025" y="2981325"/>
          <p14:tracePt t="40129" x="2752725" y="2981325"/>
          <p14:tracePt t="40146" x="2779713" y="2981325"/>
          <p14:tracePt t="40162" x="2806700" y="2981325"/>
          <p14:tracePt t="40180" x="2833688" y="2981325"/>
          <p14:tracePt t="40213" x="2860675" y="2987675"/>
          <p14:tracePt t="40230" x="2867025" y="2994025"/>
          <p14:tracePt t="40246" x="2879725" y="2994025"/>
          <p14:tracePt t="40279" x="2886075" y="2994025"/>
          <p14:tracePt t="40308" x="2894013" y="2994025"/>
          <p14:tracePt t="40385" x="2900363" y="2994025"/>
          <p14:tracePt t="40443" x="2906713" y="2994025"/>
          <p14:tracePt t="40491" x="2913063" y="2994025"/>
          <p14:tracePt t="40520" x="2913063" y="3000375"/>
          <p14:tracePt t="40540" x="2921000" y="3000375"/>
          <p14:tracePt t="40550" x="2927350" y="3000375"/>
          <p14:tracePt t="40567" x="2933700" y="3006725"/>
          <p14:tracePt t="40582" x="2940050" y="3006725"/>
          <p14:tracePt t="40599" x="2954338" y="3006725"/>
          <p14:tracePt t="40613" x="2967038" y="3014663"/>
          <p14:tracePt t="40630" x="2994025" y="3021013"/>
          <p14:tracePt t="40647" x="3027363" y="3027363"/>
          <p14:tracePt t="40665" x="3067050" y="3041650"/>
          <p14:tracePt t="40680" x="3087688" y="3048000"/>
          <p14:tracePt t="40696" x="3127375" y="3054350"/>
          <p14:tracePt t="40713" x="3168650" y="3060700"/>
          <p14:tracePt t="40730" x="3195638" y="3067050"/>
          <p14:tracePt t="40747" x="3214688" y="3067050"/>
          <p14:tracePt t="40763" x="3241675" y="3067050"/>
          <p14:tracePt t="40780" x="3275013" y="3067050"/>
          <p14:tracePt t="40799" x="3295650" y="3067050"/>
          <p14:tracePt t="40814" x="3308350" y="3067050"/>
          <p14:tracePt t="40830" x="3322638" y="3067050"/>
          <p14:tracePt t="40847" x="3341688" y="3067050"/>
          <p14:tracePt t="40880" x="3349625" y="3067050"/>
          <p14:tracePt t="40898" x="3355975" y="3067050"/>
          <p14:tracePt t="41225" x="3362325" y="3067050"/>
          <p14:tracePt t="41236" x="3389313" y="3067050"/>
          <p14:tracePt t="41248" x="3416300" y="3060700"/>
          <p14:tracePt t="41264" x="3495675" y="3041650"/>
          <p14:tracePt t="41281" x="3624263" y="3033713"/>
          <p14:tracePt t="41297" x="3676650" y="3033713"/>
          <p14:tracePt t="41314" x="3811588" y="3033713"/>
          <p14:tracePt t="41330" x="3924300" y="3033713"/>
          <p14:tracePt t="41349" x="4032250" y="3033713"/>
          <p14:tracePt t="41365" x="4071938" y="3033713"/>
          <p14:tracePt t="41380" x="4165600" y="3054350"/>
          <p14:tracePt t="41398" x="4240213" y="3060700"/>
          <p14:tracePt t="41414" x="4273550" y="3060700"/>
          <p14:tracePt t="41430" x="4333875" y="3060700"/>
          <p14:tracePt t="41447" x="4373563" y="3060700"/>
          <p14:tracePt t="41464" x="4413250" y="3067050"/>
          <p14:tracePt t="41480" x="4448175" y="3067050"/>
          <p14:tracePt t="41497" x="4487863" y="3067050"/>
          <p14:tracePt t="41514" x="4541838" y="3067050"/>
          <p14:tracePt t="41531" x="4560888" y="3067050"/>
          <p14:tracePt t="41547" x="4621213" y="3067050"/>
          <p14:tracePt t="41564" x="4675188" y="3074988"/>
          <p14:tracePt t="41581" x="4708525" y="3074988"/>
          <p14:tracePt t="41598" x="4735513" y="3074988"/>
          <p14:tracePt t="41614" x="4768850" y="3074988"/>
          <p14:tracePt t="41630" x="4808538" y="3081338"/>
          <p14:tracePt t="41649" x="4835525" y="3087688"/>
          <p14:tracePt t="41663" x="4849813" y="3087688"/>
          <p14:tracePt t="41679" x="4862513" y="3094038"/>
          <p14:tracePt t="41696" x="4868863" y="3100388"/>
          <p14:tracePt t="41713" x="4876800" y="3100388"/>
          <p14:tracePt t="41729" x="4889500" y="3100388"/>
          <p14:tracePt t="41747" x="4902200" y="3100388"/>
          <p14:tracePt t="41764" x="4922838" y="3100388"/>
          <p14:tracePt t="41797" x="4937125" y="3100388"/>
          <p14:tracePt t="41813" x="4956175" y="3100388"/>
          <p14:tracePt t="41831" x="4970463" y="3100388"/>
          <p14:tracePt t="41848" x="4976813" y="3100388"/>
          <p14:tracePt t="41863" x="4995863" y="3108325"/>
          <p14:tracePt t="41881" x="5010150" y="3108325"/>
          <p14:tracePt t="41897" x="5016500" y="3108325"/>
          <p14:tracePt t="41930" x="5022850" y="3108325"/>
          <p14:tracePt t="41959" x="5030788" y="3108325"/>
          <p14:tracePt t="42162" x="5037138" y="3108325"/>
          <p14:tracePt t="58245" x="5022850" y="3108325"/>
          <p14:tracePt t="58255" x="5016500" y="3108325"/>
          <p14:tracePt t="58270" x="4976813" y="3108325"/>
          <p14:tracePt t="58286" x="4956175" y="3108325"/>
          <p14:tracePt t="58304" x="4876800" y="3108325"/>
          <p14:tracePt t="58320" x="4748213" y="3108325"/>
          <p14:tracePt t="58336" x="4675188" y="3100388"/>
          <p14:tracePt t="58353" x="4394200" y="3081338"/>
          <p14:tracePt t="58370" x="4059238" y="3048000"/>
          <p14:tracePt t="58387" x="3751263" y="3041650"/>
          <p14:tracePt t="58404" x="3630613" y="3027363"/>
          <p14:tracePt t="58420" x="3449638" y="3000375"/>
          <p14:tracePt t="58437" x="3308350" y="2967038"/>
          <p14:tracePt t="58454" x="3235325" y="2946400"/>
          <p14:tracePt t="58470" x="3201988" y="2946400"/>
          <p14:tracePt t="58487" x="3154363" y="2927350"/>
          <p14:tracePt t="58504" x="3127375" y="2921000"/>
          <p14:tracePt t="58521" x="3114675" y="2921000"/>
          <p14:tracePt t="58536" x="3094038" y="2921000"/>
          <p14:tracePt t="58554" x="3074988" y="2921000"/>
          <p14:tracePt t="58571" x="3060700" y="2921000"/>
          <p14:tracePt t="58586" x="3054350" y="2921000"/>
          <p14:tracePt t="58603" x="3040063" y="2921000"/>
          <p14:tracePt t="58621" x="3021013" y="2921000"/>
          <p14:tracePt t="58638" x="3000375" y="2921000"/>
          <p14:tracePt t="58653" x="2994025" y="2927350"/>
          <p14:tracePt t="58670" x="2960688" y="2940050"/>
          <p14:tracePt t="58688" x="2921000" y="2967038"/>
          <p14:tracePt t="58704" x="2900363" y="2981325"/>
          <p14:tracePt t="58719" x="2867025" y="3014663"/>
          <p14:tracePt t="58735" x="2825750" y="3033713"/>
          <p14:tracePt t="58753" x="2792413" y="3054350"/>
          <p14:tracePt t="58769" x="2773363" y="3067050"/>
          <p14:tracePt t="58785" x="2740025" y="3087688"/>
          <p14:tracePt t="58802" x="2725738" y="3094038"/>
          <p14:tracePt t="58819" x="2713038" y="3100388"/>
          <p14:tracePt t="58837" x="2706688" y="3108325"/>
          <p14:tracePt t="58853" x="2698750" y="3114675"/>
          <p14:tracePt t="58870" x="2692400" y="3114675"/>
          <p14:tracePt t="58903" x="2679700" y="3127375"/>
          <p14:tracePt t="58920" x="2671763" y="3148013"/>
          <p14:tracePt t="58938" x="2652713" y="3160713"/>
          <p14:tracePt t="58953" x="2646363" y="3175000"/>
          <p14:tracePt t="58971" x="2646363" y="3181350"/>
          <p14:tracePt t="58986" x="2638425" y="3195638"/>
          <p14:tracePt t="59002" x="2632075" y="3201988"/>
          <p14:tracePt t="59019" x="2632075" y="3228975"/>
          <p14:tracePt t="59035" x="2632075" y="3248025"/>
          <p14:tracePt t="59053" x="2632075" y="3268663"/>
          <p14:tracePt t="59069" x="2632075" y="3275013"/>
          <p14:tracePt t="59086" x="2638425" y="3289300"/>
          <p14:tracePt t="59102" x="2646363" y="3302000"/>
          <p14:tracePt t="59119" x="2652713" y="3308350"/>
          <p14:tracePt t="59135" x="2659063" y="3316288"/>
          <p14:tracePt t="59152" x="2679700" y="3328988"/>
          <p14:tracePt t="59169" x="2706688" y="3341688"/>
          <p14:tracePt t="59185" x="2719388" y="3341688"/>
          <p14:tracePt t="59190" x="2740025" y="3349625"/>
          <p14:tracePt t="59202" x="2759075" y="3349625"/>
          <p14:tracePt t="59219" x="2806700" y="3362325"/>
          <p14:tracePt t="59236" x="2886075" y="3375025"/>
          <p14:tracePt t="59252" x="2954338" y="3389313"/>
          <p14:tracePt t="59269" x="3048000" y="3402013"/>
          <p14:tracePt t="59285" x="3127375" y="3409950"/>
          <p14:tracePt t="59302" x="3148013" y="3416300"/>
          <p14:tracePt t="59319" x="3168650" y="3422650"/>
          <p14:tracePt t="59335" x="3181350" y="3422650"/>
          <p14:tracePt t="59354" x="3187700" y="3422650"/>
          <p14:tracePt t="59386" x="3195638" y="3422650"/>
          <p14:tracePt t="59413" x="3201988" y="3422650"/>
          <p14:tracePt t="59683" x="3208338" y="3429000"/>
          <p14:tracePt t="59693" x="3221038" y="3429000"/>
          <p14:tracePt t="59701" x="3228975" y="3429000"/>
          <p14:tracePt t="59719" x="3289300" y="3435350"/>
          <p14:tracePt t="59735" x="3335338" y="3435350"/>
          <p14:tracePt t="59752" x="3435350" y="3443288"/>
          <p14:tracePt t="59769" x="3556000" y="3455988"/>
          <p14:tracePt t="59785" x="3597275" y="3455988"/>
          <p14:tracePt t="59803" x="3717925" y="3482975"/>
          <p14:tracePt t="59806" x="3770313" y="3489325"/>
          <p14:tracePt t="59820" x="3830638" y="3503613"/>
          <p14:tracePt t="59837" x="3917950" y="3530600"/>
          <p14:tracePt t="59854" x="3984625" y="3536950"/>
          <p14:tracePt t="59870" x="4011613" y="3543300"/>
          <p14:tracePt t="59885" x="4052888" y="3543300"/>
          <p14:tracePt t="59903" x="4086225" y="3543300"/>
          <p14:tracePt t="59919" x="4098925" y="3543300"/>
          <p14:tracePt t="59935" x="4105275" y="3543300"/>
          <p14:tracePt t="59954" x="4113213" y="3549650"/>
          <p14:tracePt t="60002" x="4119563" y="3549650"/>
          <p14:tracePt t="60031" x="4125913" y="3549650"/>
          <p14:tracePt t="60060" x="4132263" y="3549650"/>
          <p14:tracePt t="60137" x="4138613" y="3549650"/>
          <p14:tracePt t="64165" x="4132263" y="3549650"/>
          <p14:tracePt t="64175" x="4119563" y="3549650"/>
          <p14:tracePt t="64189" x="4105275" y="3549650"/>
          <p14:tracePt t="64206" x="4032250" y="3549650"/>
          <p14:tracePt t="64220" x="3944938" y="3549650"/>
          <p14:tracePt t="64237" x="3898900" y="3536950"/>
          <p14:tracePt t="64254" x="3778250" y="3522663"/>
          <p14:tracePt t="64270" x="3663950" y="3489325"/>
          <p14:tracePt t="64288" x="3549650" y="3476625"/>
          <p14:tracePt t="64303" x="3489325" y="3462338"/>
          <p14:tracePt t="64307" x="3422650" y="3455988"/>
          <p14:tracePt t="64320" x="3362325" y="3449638"/>
          <p14:tracePt t="64338" x="3235325" y="3429000"/>
          <p14:tracePt t="64353" x="3187700" y="3416300"/>
          <p14:tracePt t="64370" x="3087688" y="3395663"/>
          <p14:tracePt t="64386" x="2994025" y="3382963"/>
          <p14:tracePt t="64404" x="2900363" y="3368675"/>
          <p14:tracePt t="64420" x="2860675" y="3362325"/>
          <p14:tracePt t="64438" x="2773363" y="3328988"/>
          <p14:tracePt t="64454" x="2692400" y="3308350"/>
          <p14:tracePt t="64470" x="2646363" y="3295650"/>
          <p14:tracePt t="64486" x="2559050" y="3275013"/>
          <p14:tracePt t="64503" x="2478088" y="3262313"/>
          <p14:tracePt t="64520" x="2384425" y="3241675"/>
          <p14:tracePt t="64536" x="2324100" y="3241675"/>
          <p14:tracePt t="64553" x="2209800" y="3235325"/>
          <p14:tracePt t="64570" x="2089150" y="3228975"/>
          <p14:tracePt t="64588" x="1949450" y="3221038"/>
          <p14:tracePt t="64603" x="1895475" y="3208338"/>
          <p14:tracePt t="64620" x="1768475" y="3201988"/>
          <p14:tracePt t="64637" x="1681163" y="3201988"/>
          <p14:tracePt t="64653" x="1620838" y="3201988"/>
          <p14:tracePt t="64670" x="1539875" y="3201988"/>
          <p14:tracePt t="64686" x="1460500" y="3201988"/>
          <p14:tracePt t="64704" x="1379538" y="3214688"/>
          <p14:tracePt t="64720" x="1339850" y="3235325"/>
          <p14:tracePt t="64736" x="1239838" y="3275013"/>
          <p14:tracePt t="64753" x="1144588" y="3322638"/>
          <p14:tracePt t="64770" x="1111250" y="3349625"/>
          <p14:tracePt t="64787" x="1058863" y="3389313"/>
          <p14:tracePt t="64803" x="998538" y="3435350"/>
          <p14:tracePt t="64820" x="950913" y="3462338"/>
          <p14:tracePt t="64837" x="930275" y="3476625"/>
          <p14:tracePt t="64853" x="904875" y="3503613"/>
          <p14:tracePt t="64870" x="884238" y="3516313"/>
          <p14:tracePt t="64889" x="869950" y="3522663"/>
          <p14:tracePt t="64903" x="863600" y="3530600"/>
          <p14:tracePt t="64920" x="857250" y="3536950"/>
          <p14:tracePt t="64937" x="844550" y="3549650"/>
          <p14:tracePt t="64953" x="836613" y="3563938"/>
          <p14:tracePt t="64970" x="830263" y="3597275"/>
          <p14:tracePt t="64987" x="823913" y="3630613"/>
          <p14:tracePt t="65004" x="817563" y="3657600"/>
          <p14:tracePt t="65020" x="817563" y="3670300"/>
          <p14:tracePt t="65036" x="811213" y="3676650"/>
          <p14:tracePt t="65122" x="811213" y="3684588"/>
          <p14:tracePt t="65141" x="811213" y="3690938"/>
          <p14:tracePt t="65170" x="817563" y="3690938"/>
          <p14:tracePt t="65190" x="823913" y="3690938"/>
          <p14:tracePt t="65199" x="830263" y="3697288"/>
          <p14:tracePt t="65209" x="836613" y="3697288"/>
          <p14:tracePt t="65222" x="844550" y="3697288"/>
          <p14:tracePt t="65239" x="857250" y="3703638"/>
          <p14:tracePt t="65256" x="877888" y="3703638"/>
          <p14:tracePt t="65271" x="896938" y="3703638"/>
          <p14:tracePt t="65288" x="938213" y="3709988"/>
          <p14:tracePt t="65305" x="998538" y="3709988"/>
          <p14:tracePt t="65323" x="1111250" y="3709988"/>
          <p14:tracePt t="65339" x="1192213" y="3709988"/>
          <p14:tracePt t="65355" x="1379538" y="3703638"/>
          <p14:tracePt t="65373" x="1514475" y="3697288"/>
          <p14:tracePt t="65389" x="1674813" y="3690938"/>
          <p14:tracePt t="65405" x="1741488" y="3684588"/>
          <p14:tracePt t="65422" x="1868488" y="3670300"/>
          <p14:tracePt t="65440" x="1968500" y="3670300"/>
          <p14:tracePt t="65455" x="2003425" y="3670300"/>
          <p14:tracePt t="65472" x="2082800" y="3670300"/>
          <p14:tracePt t="65489" x="2163763" y="3670300"/>
          <p14:tracePt t="65506" x="2230438" y="3670300"/>
          <p14:tracePt t="65522" x="2263775" y="3670300"/>
          <p14:tracePt t="65538" x="2317750" y="3670300"/>
          <p14:tracePt t="65555" x="2378075" y="3670300"/>
          <p14:tracePt t="65574" x="2457450" y="3676650"/>
          <p14:tracePt t="65587" x="2492375" y="3690938"/>
          <p14:tracePt t="65603" x="2565400" y="3697288"/>
          <p14:tracePt t="65621" x="2625725" y="3703638"/>
          <p14:tracePt t="65637" x="2646363" y="3709988"/>
          <p14:tracePt t="65654" x="2686050" y="3709988"/>
          <p14:tracePt t="65672" x="2732088" y="3717925"/>
          <p14:tracePt t="65687" x="2752725" y="3724275"/>
          <p14:tracePt t="65703" x="2806700" y="3730625"/>
          <p14:tracePt t="65720" x="2867025" y="3736975"/>
          <p14:tracePt t="65738" x="2913063" y="3744913"/>
          <p14:tracePt t="65753" x="2927350" y="3744913"/>
          <p14:tracePt t="65771" x="2954338" y="3751263"/>
          <p14:tracePt t="65787" x="2960688" y="3757613"/>
          <p14:tracePt t="65804" x="2967038" y="3757613"/>
          <p14:tracePt t="65837" x="2973388" y="3757613"/>
          <p14:tracePt t="67130" x="2981325" y="3757613"/>
          <p14:tracePt t="67497" x="3000375" y="3744913"/>
          <p14:tracePt t="67507" x="3087688" y="3709988"/>
          <p14:tracePt t="67524" x="3684588" y="3302000"/>
          <p14:tracePt t="67539" x="4132263" y="3041650"/>
          <p14:tracePt t="67556" x="5257800" y="2559050"/>
          <p14:tracePt t="67573" x="6323013" y="2251075"/>
          <p14:tracePt t="67588" x="6878638" y="2122488"/>
          <p14:tracePt t="67604" x="7829550" y="1989138"/>
          <p14:tracePt t="67623" x="8426450" y="1976438"/>
          <p14:tracePt t="67638" x="8647113" y="2009775"/>
          <p14:tracePt t="67654" x="8821738" y="2055813"/>
          <p14:tracePt t="67671" x="8888413" y="2082800"/>
          <p14:tracePt t="67689" x="8915400" y="2103438"/>
          <p14:tracePt t="67704" x="8921750" y="2109788"/>
          <p14:tracePt t="67722" x="8942388" y="2130425"/>
          <p14:tracePt t="67738" x="8948738" y="2170113"/>
          <p14:tracePt t="67754" x="8948738" y="2209800"/>
          <p14:tracePt t="67771" x="8948738" y="2278063"/>
          <p14:tracePt t="67788" x="8928100" y="2357438"/>
          <p14:tracePt t="67805" x="8928100" y="2417763"/>
          <p14:tracePt t="67821" x="8921750" y="2438400"/>
          <p14:tracePt t="67838" x="8901113" y="2484438"/>
          <p14:tracePt t="67854" x="8882063" y="2525713"/>
          <p14:tracePt t="67872" x="8855075" y="2586038"/>
          <p14:tracePt t="67889" x="8828088" y="2638425"/>
          <p14:tracePt t="67904" x="8767763" y="2740025"/>
          <p14:tracePt t="67921" x="8701088" y="2840038"/>
          <p14:tracePt t="67939" x="8640763" y="2921000"/>
          <p14:tracePt t="67954" x="8607425" y="2954338"/>
          <p14:tracePt t="67971" x="8532813" y="3027363"/>
          <p14:tracePt t="67989" x="8453438" y="3081338"/>
          <p14:tracePt t="68004" x="8405813" y="3114675"/>
          <p14:tracePt t="68021" x="8299450" y="3175000"/>
          <p14:tracePt t="68038" x="8197850" y="3221038"/>
          <p14:tracePt t="68055" x="8091488" y="3262313"/>
          <p14:tracePt t="68071" x="8050213" y="3281363"/>
          <p14:tracePt t="68088" x="7956550" y="3308350"/>
          <p14:tracePt t="68105" x="7889875" y="3322638"/>
          <p14:tracePt t="68122" x="7862888" y="3328988"/>
          <p14:tracePt t="68138" x="7823200" y="3335338"/>
          <p14:tracePt t="68154" x="7783513" y="3341688"/>
          <p14:tracePt t="68171" x="7769225" y="3341688"/>
          <p14:tracePt t="68188" x="7762875" y="3341688"/>
          <p14:tracePt t="68204" x="7750175" y="3341688"/>
          <p14:tracePt t="68221" x="7742238" y="3341688"/>
          <p14:tracePt t="68259" x="7735888" y="3341688"/>
          <p14:tracePt t="68289" x="7729538" y="3341688"/>
          <p14:tracePt t="68550" x="7723188" y="3341688"/>
          <p14:tracePt t="68570" x="7715250" y="3341688"/>
          <p14:tracePt t="68608" x="7708900" y="3341688"/>
          <p14:tracePt t="68618" x="7708900" y="3335338"/>
          <p14:tracePt t="68628" x="7702550" y="3335338"/>
          <p14:tracePt t="68647" x="7696200" y="3328988"/>
          <p14:tracePt t="68658" x="7696200" y="3322638"/>
          <p14:tracePt t="68674" x="7689850" y="3316288"/>
          <p14:tracePt t="68690" x="7689850" y="3302000"/>
          <p14:tracePt t="68706" x="7675563" y="3281363"/>
          <p14:tracePt t="68724" x="7669213" y="3235325"/>
          <p14:tracePt t="68736" x="7669213" y="3221038"/>
          <p14:tracePt t="68753" x="7662863" y="3187700"/>
          <p14:tracePt t="68770" x="7662863" y="3160713"/>
          <p14:tracePt t="68786" x="7662863" y="3148013"/>
          <p14:tracePt t="68803" x="7662863" y="3135313"/>
          <p14:tracePt t="68820" x="7662863" y="3114675"/>
          <p14:tracePt t="68838" x="7662863" y="3108325"/>
          <p14:tracePt t="68854" x="7662863" y="3100388"/>
          <p14:tracePt t="68871" x="7662863" y="3087688"/>
          <p14:tracePt t="68876" x="7662863" y="3081338"/>
          <p14:tracePt t="68888" x="7662863" y="3074988"/>
          <p14:tracePt t="68905" x="7662863" y="3067050"/>
          <p14:tracePt t="68921" x="7662863" y="3060700"/>
          <p14:tracePt t="68938" x="7662863" y="3054350"/>
          <p14:tracePt t="68954" x="7669213" y="3048000"/>
          <p14:tracePt t="68972" x="7669213" y="3041650"/>
          <p14:tracePt t="68988" x="7675563" y="3027363"/>
          <p14:tracePt t="69005" x="7675563" y="3014663"/>
          <p14:tracePt t="69022" x="7675563" y="2994025"/>
          <p14:tracePt t="69038" x="7681913" y="2994025"/>
          <p14:tracePt t="69054" x="7689850" y="2973388"/>
          <p14:tracePt t="69071" x="7689850" y="2967038"/>
          <p14:tracePt t="69089" x="7689850" y="2960688"/>
          <p14:tracePt t="69121" x="7696200" y="2954338"/>
          <p14:tracePt t="69138" x="7702550" y="2946400"/>
          <p14:tracePt t="69171" x="7708900" y="2940050"/>
          <p14:tracePt t="69188" x="7708900" y="2933700"/>
          <p14:tracePt t="69216" x="7708900" y="2927350"/>
          <p14:tracePt t="69225" x="7715250" y="2927350"/>
          <p14:tracePt t="69273" x="7723188" y="2921000"/>
          <p14:tracePt t="69303" x="7723188" y="2913063"/>
          <p14:tracePt t="69400" x="7729538" y="2913063"/>
          <p14:tracePt t="69419" x="7729538" y="2906713"/>
          <p14:tracePt t="69477" x="7735888" y="2906713"/>
          <p14:tracePt t="69525" x="7742238" y="2900363"/>
          <p14:tracePt t="69545" x="7750175" y="2900363"/>
          <p14:tracePt t="69554" x="7756525" y="2900363"/>
          <p14:tracePt t="69574" x="7775575" y="2900363"/>
          <p14:tracePt t="69606" x="7796213" y="2900363"/>
          <p14:tracePt t="69623" x="7816850" y="2906713"/>
          <p14:tracePt t="69640" x="7829550" y="2921000"/>
          <p14:tracePt t="69656" x="7843838" y="2933700"/>
          <p14:tracePt t="69673" x="7856538" y="2946400"/>
          <p14:tracePt t="69690" x="7869238" y="2960688"/>
          <p14:tracePt t="69707" x="7877175" y="2973388"/>
          <p14:tracePt t="69737" x="7883525" y="2994025"/>
          <p14:tracePt t="69754" x="7896225" y="3014663"/>
          <p14:tracePt t="69770" x="7896225" y="3021013"/>
          <p14:tracePt t="69787" x="7896225" y="3033713"/>
          <p14:tracePt t="69803" x="7904163" y="3048000"/>
          <p14:tracePt t="69820" x="7904163" y="3060700"/>
          <p14:tracePt t="69837" x="7910513" y="3081338"/>
          <p14:tracePt t="69854" x="7910513" y="3100388"/>
          <p14:tracePt t="69871" x="7916863" y="3127375"/>
          <p14:tracePt t="69891" x="7916863" y="3135313"/>
          <p14:tracePt t="69904" x="7916863" y="3141663"/>
          <p14:tracePt t="69921" x="7916863" y="3148013"/>
          <p14:tracePt t="69949" x="7916863" y="3154363"/>
          <p14:tracePt t="69959" x="7916863" y="3160713"/>
          <p14:tracePt t="69988" x="7916863" y="3168650"/>
          <p14:tracePt t="69998" x="7916863" y="3175000"/>
          <p14:tracePt t="70016" x="7916863" y="3181350"/>
          <p14:tracePt t="70054" x="7910513" y="3181350"/>
          <p14:tracePt t="70083" x="7910513" y="3187700"/>
          <p14:tracePt t="70093" x="7904163" y="3187700"/>
          <p14:tracePt t="70104" x="7904163" y="3195638"/>
          <p14:tracePt t="70120" x="7896225" y="3195638"/>
          <p14:tracePt t="70141" x="7889875" y="3201988"/>
          <p14:tracePt t="70153" x="7883525" y="3201988"/>
          <p14:tracePt t="70170" x="7877175" y="3208338"/>
          <p14:tracePt t="70209" x="7869238" y="3208338"/>
          <p14:tracePt t="70239" x="7862888" y="3208338"/>
          <p14:tracePt t="70268" x="7862888" y="3214688"/>
          <p14:tracePt t="71071" x="7856538" y="3214688"/>
          <p14:tracePt t="71100" x="7850188" y="3214688"/>
          <p14:tracePt t="71119" x="7843838" y="3221038"/>
          <p14:tracePt t="71139" x="7835900" y="3228975"/>
          <p14:tracePt t="71148" x="7829550" y="3228975"/>
          <p14:tracePt t="71167" x="7823200" y="3235325"/>
          <p14:tracePt t="71177" x="7810500" y="3241675"/>
          <p14:tracePt t="71196" x="7802563" y="3248025"/>
          <p14:tracePt t="71208" x="7796213" y="3248025"/>
          <p14:tracePt t="71224" x="7783513" y="3248025"/>
          <p14:tracePt t="71240" x="7775575" y="3248025"/>
          <p14:tracePt t="71256" x="7769225" y="3248025"/>
          <p14:tracePt t="71274" x="7756525" y="3248025"/>
          <p14:tracePt t="71291" x="7742238" y="3248025"/>
          <p14:tracePt t="71307" x="7735888" y="3248025"/>
          <p14:tracePt t="71323" x="7723188" y="3248025"/>
          <p14:tracePt t="71341" x="7708900" y="3248025"/>
          <p14:tracePt t="71356" x="7696200" y="3248025"/>
          <p14:tracePt t="71373" x="7681913" y="3248025"/>
          <p14:tracePt t="71391" x="7675563" y="3235325"/>
          <p14:tracePt t="71407" x="7662863" y="3228975"/>
          <p14:tracePt t="71423" x="7662863" y="3221038"/>
          <p14:tracePt t="71440" x="7648575" y="3214688"/>
          <p14:tracePt t="71457" x="7642225" y="3201988"/>
          <p14:tracePt t="71474" x="7635875" y="3195638"/>
          <p14:tracePt t="71490" x="7635875" y="3187700"/>
          <p14:tracePt t="71506" x="7629525" y="3181350"/>
          <p14:tracePt t="71541" x="7629525" y="3175000"/>
          <p14:tracePt t="71556" x="7621588" y="3168650"/>
          <p14:tracePt t="71591" x="7615238" y="3168650"/>
          <p14:tracePt t="71607" x="7615238" y="3160713"/>
          <p14:tracePt t="71650" x="7615238" y="3154363"/>
          <p14:tracePt t="71911" x="7608888" y="3154363"/>
          <p14:tracePt t="71922" x="7608888" y="3148013"/>
          <p14:tracePt t="71941" x="7602538" y="3141663"/>
          <p14:tracePt t="71950" x="7602538" y="3135313"/>
          <p14:tracePt t="71960" x="7596188" y="3135313"/>
          <p14:tracePt t="71974" x="7596188" y="3127375"/>
          <p14:tracePt t="71990" x="7588250" y="3108325"/>
          <p14:tracePt t="72007" x="7575550" y="3060700"/>
          <p14:tracePt t="72024" x="7569200" y="3027363"/>
          <p14:tracePt t="72040" x="7569200" y="3006725"/>
          <p14:tracePt t="72057" x="7569200" y="2981325"/>
          <p14:tracePt t="72074" x="7569200" y="2967038"/>
          <p14:tracePt t="72091" x="7569200" y="2954338"/>
          <p14:tracePt t="72107" x="7569200" y="2940050"/>
          <p14:tracePt t="72123" x="7569200" y="2927350"/>
          <p14:tracePt t="72141" x="7569200" y="2913063"/>
          <p14:tracePt t="72157" x="7569200" y="2906713"/>
          <p14:tracePt t="72173" x="7575550" y="2894013"/>
          <p14:tracePt t="72191" x="7588250" y="2886075"/>
          <p14:tracePt t="72207" x="7588250" y="2879725"/>
          <p14:tracePt t="72223" x="7596188" y="2867025"/>
          <p14:tracePt t="72240" x="7602538" y="2852738"/>
          <p14:tracePt t="72256" x="7615238" y="2840038"/>
          <p14:tracePt t="72273" x="7621588" y="2833688"/>
          <p14:tracePt t="72290" x="7635875" y="2827338"/>
          <p14:tracePt t="72307" x="7648575" y="2813050"/>
          <p14:tracePt t="72324" x="7662863" y="2806700"/>
          <p14:tracePt t="72340" x="7662863" y="2800350"/>
          <p14:tracePt t="72357" x="7681913" y="2800350"/>
          <p14:tracePt t="72374" x="7689850" y="2800350"/>
          <p14:tracePt t="72391" x="7696200" y="2800350"/>
          <p14:tracePt t="72406" x="7702550" y="2800350"/>
          <p14:tracePt t="72423" x="7715250" y="2800350"/>
          <p14:tracePt t="72442" x="7729538" y="2800350"/>
          <p14:tracePt t="72457" x="7735888" y="2800350"/>
          <p14:tracePt t="72474" x="7750175" y="2800350"/>
          <p14:tracePt t="72491" x="7762875" y="2800350"/>
          <p14:tracePt t="72508" x="7769225" y="2800350"/>
          <p14:tracePt t="72523" x="7775575" y="2800350"/>
          <p14:tracePt t="72541" x="7789863" y="2813050"/>
          <p14:tracePt t="72557" x="7796213" y="2819400"/>
          <p14:tracePt t="72575" x="7802563" y="2833688"/>
          <p14:tracePt t="72590" x="7802563" y="2840038"/>
          <p14:tracePt t="72607" x="7816850" y="2860675"/>
          <p14:tracePt t="72624" x="7829550" y="2873375"/>
          <p14:tracePt t="72641" x="7829550" y="2886075"/>
          <p14:tracePt t="72657" x="7843838" y="2913063"/>
          <p14:tracePt t="72674" x="7850188" y="2946400"/>
          <p14:tracePt t="72691" x="7862888" y="2973388"/>
          <p14:tracePt t="72707" x="7869238" y="2981325"/>
          <p14:tracePt t="72722" x="7869238" y="2994025"/>
          <p14:tracePt t="72740" x="7869238" y="3006725"/>
          <p14:tracePt t="72755" x="7869238" y="3014663"/>
          <p14:tracePt t="72772" x="7869238" y="3021013"/>
          <p14:tracePt t="72789" x="7869238" y="3033713"/>
          <p14:tracePt t="72806" x="7869238" y="3048000"/>
          <p14:tracePt t="72822" x="7869238" y="3054350"/>
          <p14:tracePt t="72839" x="7862888" y="3067050"/>
          <p14:tracePt t="72856" x="7856538" y="3081338"/>
          <p14:tracePt t="72875" x="7850188" y="3087688"/>
          <p14:tracePt t="72890" x="7843838" y="3094038"/>
          <p14:tracePt t="72924" x="7843838" y="3100388"/>
          <p14:tracePt t="72944" x="7835900" y="3100388"/>
          <p14:tracePt t="76083" x="7829550" y="3100388"/>
          <p14:tracePt t="76093" x="7823200" y="3100388"/>
          <p14:tracePt t="76108" x="7816850" y="3100388"/>
          <p14:tracePt t="76125" x="7796213" y="3100388"/>
          <p14:tracePt t="76141" x="7769225" y="3087688"/>
          <p14:tracePt t="76159" x="7756525" y="3067050"/>
          <p14:tracePt t="76175" x="7742238" y="3060700"/>
          <p14:tracePt t="76191" x="7723188" y="3033713"/>
          <p14:tracePt t="76209" x="7708900" y="3014663"/>
          <p14:tracePt t="76225" x="7696200" y="2994025"/>
          <p14:tracePt t="76256" x="7689850" y="2973388"/>
          <p14:tracePt t="76274" x="7681913" y="2967038"/>
          <p14:tracePt t="76290" x="7675563" y="2960688"/>
          <p14:tracePt t="76306" x="7675563" y="2954338"/>
          <p14:tracePt t="76323" x="7675563" y="2933700"/>
          <p14:tracePt t="76341" x="7675563" y="2900363"/>
          <p14:tracePt t="76356" x="7675563" y="2886075"/>
          <p14:tracePt t="76372" x="7675563" y="2867025"/>
          <p14:tracePt t="76390" x="7675563" y="2840038"/>
          <p14:tracePt t="76406" x="7675563" y="2833688"/>
          <p14:tracePt t="76422" x="7681913" y="2806700"/>
          <p14:tracePt t="76439" x="7696200" y="2779713"/>
          <p14:tracePt t="76457" x="7708900" y="2752725"/>
          <p14:tracePt t="76491" x="7723188" y="2732088"/>
          <p14:tracePt t="76509" x="7729538" y="2725738"/>
          <p14:tracePt t="76525" x="7742238" y="2719388"/>
          <p14:tracePt t="76541" x="7750175" y="2713038"/>
          <p14:tracePt t="76558" x="7762875" y="2706688"/>
          <p14:tracePt t="76573" x="7783513" y="2698750"/>
          <p14:tracePt t="76590" x="7789863" y="2698750"/>
          <p14:tracePt t="76606" x="7796213" y="2698750"/>
          <p14:tracePt t="76623" x="7802563" y="2698750"/>
          <p14:tracePt t="76660" x="7810500" y="2698750"/>
          <p14:tracePt t="79019" x="7810500" y="2706688"/>
          <p14:tracePt t="79057" x="7810500" y="2713038"/>
          <p14:tracePt t="79066" x="7810500" y="2719388"/>
          <p14:tracePt t="79086" x="7810500" y="2725738"/>
          <p14:tracePt t="79096" x="7810500" y="2732088"/>
          <p14:tracePt t="79109" x="7810500" y="2746375"/>
          <p14:tracePt t="79127" x="7810500" y="2759075"/>
          <p14:tracePt t="79143" x="7810500" y="2786063"/>
          <p14:tracePt t="79159" x="7810500" y="2806700"/>
          <p14:tracePt t="79176" x="7810500" y="2846388"/>
          <p14:tracePt t="79193" x="7810500" y="2886075"/>
          <p14:tracePt t="79210" x="7810500" y="2913063"/>
          <p14:tracePt t="79225" x="7810500" y="2933700"/>
          <p14:tracePt t="79242" x="7810500" y="2973388"/>
          <p14:tracePt t="79260" x="7810500" y="3000375"/>
          <p14:tracePt t="79275" x="7810500" y="3027363"/>
          <p14:tracePt t="79293" x="7816850" y="3067050"/>
          <p14:tracePt t="79309" x="7823200" y="3108325"/>
          <p14:tracePt t="79322" x="7823200" y="3121025"/>
          <p14:tracePt t="79339" x="7829550" y="3135313"/>
          <p14:tracePt t="79357" x="7835900" y="3154363"/>
          <p14:tracePt t="79390" x="7835900" y="3168650"/>
          <p14:tracePt t="79414" x="7835900" y="3175000"/>
          <p14:tracePt t="79426" x="7835900" y="3181350"/>
          <p14:tracePt t="79441" x="7835900" y="3187700"/>
          <p14:tracePt t="79461" x="7835900" y="3195638"/>
          <p14:tracePt t="79481" x="7835900" y="3201988"/>
          <p14:tracePt t="79656" x="7835900" y="3208338"/>
          <p14:tracePt t="79694" x="7835900" y="3214688"/>
          <p14:tracePt t="79704" x="7835900" y="3221038"/>
          <p14:tracePt t="79740" x="7835900" y="3228975"/>
          <p14:tracePt t="79769" x="7835900" y="3235325"/>
          <p14:tracePt t="82041" x="7829550" y="3235325"/>
          <p14:tracePt t="82050" x="7829550" y="3228975"/>
          <p14:tracePt t="82064" x="7823200" y="3214688"/>
          <p14:tracePt t="82077" x="7810500" y="3181350"/>
          <p14:tracePt t="82091" x="7802563" y="3168650"/>
          <p14:tracePt t="82108" x="7789863" y="3148013"/>
          <p14:tracePt t="82125" x="7789863" y="3114675"/>
          <p14:tracePt t="82141" x="7775575" y="3108325"/>
          <p14:tracePt t="82158" x="7769225" y="3074988"/>
          <p14:tracePt t="82175" x="7756525" y="3048000"/>
          <p14:tracePt t="82191" x="7756525" y="3033713"/>
          <p14:tracePt t="82208" x="7742238" y="3000375"/>
          <p14:tracePt t="82224" x="7735888" y="2946400"/>
          <p14:tracePt t="82242" x="7735888" y="2906713"/>
          <p14:tracePt t="82258" x="7729538" y="2886075"/>
          <p14:tracePt t="82274" x="7729538" y="2867025"/>
          <p14:tracePt t="82291" x="7729538" y="2852738"/>
          <p14:tracePt t="82309" x="7729538" y="2840038"/>
          <p14:tracePt t="82341" x="7729538" y="2833688"/>
          <p14:tracePt t="82640" x="7729538" y="2840038"/>
          <p14:tracePt t="82649" x="7729538" y="2860675"/>
          <p14:tracePt t="82660" x="7729538" y="2894013"/>
          <p14:tracePt t="82677" x="7735888" y="2987675"/>
          <p14:tracePt t="82693" x="7742238" y="3033713"/>
          <p14:tracePt t="82710" x="7756525" y="3148013"/>
          <p14:tracePt t="82726" x="7783513" y="3221038"/>
          <p14:tracePt t="82742" x="7783513" y="3248025"/>
          <p14:tracePt t="82758" x="7789863" y="3289300"/>
          <p14:tracePt t="82775" x="7796213" y="3322638"/>
          <p14:tracePt t="82792" x="7796213" y="3335338"/>
          <p14:tracePt t="82824" x="7796213" y="3341688"/>
          <p14:tracePt t="82841" x="7796213" y="3349625"/>
          <p14:tracePt t="82859" x="7796213" y="3355975"/>
          <p14:tracePt t="82889" x="7796213" y="3362325"/>
          <p14:tracePt t="82919" x="7796213" y="3368675"/>
          <p14:tracePt t="84204" x="7783513" y="3368675"/>
          <p14:tracePt t="84214" x="7775575" y="3368675"/>
          <p14:tracePt t="84226" x="7762875" y="3355975"/>
          <p14:tracePt t="84244" x="7735888" y="3316288"/>
          <p14:tracePt t="84260" x="7708900" y="3289300"/>
          <p14:tracePt t="84277" x="7702550" y="3275013"/>
          <p14:tracePt t="84293" x="7681913" y="3248025"/>
          <p14:tracePt t="84311" x="7669213" y="3221038"/>
          <p14:tracePt t="84328" x="7654925" y="3187700"/>
          <p14:tracePt t="84343" x="7648575" y="3168650"/>
          <p14:tracePt t="84360" x="7635875" y="3094038"/>
          <p14:tracePt t="84377" x="7621588" y="3048000"/>
          <p14:tracePt t="84394" x="7621588" y="3014663"/>
          <p14:tracePt t="84410" x="7621588" y="2967038"/>
          <p14:tracePt t="84427" x="7621588" y="2921000"/>
          <p14:tracePt t="84444" x="7621588" y="2886075"/>
          <p14:tracePt t="84459" x="7629525" y="2867025"/>
          <p14:tracePt t="84475" x="7635875" y="2833688"/>
          <p14:tracePt t="84492" x="7648575" y="2800350"/>
          <p14:tracePt t="84508" x="7654925" y="2792413"/>
          <p14:tracePt t="84525" x="7669213" y="2773363"/>
          <p14:tracePt t="84542" x="7681913" y="2759075"/>
          <p14:tracePt t="84559" x="7696200" y="2746375"/>
          <p14:tracePt t="84575" x="7702550" y="2746375"/>
          <p14:tracePt t="84592" x="7708900" y="2746375"/>
          <p14:tracePt t="84608" x="7723188" y="2740025"/>
          <p14:tracePt t="84625" x="7723188" y="2732088"/>
          <p14:tracePt t="84641" x="7729538" y="2732088"/>
          <p14:tracePt t="84659" x="7742238" y="2732088"/>
          <p14:tracePt t="84675" x="7750175" y="2732088"/>
          <p14:tracePt t="84692" x="7762875" y="2732088"/>
          <p14:tracePt t="84709" x="7775575" y="2732088"/>
          <p14:tracePt t="84725" x="7783513" y="2740025"/>
          <p14:tracePt t="84742" x="7796213" y="2752725"/>
          <p14:tracePt t="84759" x="7802563" y="2767013"/>
          <p14:tracePt t="84775" x="7810500" y="2779713"/>
          <p14:tracePt t="84792" x="7816850" y="2792413"/>
          <p14:tracePt t="84810" x="7823200" y="2827338"/>
          <p14:tracePt t="84825" x="7823200" y="2833688"/>
          <p14:tracePt t="84842" x="7823200" y="2852738"/>
          <p14:tracePt t="84859" x="7823200" y="2867025"/>
          <p14:tracePt t="84892" x="7823200" y="2879725"/>
          <p14:tracePt t="84909" x="7823200" y="2894013"/>
          <p14:tracePt t="84926" x="7823200" y="2913063"/>
          <p14:tracePt t="84959" x="7816850" y="2927350"/>
          <p14:tracePt t="84976" x="7810500" y="2933700"/>
          <p14:tracePt t="84991" x="7810500" y="2940050"/>
          <p14:tracePt t="85008" x="7802563" y="2946400"/>
          <p14:tracePt t="85041" x="7796213" y="2954338"/>
          <p14:tracePt t="85061" x="7796213" y="2960688"/>
          <p14:tracePt t="85672" x="7796213" y="2967038"/>
          <p14:tracePt t="88066" x="7769225" y="2967038"/>
          <p14:tracePt t="88078" x="7729538" y="2973388"/>
          <p14:tracePt t="88086" x="7642225" y="2973388"/>
          <p14:tracePt t="88097" x="7500938" y="2973388"/>
          <p14:tracePt t="88111" x="7273925" y="2973388"/>
          <p14:tracePt t="88126" x="6557963" y="3054350"/>
          <p14:tracePt t="88143" x="5867400" y="3175000"/>
          <p14:tracePt t="88160" x="5324475" y="3302000"/>
          <p14:tracePt t="88176" x="5103813" y="3355975"/>
          <p14:tracePt t="88192" x="4762500" y="3495675"/>
          <p14:tracePt t="88210" x="4548188" y="3597275"/>
          <p14:tracePt t="88226" x="4454525" y="3663950"/>
          <p14:tracePt t="88243" x="4319588" y="3751263"/>
          <p14:tracePt t="88260" x="4206875" y="3830638"/>
          <p14:tracePt t="88276" x="4119563" y="3898900"/>
          <p14:tracePt t="88292" x="4092575" y="3917950"/>
          <p14:tracePt t="88309" x="4017963" y="3965575"/>
          <p14:tracePt t="88326" x="3971925" y="3998913"/>
          <p14:tracePt t="88344" x="3944938" y="4025900"/>
          <p14:tracePt t="88359" x="3924300" y="4038600"/>
          <p14:tracePt t="88376" x="3905250" y="4059238"/>
          <p14:tracePt t="88394" x="3898900" y="4071938"/>
          <p14:tracePt t="88409" x="3884613" y="4086225"/>
          <p14:tracePt t="88426" x="3878263" y="4105275"/>
          <p14:tracePt t="88443" x="3844925" y="4152900"/>
          <p14:tracePt t="88460" x="3817938" y="4192588"/>
          <p14:tracePt t="88476" x="3797300" y="4206875"/>
          <p14:tracePt t="88492" x="3751263" y="4240213"/>
          <p14:tracePt t="88510" x="3670300" y="4286250"/>
          <p14:tracePt t="88527" x="3576638" y="4333875"/>
          <p14:tracePt t="88543" x="3529013" y="4346575"/>
          <p14:tracePt t="88560" x="3435350" y="4352925"/>
          <p14:tracePt t="88576" x="3341688" y="4360863"/>
          <p14:tracePt t="88593" x="3295650" y="4367213"/>
          <p14:tracePt t="88609" x="3235325" y="4379913"/>
          <p14:tracePt t="88626" x="3187700" y="4387850"/>
          <p14:tracePt t="88643" x="3160713" y="4394200"/>
          <p14:tracePt t="88660" x="3154363" y="4394200"/>
          <p14:tracePt t="88676" x="3148013" y="4400550"/>
          <p14:tracePt t="91204" x="3168650" y="4394200"/>
          <p14:tracePt t="91214" x="3195638" y="4379913"/>
          <p14:tracePt t="91229" x="3241675" y="4367213"/>
          <p14:tracePt t="91246" x="3382963" y="4340225"/>
          <p14:tracePt t="91262" x="3563938" y="4333875"/>
          <p14:tracePt t="91280" x="3757613" y="4333875"/>
          <p14:tracePt t="91295" x="3851275" y="4333875"/>
          <p14:tracePt t="91312" x="4052888" y="4360863"/>
          <p14:tracePt t="91329" x="4213225" y="4394200"/>
          <p14:tracePt t="91346" x="4360863" y="4421188"/>
          <p14:tracePt t="91362" x="4440238" y="4440238"/>
          <p14:tracePt t="91378" x="4548188" y="4467225"/>
          <p14:tracePt t="91396" x="4662488" y="4500563"/>
          <p14:tracePt t="91411" x="4721225" y="4514850"/>
          <p14:tracePt t="91427" x="4841875" y="4548188"/>
          <p14:tracePt t="91444" x="4949825" y="4575175"/>
          <p14:tracePt t="91460" x="4995863" y="4581525"/>
          <p14:tracePt t="91477" x="5056188" y="4594225"/>
          <p14:tracePt t="91494" x="5091113" y="4594225"/>
          <p14:tracePt t="91511" x="5124450" y="4602163"/>
          <p14:tracePt t="91528" x="5130800" y="4608513"/>
          <p14:tracePt t="91544" x="5151438" y="4614863"/>
          <p14:tracePt t="91570" x="5157788" y="4614863"/>
          <p14:tracePt t="91710" x="5157788" y="4608513"/>
          <p14:tracePt t="91717" x="5157788" y="4602163"/>
          <p14:tracePt t="91730" x="5157788" y="4581525"/>
          <p14:tracePt t="91744" x="5151438" y="4541838"/>
          <p14:tracePt t="91761" x="5137150" y="4514850"/>
          <p14:tracePt t="91777" x="5137150" y="4500563"/>
          <p14:tracePt t="91794" x="5124450" y="4487863"/>
          <p14:tracePt t="91811" x="5110163" y="4467225"/>
          <p14:tracePt t="91828" x="5110163" y="4460875"/>
          <p14:tracePt t="91845" x="5110163" y="4448175"/>
          <p14:tracePt t="91862" x="5103813" y="4448175"/>
          <p14:tracePt t="91883" x="5097463" y="4440238"/>
          <p14:tracePt t="91899" x="5097463" y="4433888"/>
          <p14:tracePt t="91912" x="5091113" y="4433888"/>
          <p14:tracePt t="91957" x="5091113" y="4427538"/>
          <p14:tracePt t="92015" x="5091113" y="4421188"/>
          <p14:tracePt t="92131" x="5091113" y="4413250"/>
          <p14:tracePt t="94719" x="5070475" y="4413250"/>
          <p14:tracePt t="94729" x="5056188" y="4413250"/>
          <p14:tracePt t="94747" x="4970463" y="4379913"/>
          <p14:tracePt t="94763" x="4889500" y="4346575"/>
          <p14:tracePt t="94777" x="4675188" y="4259263"/>
          <p14:tracePt t="94794" x="4454525" y="4198938"/>
          <p14:tracePt t="94810" x="4327525" y="4159250"/>
          <p14:tracePt t="94827" x="4146550" y="4132263"/>
          <p14:tracePt t="94845" x="3944938" y="4105275"/>
          <p14:tracePt t="94862" x="3751263" y="4105275"/>
          <p14:tracePt t="94878" x="3663950" y="4105275"/>
          <p14:tracePt t="94895" x="3476625" y="4105275"/>
          <p14:tracePt t="94911" x="3295650" y="4113213"/>
          <p14:tracePt t="94929" x="3127375" y="4132263"/>
          <p14:tracePt t="94945" x="3048000" y="4138613"/>
          <p14:tracePt t="94961" x="2921000" y="4179888"/>
          <p14:tracePt t="94979" x="2800350" y="4225925"/>
          <p14:tracePt t="94995" x="2752725" y="4252913"/>
          <p14:tracePt t="95011" x="2646363" y="4279900"/>
          <p14:tracePt t="95028" x="2578100" y="4300538"/>
          <p14:tracePt t="95045" x="2551113" y="4313238"/>
          <p14:tracePt t="95061" x="2538413" y="4313238"/>
          <p14:tracePt t="95078" x="2532063" y="4313238"/>
          <p14:tracePt t="95095" x="2517775" y="4327525"/>
          <p14:tracePt t="95112" x="2498725" y="4333875"/>
          <p14:tracePt t="95145" x="2471738" y="4346575"/>
          <p14:tracePt t="95162" x="2457450" y="4360863"/>
          <p14:tracePt t="95179" x="2438400" y="4373563"/>
          <p14:tracePt t="95195" x="2432050" y="4379913"/>
          <p14:tracePt t="95211" x="2417763" y="4387850"/>
          <p14:tracePt t="95229" x="2405063" y="4394200"/>
          <p14:tracePt t="95245" x="2397125" y="4394200"/>
          <p14:tracePt t="95249" x="2397125" y="4400550"/>
          <p14:tracePt t="95288" x="2390775" y="4400550"/>
          <p14:tracePt t="95317" x="2384425" y="4406900"/>
          <p14:tracePt t="95337" x="2384425" y="4413250"/>
          <p14:tracePt t="95356" x="2384425" y="4421188"/>
          <p14:tracePt t="95367" x="2384425" y="4427538"/>
          <p14:tracePt t="95380" x="2384425" y="4433888"/>
          <p14:tracePt t="95404" x="2384425" y="4440238"/>
          <p14:tracePt t="95415" x="2384425" y="4454525"/>
          <p14:tracePt t="95433" x="2384425" y="4467225"/>
          <p14:tracePt t="95446" x="2384425" y="4473575"/>
          <p14:tracePt t="95463" x="2397125" y="4487863"/>
          <p14:tracePt t="95479" x="2405063" y="4494213"/>
          <p14:tracePt t="95495" x="2411413" y="4508500"/>
          <p14:tracePt t="95512" x="2451100" y="4527550"/>
          <p14:tracePt t="95528" x="2505075" y="4554538"/>
          <p14:tracePt t="95545" x="2551113" y="4567238"/>
          <p14:tracePt t="95562" x="2713038" y="4608513"/>
          <p14:tracePt t="95578" x="2900363" y="4621213"/>
          <p14:tracePt t="95596" x="3168650" y="4641850"/>
          <p14:tracePt t="95611" x="3255963" y="4654550"/>
          <p14:tracePt t="95628" x="3402013" y="4654550"/>
          <p14:tracePt t="95645" x="3516313" y="4662488"/>
          <p14:tracePt t="95662" x="3570288" y="4662488"/>
          <p14:tracePt t="95678" x="3582988" y="4662488"/>
          <p14:tracePt t="95695" x="3597275" y="4662488"/>
          <p14:tracePt t="95712" x="3609975" y="4662488"/>
          <p14:tracePt t="95728" x="3616325" y="4662488"/>
          <p14:tracePt t="95780" x="3624263" y="4662488"/>
          <p14:tracePt t="97036" x="3630613" y="4662488"/>
          <p14:tracePt t="97055" x="3643313" y="4654550"/>
          <p14:tracePt t="97066" x="3663950" y="4648200"/>
          <p14:tracePt t="97081" x="3684588" y="4641850"/>
          <p14:tracePt t="97095" x="3736975" y="4614863"/>
          <p14:tracePt t="97112" x="3784600" y="4608513"/>
          <p14:tracePt t="97130" x="3838575" y="4594225"/>
          <p14:tracePt t="97145" x="3863975" y="4594225"/>
          <p14:tracePt t="97162" x="3924300" y="4587875"/>
          <p14:tracePt t="97179" x="3984625" y="4587875"/>
          <p14:tracePt t="97195" x="4032250" y="4587875"/>
          <p14:tracePt t="97212" x="4098925" y="4594225"/>
          <p14:tracePt t="97228" x="4165600" y="4602163"/>
          <p14:tracePt t="97246" x="4225925" y="4608513"/>
          <p14:tracePt t="97262" x="4252913" y="4614863"/>
          <p14:tracePt t="97279" x="4313238" y="4621213"/>
          <p14:tracePt t="97295" x="4360863" y="4627563"/>
          <p14:tracePt t="97312" x="4387850" y="4635500"/>
          <p14:tracePt t="97329" x="4433888" y="4635500"/>
          <p14:tracePt t="97345" x="4481513" y="4635500"/>
          <p14:tracePt t="97364" x="4527550" y="4635500"/>
          <p14:tracePt t="97379" x="4554538" y="4635500"/>
          <p14:tracePt t="97395" x="4602163" y="4635500"/>
          <p14:tracePt t="97412" x="4662488" y="4635500"/>
          <p14:tracePt t="97430" x="4721225" y="4635500"/>
          <p14:tracePt t="97445" x="4741863" y="4635500"/>
          <p14:tracePt t="97462" x="4795838" y="4635500"/>
          <p14:tracePt t="97479" x="4849813" y="4635500"/>
          <p14:tracePt t="97495" x="4883150" y="4635500"/>
          <p14:tracePt t="97512" x="4943475" y="4635500"/>
          <p14:tracePt t="97529" x="5016500" y="4635500"/>
          <p14:tracePt t="97546" x="5083175" y="4635500"/>
          <p14:tracePt t="97562" x="5110163" y="4635500"/>
          <p14:tracePt t="97578" x="5176838" y="4635500"/>
          <p14:tracePt t="97595" x="5237163" y="4635500"/>
          <p14:tracePt t="97613" x="5318125" y="4648200"/>
          <p14:tracePt t="97629" x="5365750" y="4662488"/>
          <p14:tracePt t="97645" x="5438775" y="4675188"/>
          <p14:tracePt t="97662" x="5484813" y="4681538"/>
          <p14:tracePt t="97679" x="5492750" y="4687888"/>
          <p14:tracePt t="97695" x="5526088" y="4695825"/>
          <p14:tracePt t="97712" x="5532438" y="4702175"/>
          <p14:tracePt t="97729" x="5545138" y="4702175"/>
          <p14:tracePt t="97786" x="5553075" y="4702175"/>
          <p14:tracePt t="98233" x="5572125" y="4695825"/>
          <p14:tracePt t="98243" x="5613400" y="4675188"/>
          <p14:tracePt t="98254" x="5707063" y="4627563"/>
          <p14:tracePt t="98265" x="5873750" y="4560888"/>
          <p14:tracePt t="98279" x="6489700" y="4360863"/>
          <p14:tracePt t="98295" x="6784975" y="4286250"/>
          <p14:tracePt t="98312" x="7354888" y="4206875"/>
          <p14:tracePt t="98329" x="7735888" y="4179888"/>
          <p14:tracePt t="98346" x="8004175" y="4179888"/>
          <p14:tracePt t="98363" x="8131175" y="4192588"/>
          <p14:tracePt t="98379" x="8278813" y="4240213"/>
          <p14:tracePt t="98396" x="8393113" y="4306888"/>
          <p14:tracePt t="98412" x="8432800" y="4340225"/>
          <p14:tracePt t="98429" x="8505825" y="4394200"/>
          <p14:tracePt t="98445" x="8553450" y="4454525"/>
          <p14:tracePt t="98463" x="8593138" y="4500563"/>
          <p14:tracePt t="98479" x="8607425" y="4521200"/>
          <p14:tracePt t="98495" x="8620125" y="4533900"/>
          <p14:tracePt t="98512" x="8632825" y="4560888"/>
          <p14:tracePt t="98530" x="8647113" y="4594225"/>
          <p14:tracePt t="98545" x="8659813" y="4621213"/>
          <p14:tracePt t="98563" x="8693150" y="4668838"/>
          <p14:tracePt t="98579" x="8740775" y="4722813"/>
          <p14:tracePt t="98595" x="8774113" y="4762500"/>
          <p14:tracePt t="98612" x="8828088" y="4835525"/>
          <p14:tracePt t="98630" x="8861425" y="4883150"/>
          <p14:tracePt t="98646" x="8874125" y="4910138"/>
          <p14:tracePt t="98663" x="8882063" y="4916488"/>
          <p14:tracePt t="98679" x="8894763" y="4929188"/>
          <p14:tracePt t="98695" x="8894763" y="4937125"/>
          <p14:tracePt t="98729" x="8901113" y="4943475"/>
          <p14:tracePt t="98772" x="8901113" y="4949825"/>
          <p14:tracePt t="98792" x="8901113" y="4956175"/>
          <p14:tracePt t="98832" x="8901113" y="4962525"/>
          <p14:tracePt t="98899" x="8901113" y="4970463"/>
          <p14:tracePt t="99111" x="8894763" y="4970463"/>
          <p14:tracePt t="99132" x="8888413" y="4970463"/>
          <p14:tracePt t="99150" x="8882063" y="4962525"/>
          <p14:tracePt t="99170" x="8882063" y="4956175"/>
          <p14:tracePt t="99180" x="8882063" y="49498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3215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FATE OF THROMBUS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2201" r="56742" b="15001"/>
          <a:stretch/>
        </p:blipFill>
        <p:spPr>
          <a:xfrm rot="5400000">
            <a:off x="608716" y="1071444"/>
            <a:ext cx="864097" cy="1283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7" t="7191" r="4491" b="17209"/>
          <a:stretch/>
        </p:blipFill>
        <p:spPr>
          <a:xfrm rot="5400000">
            <a:off x="2512373" y="2119212"/>
            <a:ext cx="1085530" cy="150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4430" t="37400" r="56631" b="17801"/>
          <a:stretch/>
        </p:blipFill>
        <p:spPr>
          <a:xfrm rot="5400000">
            <a:off x="3884584" y="242490"/>
            <a:ext cx="948625" cy="1375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6671" t="17801" r="8361" b="26200"/>
          <a:stretch/>
        </p:blipFill>
        <p:spPr>
          <a:xfrm rot="5400000">
            <a:off x="4977250" y="2120288"/>
            <a:ext cx="1105832" cy="1525284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034075" y="3502022"/>
            <a:ext cx="2100161" cy="415498"/>
          </a:xfrm>
          <a:prstGeom prst="rect">
            <a:avLst/>
          </a:prstGeom>
          <a:solidFill>
            <a:srgbClr val="E1FF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050" b="1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Phagocytosis of fibrin &amp; cell debris by neutrophils &amp; macrophages</a:t>
            </a:r>
            <a:endParaRPr lang="en-US" altLang="en-US" sz="105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034076" y="4227912"/>
            <a:ext cx="2100161" cy="253916"/>
          </a:xfrm>
          <a:prstGeom prst="rect">
            <a:avLst/>
          </a:prstGeom>
          <a:solidFill>
            <a:srgbClr val="E1FF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050" b="1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Capillaries grow into thrombus</a:t>
            </a:r>
            <a:endParaRPr lang="en-US" altLang="en-US" sz="1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912988" y="4780839"/>
            <a:ext cx="2370980" cy="261610"/>
          </a:xfrm>
          <a:prstGeom prst="rect">
            <a:avLst/>
          </a:prstGeom>
          <a:solidFill>
            <a:srgbClr val="E1FF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050" b="1" dirty="0" err="1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Fibrovascular</a:t>
            </a:r>
            <a:r>
              <a:rPr lang="en-US" altLang="en-US" sz="105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1050" b="1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granulation tissue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6435" y="2066358"/>
            <a:ext cx="1404287" cy="261610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</a:rPr>
              <a:t>ORGANIZATION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945" y="2359466"/>
            <a:ext cx="1584732" cy="261610"/>
          </a:xfrm>
          <a:prstGeom prst="rect">
            <a:avLst/>
          </a:prstGeom>
          <a:solidFill>
            <a:srgbClr val="E1FFFF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1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Many </a:t>
            </a:r>
            <a:r>
              <a:rPr lang="en-US" altLang="en-US" sz="1100" b="1" dirty="0">
                <a:solidFill>
                  <a:srgbClr val="002060"/>
                </a:solidFill>
                <a:sym typeface="Symbol" panose="05050102010706020507" pitchFamily="18" charset="2"/>
              </a:rPr>
              <a:t>enlarge in size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044754"/>
            <a:ext cx="1086222" cy="430887"/>
          </a:xfrm>
          <a:prstGeom prst="rect">
            <a:avLst/>
          </a:prstGeom>
          <a:solidFill>
            <a:srgbClr val="E1FFFF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050" b="1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  <a:r>
              <a:rPr lang="en-US" altLang="en-US" sz="105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Obstruction </a:t>
            </a:r>
            <a:r>
              <a:rPr lang="en-US" altLang="en-US" sz="1050" b="1" dirty="0">
                <a:solidFill>
                  <a:srgbClr val="002060"/>
                </a:solidFill>
                <a:sym typeface="Symbol" panose="05050102010706020507" pitchFamily="18" charset="2"/>
              </a:rPr>
              <a:t>of blood vessel</a:t>
            </a: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4642" y="3523402"/>
            <a:ext cx="2036724" cy="253916"/>
          </a:xfrm>
          <a:prstGeom prst="rect">
            <a:avLst/>
          </a:prstGeom>
          <a:solidFill>
            <a:srgbClr val="E1FFFF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050" b="1" dirty="0">
                <a:solidFill>
                  <a:srgbClr val="002060"/>
                </a:solidFill>
                <a:sym typeface="Symbol" panose="05050102010706020507" pitchFamily="18" charset="2"/>
              </a:rPr>
              <a:t>Detachment from vessel wall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9471" y="4299942"/>
            <a:ext cx="1348713" cy="415498"/>
          </a:xfrm>
          <a:prstGeom prst="rect">
            <a:avLst/>
          </a:prstGeom>
          <a:solidFill>
            <a:srgbClr val="E1FFFF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050" b="1" dirty="0">
                <a:solidFill>
                  <a:srgbClr val="002060"/>
                </a:solidFill>
                <a:sym typeface="Symbol" panose="05050102010706020507" pitchFamily="18" charset="2"/>
              </a:rPr>
              <a:t>R</a:t>
            </a:r>
            <a:r>
              <a:rPr lang="en-US" altLang="en-US" sz="105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eleased </a:t>
            </a:r>
            <a:r>
              <a:rPr lang="en-US" altLang="en-US" sz="1050" b="1" dirty="0">
                <a:solidFill>
                  <a:srgbClr val="002060"/>
                </a:solidFill>
                <a:sym typeface="Symbol" panose="05050102010706020507" pitchFamily="18" charset="2"/>
              </a:rPr>
              <a:t>into blood stream as emboli</a:t>
            </a:r>
            <a:endParaRPr lang="en-US" sz="1050" dirty="0">
              <a:solidFill>
                <a:srgbClr val="002060"/>
              </a:solidFill>
            </a:endParaRPr>
          </a:p>
        </p:txBody>
      </p: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1000311" y="2621076"/>
            <a:ext cx="0" cy="3364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2"/>
          </p:cNvCxnSpPr>
          <p:nvPr/>
        </p:nvCxnSpPr>
        <p:spPr>
          <a:xfrm flipH="1">
            <a:off x="3084155" y="3917520"/>
            <a:ext cx="1" cy="238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068795" y="4507691"/>
            <a:ext cx="1" cy="238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03004" y="3804984"/>
            <a:ext cx="1" cy="350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3313" y="898437"/>
            <a:ext cx="1291232" cy="276999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1200" b="1" dirty="0" smtClean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PROPAGATION</a:t>
            </a:r>
            <a:endParaRPr lang="en-US" sz="13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2825" y="1915816"/>
            <a:ext cx="2079887" cy="307777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1200" b="1" dirty="0" smtClean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THROMBO EMBOLISM</a:t>
            </a:r>
            <a:r>
              <a:rPr lang="en-US" altLang="en-US" sz="1350" dirty="0" smtClean="0">
                <a:solidFill>
                  <a:srgbClr val="FF99FF"/>
                </a:solidFill>
                <a:sym typeface="Symbol" panose="05050102010706020507" pitchFamily="18" charset="2"/>
              </a:rPr>
              <a:t>:</a:t>
            </a:r>
            <a:endParaRPr lang="en-US" altLang="en-US" sz="1350" dirty="0">
              <a:sym typeface="Symbol" panose="05050102010706020507" pitchFamily="18" charset="2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7382773" y="1005971"/>
            <a:ext cx="1304027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050" b="1" dirty="0" smtClean="0">
                <a:solidFill>
                  <a:schemeClr val="accent2">
                    <a:lumMod val="50000"/>
                  </a:schemeClr>
                </a:solidFill>
              </a:rPr>
              <a:t>RESOLUTION</a:t>
            </a:r>
            <a:r>
              <a:rPr lang="en-US" altLang="en-US" sz="1350" dirty="0" smtClean="0"/>
              <a:t> </a:t>
            </a:r>
            <a:endParaRPr lang="en-US" altLang="en-US" sz="1350" dirty="0"/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093487" y="2499742"/>
            <a:ext cx="1943009" cy="415498"/>
          </a:xfrm>
          <a:prstGeom prst="rect">
            <a:avLst/>
          </a:prstGeom>
          <a:solidFill>
            <a:srgbClr val="E1FF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050" b="1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Thrombus activates fibrinolytic system</a:t>
            </a: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7060189" y="3462268"/>
            <a:ext cx="1810941" cy="261610"/>
          </a:xfrm>
          <a:prstGeom prst="rect">
            <a:avLst/>
          </a:prstGeom>
          <a:solidFill>
            <a:srgbClr val="E1FF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100" b="1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Release of plasmin</a:t>
            </a:r>
            <a:endParaRPr lang="en-US" altLang="en-US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6983707" y="4227934"/>
            <a:ext cx="1945338" cy="261610"/>
          </a:xfrm>
          <a:prstGeom prst="rect">
            <a:avLst/>
          </a:prstGeom>
          <a:solidFill>
            <a:srgbClr val="E1FF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100" b="1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Dissolves thrombus</a:t>
            </a:r>
            <a:endParaRPr lang="en-US" altLang="en-US" sz="11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881946" y="1071621"/>
            <a:ext cx="1642016" cy="36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084155" y="1433903"/>
            <a:ext cx="874631" cy="543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3" idx="0"/>
          </p:cNvCxnSpPr>
          <p:nvPr/>
        </p:nvCxnSpPr>
        <p:spPr>
          <a:xfrm>
            <a:off x="4719695" y="1376050"/>
            <a:ext cx="753074" cy="5397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046433" y="1115740"/>
            <a:ext cx="2106632" cy="25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035889" y="2931790"/>
            <a:ext cx="9284" cy="4406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034786" y="3819518"/>
            <a:ext cx="0" cy="3364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3" t="13601" r="57432" b="19200"/>
          <a:stretch/>
        </p:blipFill>
        <p:spPr>
          <a:xfrm rot="5400000">
            <a:off x="7514760" y="1133508"/>
            <a:ext cx="1040050" cy="154387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40" y="4636920"/>
            <a:ext cx="533509" cy="5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43"/>
    </mc:Choice>
    <mc:Fallback xmlns="">
      <p:transition spd="slow" advTm="111343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571" x="8867775" y="4949825"/>
          <p14:tracePt t="2583" x="8855075" y="4949825"/>
          <p14:tracePt t="2599" x="8813800" y="4956175"/>
          <p14:tracePt t="2616" x="8620125" y="4970463"/>
          <p14:tracePt t="2631" x="8432800" y="4983163"/>
          <p14:tracePt t="2647" x="7642225" y="4983163"/>
          <p14:tracePt t="2664" x="6697663" y="4783138"/>
          <p14:tracePt t="2680" x="6262688" y="4581525"/>
          <p14:tracePt t="2697" x="5338763" y="4186238"/>
          <p14:tracePt t="2714" x="4608513" y="3830638"/>
          <p14:tracePt t="2732" x="4186238" y="3516313"/>
          <p14:tracePt t="2747" x="4032250" y="3341688"/>
          <p14:tracePt t="2764" x="3871913" y="3141663"/>
          <p14:tracePt t="2781" x="3751263" y="2833688"/>
          <p14:tracePt t="2797" x="3703638" y="2505075"/>
          <p14:tracePt t="2814" x="3703638" y="2270125"/>
          <p14:tracePt t="2831" x="3743325" y="2043113"/>
          <p14:tracePt t="2848" x="3838575" y="1855788"/>
          <p14:tracePt t="2864" x="3884613" y="1762125"/>
          <p14:tracePt t="2880" x="3971925" y="1627188"/>
          <p14:tracePt t="2897" x="4044950" y="1547813"/>
          <p14:tracePt t="2915" x="4138613" y="1454150"/>
          <p14:tracePt t="2931" x="4192588" y="1406525"/>
          <p14:tracePt t="2947" x="4327525" y="1306513"/>
          <p14:tracePt t="2965" x="4481513" y="1179513"/>
          <p14:tracePt t="2980" x="4567238" y="1098550"/>
          <p14:tracePt t="2997" x="4781550" y="877888"/>
          <p14:tracePt t="3014" x="4962525" y="709613"/>
          <p14:tracePt t="3032" x="5143500" y="569913"/>
          <p14:tracePt t="3047" x="5218113" y="522288"/>
          <p14:tracePt t="3064" x="5338763" y="441325"/>
          <p14:tracePt t="3081" x="5432425" y="388938"/>
          <p14:tracePt t="3098" x="5465763" y="368300"/>
          <p14:tracePt t="3114" x="5478463" y="361950"/>
          <p14:tracePt t="3131" x="5484813" y="361950"/>
          <p14:tracePt t="3153" x="5499100" y="355600"/>
          <p14:tracePt t="3163" x="5505450" y="355600"/>
          <p14:tracePt t="3179" x="5511800" y="355600"/>
          <p14:tracePt t="3196" x="5519738" y="355600"/>
          <p14:tracePt t="3225" x="5526088" y="355600"/>
          <p14:tracePt t="3236" x="5532438" y="355600"/>
          <p14:tracePt t="3254" x="5538788" y="355600"/>
          <p14:tracePt t="3283" x="5545138" y="355600"/>
          <p14:tracePt t="3293" x="5553075" y="355600"/>
          <p14:tracePt t="3342" x="5559425" y="355600"/>
          <p14:tracePt t="3362" x="5559425" y="361950"/>
          <p14:tracePt t="3373" x="5559425" y="368300"/>
          <p14:tracePt t="3383" x="5559425" y="374650"/>
          <p14:tracePt t="3399" x="5559425" y="395288"/>
          <p14:tracePt t="3414" x="5553075" y="415925"/>
          <p14:tracePt t="3430" x="5519738" y="461963"/>
          <p14:tracePt t="3447" x="5465763" y="561975"/>
          <p14:tracePt t="3464" x="5432425" y="603250"/>
          <p14:tracePt t="3480" x="5318125" y="709613"/>
          <p14:tracePt t="3496" x="5170488" y="817563"/>
          <p14:tracePt t="3513" x="5022850" y="938213"/>
          <p14:tracePt t="3529" x="4962525" y="990600"/>
          <p14:tracePt t="3546" x="4868863" y="1050925"/>
          <p14:tracePt t="3563" x="4822825" y="1098550"/>
          <p14:tracePt t="3580" x="4802188" y="1119188"/>
          <p14:tracePt t="3596" x="4795838" y="1119188"/>
          <p14:tracePt t="3613" x="4789488" y="1119188"/>
          <p14:tracePt t="3630" x="4781550" y="1125538"/>
          <p14:tracePt t="3668" x="4775200" y="1125538"/>
          <p14:tracePt t="7913" x="4762500" y="1125538"/>
          <p14:tracePt t="7922" x="4735513" y="1125538"/>
          <p14:tracePt t="7933" x="4681538" y="1125538"/>
          <p14:tracePt t="7950" x="4521200" y="1104900"/>
          <p14:tracePt t="7967" x="4273550" y="1077913"/>
          <p14:tracePt t="7981" x="4105275" y="1050925"/>
          <p14:tracePt t="7998" x="3871913" y="1025525"/>
          <p14:tracePt t="8015" x="3609975" y="1004888"/>
          <p14:tracePt t="8032" x="3322638" y="984250"/>
          <p14:tracePt t="8048" x="3175000" y="965200"/>
          <p14:tracePt t="8065" x="2927350" y="957263"/>
          <p14:tracePt t="8082" x="2740025" y="938213"/>
          <p14:tracePt t="8098" x="2671763" y="938213"/>
          <p14:tracePt t="8116" x="2544763" y="930275"/>
          <p14:tracePt t="8133" x="2432050" y="917575"/>
          <p14:tracePt t="8150" x="2363788" y="917575"/>
          <p14:tracePt t="8168" x="2330450" y="917575"/>
          <p14:tracePt t="8173" x="2290763" y="917575"/>
          <p14:tracePt t="8183" x="2257425" y="911225"/>
          <p14:tracePt t="8198" x="2217738" y="911225"/>
          <p14:tracePt t="8216" x="2163763" y="911225"/>
          <p14:tracePt t="8231" x="2136775" y="911225"/>
          <p14:tracePt t="8248" x="2103438" y="911225"/>
          <p14:tracePt t="8265" x="2049463" y="911225"/>
          <p14:tracePt t="8282" x="2028825" y="911225"/>
          <p14:tracePt t="8298" x="1989138" y="911225"/>
          <p14:tracePt t="8315" x="1962150" y="911225"/>
          <p14:tracePt t="8332" x="1943100" y="911225"/>
          <p14:tracePt t="8348" x="1928813" y="911225"/>
          <p14:tracePt t="8365" x="1916113" y="911225"/>
          <p14:tracePt t="8382" x="1908175" y="917575"/>
          <p14:tracePt t="8398" x="1901825" y="923925"/>
          <p14:tracePt t="8416" x="1889125" y="930275"/>
          <p14:tracePt t="8432" x="1874838" y="944563"/>
          <p14:tracePt t="8449" x="1862138" y="950913"/>
          <p14:tracePt t="8466" x="1855788" y="957263"/>
          <p14:tracePt t="8481" x="1847850" y="965200"/>
          <p14:tracePt t="9059" x="1841500" y="965200"/>
          <p14:tracePt t="9078" x="1835150" y="965200"/>
          <p14:tracePt t="9089" x="1828800" y="971550"/>
          <p14:tracePt t="9101" x="1822450" y="977900"/>
          <p14:tracePt t="9117" x="1795463" y="990600"/>
          <p14:tracePt t="9134" x="1781175" y="1004888"/>
          <p14:tracePt t="9150" x="1762125" y="1025525"/>
          <p14:tracePt t="9167" x="1735138" y="1044575"/>
          <p14:tracePt t="9185" x="1708150" y="1058863"/>
          <p14:tracePt t="9201" x="1674813" y="1092200"/>
          <p14:tracePt t="9218" x="1660525" y="1111250"/>
          <p14:tracePt t="9232" x="1614488" y="1185863"/>
          <p14:tracePt t="9251" x="1554163" y="1285875"/>
          <p14:tracePt t="9266" x="1527175" y="1325563"/>
          <p14:tracePt t="9281" x="1493838" y="1379538"/>
          <p14:tracePt t="9298" x="1473200" y="1419225"/>
          <p14:tracePt t="9314" x="1466850" y="1439863"/>
          <p14:tracePt t="9331" x="1460500" y="1473200"/>
          <p14:tracePt t="9348" x="1454150" y="1506538"/>
          <p14:tracePt t="9366" x="1446213" y="1533525"/>
          <p14:tracePt t="9381" x="1446213" y="1554163"/>
          <p14:tracePt t="9398" x="1446213" y="1587500"/>
          <p14:tracePt t="9415" x="1446213" y="1620838"/>
          <p14:tracePt t="9432" x="1446213" y="1633538"/>
          <p14:tracePt t="9448" x="1446213" y="1654175"/>
          <p14:tracePt t="9465" x="1446213" y="1681163"/>
          <p14:tracePt t="9482" x="1446213" y="1693863"/>
          <p14:tracePt t="9515" x="1446213" y="1708150"/>
          <p14:tracePt t="9548" x="1446213" y="1714500"/>
          <p14:tracePt t="9609" x="1446213" y="1720850"/>
          <p14:tracePt t="9745" x="1446213" y="1728788"/>
          <p14:tracePt t="11009" x="1439863" y="1714500"/>
          <p14:tracePt t="11020" x="1433513" y="1687513"/>
          <p14:tracePt t="11034" x="1427163" y="1668463"/>
          <p14:tracePt t="11050" x="1419225" y="1593850"/>
          <p14:tracePt t="11066" x="1412875" y="1547813"/>
          <p14:tracePt t="11084" x="1412875" y="1520825"/>
          <p14:tracePt t="11100" x="1412875" y="1500188"/>
          <p14:tracePt t="11116" x="1412875" y="1473200"/>
          <p14:tracePt t="11134" x="1412875" y="1439863"/>
          <p14:tracePt t="11149" x="1412875" y="1419225"/>
          <p14:tracePt t="11166" x="1427163" y="1366838"/>
          <p14:tracePt t="11183" x="1439863" y="1319213"/>
          <p14:tracePt t="11200" x="1454150" y="1273175"/>
          <p14:tracePt t="11216" x="1460500" y="1252538"/>
          <p14:tracePt t="11233" x="1473200" y="1219200"/>
          <p14:tracePt t="11249" x="1479550" y="1192213"/>
          <p14:tracePt t="11266" x="1487488" y="1185863"/>
          <p14:tracePt t="11283" x="1493838" y="1165225"/>
          <p14:tracePt t="11316" x="1493838" y="1158875"/>
          <p14:tracePt t="11337" x="1493838" y="1152525"/>
          <p14:tracePt t="12091" x="1493838" y="1165225"/>
          <p14:tracePt t="12103" x="1493838" y="1185863"/>
          <p14:tracePt t="12118" x="1479550" y="1231900"/>
          <p14:tracePt t="12134" x="1473200" y="1258888"/>
          <p14:tracePt t="12150" x="1473200" y="1319213"/>
          <p14:tracePt t="12167" x="1473200" y="1373188"/>
          <p14:tracePt t="12183" x="1473200" y="1400175"/>
          <p14:tracePt t="12200" x="1473200" y="1493838"/>
          <p14:tracePt t="12205" x="1479550" y="1560513"/>
          <p14:tracePt t="12217" x="1487488" y="1614488"/>
          <p14:tracePt t="12234" x="1500188" y="1674813"/>
          <p14:tracePt t="12250" x="1500188" y="1701800"/>
          <p14:tracePt t="12266" x="1506538" y="1728788"/>
          <p14:tracePt t="12284" x="1514475" y="1741488"/>
          <p14:tracePt t="12302" x="1514475" y="1754188"/>
          <p14:tracePt t="12351" x="1514475" y="1762125"/>
          <p14:tracePt t="24330" x="1500188" y="1762125"/>
          <p14:tracePt t="24342" x="1479550" y="1762125"/>
          <p14:tracePt t="24354" x="1466850" y="1762125"/>
          <p14:tracePt t="24371" x="1412875" y="1741488"/>
          <p14:tracePt t="24388" x="1373188" y="1720850"/>
          <p14:tracePt t="24403" x="1352550" y="1714500"/>
          <p14:tracePt t="24419" x="1333500" y="1681163"/>
          <p14:tracePt t="24435" x="1306513" y="1641475"/>
          <p14:tracePt t="24451" x="1300163" y="1627188"/>
          <p14:tracePt t="24468" x="1292225" y="1600200"/>
          <p14:tracePt t="24485" x="1285875" y="1587500"/>
          <p14:tracePt t="24502" x="1285875" y="1574800"/>
          <p14:tracePt t="24535" x="1285875" y="1560513"/>
          <p14:tracePt t="24551" x="1285875" y="1547813"/>
          <p14:tracePt t="24569" x="1292225" y="1533525"/>
          <p14:tracePt t="24585" x="1312863" y="1514475"/>
          <p14:tracePt t="24602" x="1339850" y="1487488"/>
          <p14:tracePt t="24619" x="1358900" y="1473200"/>
          <p14:tracePt t="24636" x="1366838" y="1466850"/>
          <p14:tracePt t="24652" x="1373188" y="1466850"/>
          <p14:tracePt t="24686" x="1379538" y="1466850"/>
          <p14:tracePt t="24765" x="1379538" y="1473200"/>
          <p14:tracePt t="24776" x="1379538" y="1479550"/>
          <p14:tracePt t="24788" x="1379538" y="1493838"/>
          <p14:tracePt t="24804" x="1358900" y="1533525"/>
          <p14:tracePt t="24821" x="1352550" y="1566863"/>
          <p14:tracePt t="24837" x="1339850" y="1581150"/>
          <p14:tracePt t="24855" x="1339850" y="1600200"/>
          <p14:tracePt t="24871" x="1339850" y="1608138"/>
          <p14:tracePt t="24891" x="1339850" y="1614488"/>
          <p14:tracePt t="24905" x="1339850" y="1620838"/>
          <p14:tracePt t="24977" x="1352550" y="1620838"/>
          <p14:tracePt t="24987" x="1358900" y="1620838"/>
          <p14:tracePt t="25006" x="1373188" y="1620838"/>
          <p14:tracePt t="25036" x="1379538" y="1620838"/>
          <p14:tracePt t="25055" x="1379538" y="1600200"/>
          <p14:tracePt t="25072" x="1379538" y="1574800"/>
          <p14:tracePt t="25087" x="1379538" y="1566863"/>
          <p14:tracePt t="25105" x="1379538" y="1554163"/>
          <p14:tracePt t="25122" x="1366838" y="1539875"/>
          <p14:tracePt t="25138" x="1358900" y="1533525"/>
          <p14:tracePt t="25154" x="1333500" y="1527175"/>
          <p14:tracePt t="25171" x="1306513" y="1514475"/>
          <p14:tracePt t="25188" x="1279525" y="1506538"/>
          <p14:tracePt t="25205" x="1265238" y="1506538"/>
          <p14:tracePt t="25222" x="1239838" y="1500188"/>
          <p14:tracePt t="25235" x="1212850" y="1500188"/>
          <p14:tracePt t="25251" x="1198563" y="1500188"/>
          <p14:tracePt t="25269" x="1179513" y="1500188"/>
          <p14:tracePt t="25286" x="1152525" y="1500188"/>
          <p14:tracePt t="25303" x="1125538" y="1500188"/>
          <p14:tracePt t="25319" x="1111250" y="1500188"/>
          <p14:tracePt t="25336" x="1077913" y="1500188"/>
          <p14:tracePt t="25353" x="1050925" y="1514475"/>
          <p14:tracePt t="25369" x="1038225" y="1520825"/>
          <p14:tracePt t="25386" x="1017588" y="1520825"/>
          <p14:tracePt t="25403" x="1004888" y="1533525"/>
          <p14:tracePt t="25419" x="984250" y="1539875"/>
          <p14:tracePt t="25436" x="977900" y="1547813"/>
          <p14:tracePt t="25453" x="965200" y="1554163"/>
          <p14:tracePt t="25469" x="944563" y="1566863"/>
          <p14:tracePt t="25486" x="938213" y="1581150"/>
          <p14:tracePt t="25503" x="923925" y="1593850"/>
          <p14:tracePt t="25519" x="917575" y="1600200"/>
          <p14:tracePt t="25536" x="896938" y="1614488"/>
          <p14:tracePt t="25554" x="890588" y="1627188"/>
          <p14:tracePt t="25569" x="884238" y="1641475"/>
          <p14:tracePt t="25586" x="869950" y="1654175"/>
          <p14:tracePt t="25603" x="863600" y="1660525"/>
          <p14:tracePt t="25619" x="857250" y="1668463"/>
          <p14:tracePt t="25636" x="857250" y="1674813"/>
          <p14:tracePt t="25652" x="857250" y="1681163"/>
          <p14:tracePt t="25690" x="850900" y="1687513"/>
          <p14:tracePt t="25703" x="850900" y="1693863"/>
          <p14:tracePt t="25723" x="844550" y="1701800"/>
          <p14:tracePt t="25738" x="844550" y="1708150"/>
          <p14:tracePt t="26069" x="844550" y="1701800"/>
          <p14:tracePt t="26079" x="844550" y="1693863"/>
          <p14:tracePt t="26090" x="844550" y="1681163"/>
          <p14:tracePt t="26105" x="850900" y="1660525"/>
          <p14:tracePt t="26120" x="857250" y="1641475"/>
          <p14:tracePt t="26137" x="869950" y="1614488"/>
          <p14:tracePt t="26154" x="884238" y="1593850"/>
          <p14:tracePt t="26170" x="896938" y="1593850"/>
          <p14:tracePt t="26187" x="904875" y="1581150"/>
          <p14:tracePt t="26203" x="917575" y="1574800"/>
          <p14:tracePt t="26221" x="938213" y="1560513"/>
          <p14:tracePt t="26237" x="944563" y="1560513"/>
          <p14:tracePt t="26253" x="971550" y="1547813"/>
          <p14:tracePt t="26270" x="1004888" y="1547813"/>
          <p14:tracePt t="26286" x="1025525" y="1539875"/>
          <p14:tracePt t="26303" x="1065213" y="1527175"/>
          <p14:tracePt t="26320" x="1125538" y="1520825"/>
          <p14:tracePt t="26337" x="1165225" y="1514475"/>
          <p14:tracePt t="26353" x="1179513" y="1514475"/>
          <p14:tracePt t="26370" x="1219200" y="1514475"/>
          <p14:tracePt t="26386" x="1246188" y="1514475"/>
          <p14:tracePt t="26404" x="1285875" y="1514475"/>
          <p14:tracePt t="26420" x="1300163" y="1514475"/>
          <p14:tracePt t="26437" x="1339850" y="1514475"/>
          <p14:tracePt t="26454" x="1379538" y="1514475"/>
          <p14:tracePt t="26470" x="1393825" y="1514475"/>
          <p14:tracePt t="26485" x="1427163" y="1514475"/>
          <p14:tracePt t="26502" x="1446213" y="1520825"/>
          <p14:tracePt t="26519" x="1466850" y="1527175"/>
          <p14:tracePt t="26535" x="1473200" y="1533525"/>
          <p14:tracePt t="26552" x="1479550" y="1539875"/>
          <p14:tracePt t="26569" x="1487488" y="1547813"/>
          <p14:tracePt t="26586" x="1487488" y="1560513"/>
          <p14:tracePt t="26603" x="1493838" y="1574800"/>
          <p14:tracePt t="26619" x="1493838" y="1587500"/>
          <p14:tracePt t="26637" x="1500188" y="1600200"/>
          <p14:tracePt t="26653" x="1500188" y="1614488"/>
          <p14:tracePt t="26670" x="1500188" y="1633538"/>
          <p14:tracePt t="26686" x="1500188" y="1647825"/>
          <p14:tracePt t="26704" x="1500188" y="1668463"/>
          <p14:tracePt t="26737" x="1500188" y="1687513"/>
          <p14:tracePt t="26753" x="1500188" y="1693863"/>
          <p14:tracePt t="26770" x="1500188" y="1701800"/>
          <p14:tracePt t="29952" x="1493838" y="1701800"/>
          <p14:tracePt t="29963" x="1487488" y="1708150"/>
          <p14:tracePt t="29972" x="1466850" y="1714500"/>
          <p14:tracePt t="29990" x="1439863" y="1720850"/>
          <p14:tracePt t="30006" x="1379538" y="1720850"/>
          <p14:tracePt t="30020" x="1346200" y="1720850"/>
          <p14:tracePt t="30037" x="1265238" y="1720850"/>
          <p14:tracePt t="30055" x="1219200" y="1687513"/>
          <p14:tracePt t="30071" x="1185863" y="1668463"/>
          <p14:tracePt t="30087" x="1152525" y="1641475"/>
          <p14:tracePt t="30104" x="1125538" y="1614488"/>
          <p14:tracePt t="30121" x="1104900" y="1593850"/>
          <p14:tracePt t="30137" x="1104900" y="1581150"/>
          <p14:tracePt t="30154" x="1092200" y="1560513"/>
          <p14:tracePt t="30171" x="1077913" y="1539875"/>
          <p14:tracePt t="30204" x="1077913" y="1520825"/>
          <p14:tracePt t="30221" x="1077913" y="1506538"/>
          <p14:tracePt t="30238" x="1077913" y="1473200"/>
          <p14:tracePt t="30254" x="1077913" y="1454150"/>
          <p14:tracePt t="30271" x="1077913" y="1400175"/>
          <p14:tracePt t="30287" x="1077913" y="1346200"/>
          <p14:tracePt t="30305" x="1085850" y="1312863"/>
          <p14:tracePt t="30321" x="1092200" y="1300163"/>
          <p14:tracePt t="30337" x="1098550" y="1279525"/>
          <p14:tracePt t="30355" x="1104900" y="1252538"/>
          <p14:tracePt t="30387" x="1111250" y="1246188"/>
          <p14:tracePt t="30404" x="1111250" y="1239838"/>
          <p14:tracePt t="30438" x="1119188" y="1231900"/>
          <p14:tracePt t="30460" x="1125538" y="1231900"/>
          <p14:tracePt t="30490" x="1125538" y="1225550"/>
          <p14:tracePt t="30520" x="1131888" y="1219200"/>
          <p14:tracePt t="30530" x="1138238" y="1219200"/>
          <p14:tracePt t="30549" x="1144588" y="1212850"/>
          <p14:tracePt t="30559" x="1144588" y="1198563"/>
          <p14:tracePt t="30571" x="1152525" y="1198563"/>
          <p14:tracePt t="30588" x="1165225" y="1185863"/>
          <p14:tracePt t="30606" x="1179513" y="1179513"/>
          <p14:tracePt t="30638" x="1179513" y="1171575"/>
          <p14:tracePt t="30655" x="1179513" y="1165225"/>
          <p14:tracePt t="30672" x="1185863" y="1165225"/>
          <p14:tracePt t="34548" x="1185863" y="1158875"/>
          <p14:tracePt t="34566" x="1192213" y="1152525"/>
          <p14:tracePt t="34578" x="1198563" y="1152525"/>
          <p14:tracePt t="34591" x="1198563" y="1144588"/>
          <p14:tracePt t="34606" x="1212850" y="1131888"/>
          <p14:tracePt t="34623" x="1231900" y="1119188"/>
          <p14:tracePt t="34639" x="1252538" y="1111250"/>
          <p14:tracePt t="34655" x="1285875" y="1092200"/>
          <p14:tracePt t="34672" x="1312863" y="1071563"/>
          <p14:tracePt t="34689" x="1358900" y="1058863"/>
          <p14:tracePt t="34705" x="1385888" y="1044575"/>
          <p14:tracePt t="34722" x="1446213" y="1038225"/>
          <p14:tracePt t="34739" x="1514475" y="1025525"/>
          <p14:tracePt t="34755" x="1539875" y="1025525"/>
          <p14:tracePt t="34772" x="1620838" y="1017588"/>
          <p14:tracePt t="34789" x="1681163" y="1017588"/>
          <p14:tracePt t="34807" x="1768475" y="1017588"/>
          <p14:tracePt t="34822" x="1814513" y="1017588"/>
          <p14:tracePt t="34839" x="1895475" y="1017588"/>
          <p14:tracePt t="34855" x="2003425" y="1038225"/>
          <p14:tracePt t="34873" x="2082800" y="1058863"/>
          <p14:tracePt t="34889" x="2122488" y="1071563"/>
          <p14:tracePt t="34893" x="2163763" y="1092200"/>
          <p14:tracePt t="34906" x="2197100" y="1098550"/>
          <p14:tracePt t="34923" x="2278063" y="1144588"/>
          <p14:tracePt t="34940" x="2344738" y="1179513"/>
          <p14:tracePt t="34956" x="2371725" y="1198563"/>
          <p14:tracePt t="34972" x="2465388" y="1265238"/>
          <p14:tracePt t="34990" x="2551113" y="1312863"/>
          <p14:tracePt t="35005" x="2592388" y="1339850"/>
          <p14:tracePt t="35022" x="2646363" y="1379538"/>
          <p14:tracePt t="35040" x="2719388" y="1439863"/>
          <p14:tracePt t="35056" x="2767013" y="1493838"/>
          <p14:tracePt t="35072" x="2800350" y="1547813"/>
          <p14:tracePt t="35089" x="2867025" y="1627188"/>
          <p14:tracePt t="35106" x="2921000" y="1693863"/>
          <p14:tracePt t="35122" x="2960688" y="1747838"/>
          <p14:tracePt t="35139" x="3033713" y="1828800"/>
          <p14:tracePt t="35156" x="3094038" y="1908175"/>
          <p14:tracePt t="35173" x="3127375" y="1982788"/>
          <p14:tracePt t="35188" x="3148013" y="2022475"/>
          <p14:tracePt t="35205" x="3181350" y="2103438"/>
          <p14:tracePt t="35221" x="3221038" y="2170113"/>
          <p14:tracePt t="35238" x="3241675" y="2203450"/>
          <p14:tracePt t="35254" x="3268663" y="2243138"/>
          <p14:tracePt t="35271" x="3289300" y="2278063"/>
          <p14:tracePt t="35288" x="3302000" y="2297113"/>
          <p14:tracePt t="35305" x="3302000" y="2303463"/>
          <p14:tracePt t="35337" x="3302000" y="2311400"/>
          <p14:tracePt t="35354" x="3302000" y="2317750"/>
          <p14:tracePt t="35376" x="3302000" y="2324100"/>
          <p14:tracePt t="35561" x="3302000" y="2330450"/>
          <p14:tracePt t="40273" x="3295650" y="2338388"/>
          <p14:tracePt t="40302" x="3281363" y="2344738"/>
          <p14:tracePt t="40314" x="3268663" y="2363788"/>
          <p14:tracePt t="40325" x="3255963" y="2390775"/>
          <p14:tracePt t="40341" x="3208338" y="2478088"/>
          <p14:tracePt t="40360" x="3154363" y="2598738"/>
          <p14:tracePt t="40375" x="3121025" y="2698750"/>
          <p14:tracePt t="40391" x="3074988" y="2873375"/>
          <p14:tracePt t="40409" x="3054350" y="2987675"/>
          <p14:tracePt t="40426" x="3054350" y="3054350"/>
          <p14:tracePt t="40441" x="3054350" y="3081338"/>
          <p14:tracePt t="40457" x="3054350" y="3127375"/>
          <p14:tracePt t="40475" x="3060700" y="3160713"/>
          <p14:tracePt t="40490" x="3067050" y="3175000"/>
          <p14:tracePt t="40507" x="3087688" y="3208338"/>
          <p14:tracePt t="40524" x="3100388" y="3241675"/>
          <p14:tracePt t="40541" x="3121025" y="3268663"/>
          <p14:tracePt t="40557" x="3127375" y="3281363"/>
          <p14:tracePt t="40574" x="3154363" y="3308350"/>
          <p14:tracePt t="40590" x="3175000" y="3328988"/>
          <p14:tracePt t="40607" x="3187700" y="3341688"/>
          <p14:tracePt t="40624" x="3208338" y="3355975"/>
          <p14:tracePt t="40640" x="3221038" y="3368675"/>
          <p14:tracePt t="40658" x="3228975" y="3375025"/>
          <p14:tracePt t="40674" x="3235325" y="3375025"/>
          <p14:tracePt t="40707" x="3241675" y="3382963"/>
          <p14:tracePt t="40756" x="3248025" y="3382963"/>
          <p14:tracePt t="40775" x="3255963" y="3382963"/>
          <p14:tracePt t="40803" x="3262313" y="3382963"/>
          <p14:tracePt t="40813" x="3268663" y="3375025"/>
          <p14:tracePt t="40824" x="3275013" y="3362325"/>
          <p14:tracePt t="40842" x="3289300" y="3335338"/>
          <p14:tracePt t="40857" x="3295650" y="3328988"/>
          <p14:tracePt t="40874" x="3302000" y="3308350"/>
          <p14:tracePt t="40890" x="3314700" y="3302000"/>
          <p14:tracePt t="40907" x="3314700" y="3289300"/>
          <p14:tracePt t="40924" x="3322638" y="3289300"/>
          <p14:tracePt t="40940" x="3328988" y="3281363"/>
          <p14:tracePt t="40958" x="3328988" y="3275013"/>
          <p14:tracePt t="40974" x="3335338" y="3275013"/>
          <p14:tracePt t="40990" x="3341688" y="3262313"/>
          <p14:tracePt t="41006" x="3349625" y="3255963"/>
          <p14:tracePt t="41040" x="3355975" y="3255963"/>
          <p14:tracePt t="41057" x="3355975" y="3248025"/>
          <p14:tracePt t="41074" x="3362325" y="3248025"/>
          <p14:tracePt t="41091" x="3362325" y="3241675"/>
          <p14:tracePt t="41152" x="3368675" y="3241675"/>
          <p14:tracePt t="41828" x="3375025" y="3241675"/>
          <p14:tracePt t="41840" x="3375025" y="3228975"/>
          <p14:tracePt t="41860" x="3382963" y="3208338"/>
          <p14:tracePt t="41876" x="3389313" y="3181350"/>
          <p14:tracePt t="41892" x="3389313" y="3175000"/>
          <p14:tracePt t="41908" x="3389313" y="3160713"/>
          <p14:tracePt t="41924" x="3389313" y="3141663"/>
          <p14:tracePt t="41941" x="3389313" y="3121025"/>
          <p14:tracePt t="41957" x="3389313" y="3100388"/>
          <p14:tracePt t="41962" x="3389313" y="3081338"/>
          <p14:tracePt t="41974" x="3389313" y="3048000"/>
          <p14:tracePt t="41992" x="3389313" y="2987675"/>
          <p14:tracePt t="42007" x="3382963" y="2960688"/>
          <p14:tracePt t="42024" x="3368675" y="2927350"/>
          <p14:tracePt t="42040" x="3355975" y="2886075"/>
          <p14:tracePt t="42058" x="3335338" y="2860675"/>
          <p14:tracePt t="42074" x="3322638" y="2840038"/>
          <p14:tracePt t="42091" x="3302000" y="2813050"/>
          <p14:tracePt t="42107" x="3281363" y="2792413"/>
          <p14:tracePt t="42125" x="3255963" y="2773363"/>
          <p14:tracePt t="42140" x="3241675" y="2767013"/>
          <p14:tracePt t="42157" x="3208338" y="2746375"/>
          <p14:tracePt t="42175" x="3148013" y="2740025"/>
          <p14:tracePt t="42191" x="3121025" y="2740025"/>
          <p14:tracePt t="42207" x="3074988" y="2725738"/>
          <p14:tracePt t="42224" x="3027363" y="2719388"/>
          <p14:tracePt t="42241" x="2981325" y="2713038"/>
          <p14:tracePt t="42257" x="2954338" y="2713038"/>
          <p14:tracePt t="42274" x="2913063" y="2713038"/>
          <p14:tracePt t="42291" x="2860675" y="2713038"/>
          <p14:tracePt t="42308" x="2840038" y="2713038"/>
          <p14:tracePt t="42324" x="2819400" y="2713038"/>
          <p14:tracePt t="42340" x="2800350" y="2713038"/>
          <p14:tracePt t="42357" x="2779713" y="2713038"/>
          <p14:tracePt t="42373" x="2767013" y="2713038"/>
          <p14:tracePt t="42389" x="2725738" y="2732088"/>
          <p14:tracePt t="42406" x="2698750" y="2752725"/>
          <p14:tracePt t="42423" x="2679700" y="2767013"/>
          <p14:tracePt t="42439" x="2652713" y="2779713"/>
          <p14:tracePt t="42456" x="2632075" y="2800350"/>
          <p14:tracePt t="42473" x="2619375" y="2813050"/>
          <p14:tracePt t="42489" x="2611438" y="2813050"/>
          <p14:tracePt t="42506" x="2598738" y="2833688"/>
          <p14:tracePt t="42523" x="2598738" y="2846388"/>
          <p14:tracePt t="42540" x="2586038" y="2860675"/>
          <p14:tracePt t="42556" x="2586038" y="2894013"/>
          <p14:tracePt t="42573" x="2578100" y="2933700"/>
          <p14:tracePt t="42589" x="2578100" y="2967038"/>
          <p14:tracePt t="42608" x="2578100" y="2994025"/>
          <p14:tracePt t="42624" x="2578100" y="3006725"/>
          <p14:tracePt t="42640" x="2578100" y="3027363"/>
          <p14:tracePt t="42657" x="2578100" y="3041650"/>
          <p14:tracePt t="42674" x="2578100" y="3048000"/>
          <p14:tracePt t="42690" x="2578100" y="3054350"/>
          <p14:tracePt t="42707" x="2578100" y="3067050"/>
          <p14:tracePt t="42740" x="2578100" y="3074988"/>
          <p14:tracePt t="42804" x="2578100" y="3081338"/>
          <p14:tracePt t="42842" x="2578100" y="3087688"/>
          <p14:tracePt t="43007" x="2578100" y="3074988"/>
          <p14:tracePt t="43018" x="2578100" y="3060700"/>
          <p14:tracePt t="43028" x="2586038" y="3041650"/>
          <p14:tracePt t="43041" x="2592388" y="3014663"/>
          <p14:tracePt t="43058" x="2605088" y="2973388"/>
          <p14:tracePt t="43075" x="2619375" y="2933700"/>
          <p14:tracePt t="43092" x="2625725" y="2906713"/>
          <p14:tracePt t="43108" x="2638425" y="2894013"/>
          <p14:tracePt t="43125" x="2646363" y="2873375"/>
          <p14:tracePt t="43141" x="2652713" y="2860675"/>
          <p14:tracePt t="43158" x="2659063" y="2846388"/>
          <p14:tracePt t="43175" x="2665413" y="2840038"/>
          <p14:tracePt t="43191" x="2686050" y="2827338"/>
          <p14:tracePt t="43208" x="2725738" y="2806700"/>
          <p14:tracePt t="43225" x="2752725" y="2792413"/>
          <p14:tracePt t="43241" x="2800350" y="2767013"/>
          <p14:tracePt t="43258" x="2860675" y="2752725"/>
          <p14:tracePt t="43275" x="2906713" y="2746375"/>
          <p14:tracePt t="43291" x="2933700" y="2746375"/>
          <p14:tracePt t="43308" x="2987675" y="2746375"/>
          <p14:tracePt t="43325" x="3033713" y="2746375"/>
          <p14:tracePt t="43342" x="3074988" y="2746375"/>
          <p14:tracePt t="43358" x="3087688" y="2752725"/>
          <p14:tracePt t="43375" x="3127375" y="2767013"/>
          <p14:tracePt t="43391" x="3148013" y="2773363"/>
          <p14:tracePt t="43408" x="3160713" y="2779713"/>
          <p14:tracePt t="43425" x="3175000" y="2792413"/>
          <p14:tracePt t="43441" x="3201988" y="2800350"/>
          <p14:tracePt t="43459" x="3214688" y="2813050"/>
          <p14:tracePt t="43475" x="3221038" y="2827338"/>
          <p14:tracePt t="43490" x="3235325" y="2840038"/>
          <p14:tracePt t="43507" x="3255963" y="2860675"/>
          <p14:tracePt t="43525" x="3268663" y="2886075"/>
          <p14:tracePt t="43541" x="3275013" y="2894013"/>
          <p14:tracePt t="43557" x="3289300" y="2921000"/>
          <p14:tracePt t="43575" x="3295650" y="2940050"/>
          <p14:tracePt t="43591" x="3302000" y="2960688"/>
          <p14:tracePt t="43607" x="3314700" y="2987675"/>
          <p14:tracePt t="43626" x="3328988" y="3021013"/>
          <p14:tracePt t="43643" x="3335338" y="3054350"/>
          <p14:tracePt t="43659" x="3341688" y="3074988"/>
          <p14:tracePt t="43676" x="3349625" y="3100388"/>
          <p14:tracePt t="43691" x="3349625" y="3135313"/>
          <p14:tracePt t="43708" x="3349625" y="3168650"/>
          <p14:tracePt t="43725" x="3349625" y="3181350"/>
          <p14:tracePt t="43741" x="3349625" y="3201988"/>
          <p14:tracePt t="43758" x="3349625" y="3208338"/>
          <p14:tracePt t="43775" x="3349625" y="3214688"/>
          <p14:tracePt t="43791" x="3349625" y="3221038"/>
          <p14:tracePt t="43845" x="3349625" y="3228975"/>
          <p14:tracePt t="44059" x="3349625" y="3235325"/>
          <p14:tracePt t="45102" x="3349625" y="3241675"/>
          <p14:tracePt t="45131" x="3349625" y="3248025"/>
          <p14:tracePt t="45142" x="3341688" y="3255963"/>
          <p14:tracePt t="45160" x="3314700" y="3275013"/>
          <p14:tracePt t="45177" x="3281363" y="3302000"/>
          <p14:tracePt t="45193" x="3262313" y="3316288"/>
          <p14:tracePt t="45210" x="3241675" y="3328988"/>
          <p14:tracePt t="45227" x="3214688" y="3349625"/>
          <p14:tracePt t="45241" x="3208338" y="3362325"/>
          <p14:tracePt t="45258" x="3195638" y="3382963"/>
          <p14:tracePt t="45275" x="3181350" y="3395663"/>
          <p14:tracePt t="45292" x="3181350" y="3429000"/>
          <p14:tracePt t="45308" x="3175000" y="3443288"/>
          <p14:tracePt t="45325" x="3175000" y="3462338"/>
          <p14:tracePt t="45342" x="3175000" y="3482975"/>
          <p14:tracePt t="45358" x="3175000" y="3495675"/>
          <p14:tracePt t="45375" x="3175000" y="3509963"/>
          <p14:tracePt t="45391" x="3175000" y="3522663"/>
          <p14:tracePt t="45409" x="3175000" y="3536950"/>
          <p14:tracePt t="45425" x="3181350" y="3549650"/>
          <p14:tracePt t="45442" x="3195638" y="3563938"/>
          <p14:tracePt t="45459" x="3221038" y="3589338"/>
          <p14:tracePt t="45477" x="3241675" y="3609975"/>
          <p14:tracePt t="45490" x="3255963" y="3616325"/>
          <p14:tracePt t="45507" x="3268663" y="3630613"/>
          <p14:tracePt t="45525" x="3281363" y="3636963"/>
          <p14:tracePt t="45542" x="3289300" y="3643313"/>
          <p14:tracePt t="45558" x="3302000" y="3649663"/>
          <p14:tracePt t="45575" x="3308350" y="3649663"/>
          <p14:tracePt t="45612" x="3314700" y="3657600"/>
          <p14:tracePt t="45642" x="3322638" y="3663950"/>
          <p14:tracePt t="46666" x="3322638" y="3670300"/>
          <p14:tracePt t="52664" x="3314700" y="3670300"/>
          <p14:tracePt t="52675" x="3295650" y="3670300"/>
          <p14:tracePt t="52697" x="3221038" y="3624263"/>
          <p14:tracePt t="52712" x="3168650" y="3570288"/>
          <p14:tracePt t="52729" x="3114675" y="3503613"/>
          <p14:tracePt t="52746" x="3094038" y="3482975"/>
          <p14:tracePt t="52761" x="3074988" y="3443288"/>
          <p14:tracePt t="52778" x="3054350" y="3409950"/>
          <p14:tracePt t="52797" x="3048000" y="3382963"/>
          <p14:tracePt t="52811" x="3040063" y="3375025"/>
          <p14:tracePt t="52827" x="3033713" y="3362325"/>
          <p14:tracePt t="52845" x="3033713" y="3349625"/>
          <p14:tracePt t="52860" x="3033713" y="3341688"/>
          <p14:tracePt t="52877" x="3027363" y="3322638"/>
          <p14:tracePt t="52894" x="3021013" y="3308350"/>
          <p14:tracePt t="52910" x="3021013" y="3295650"/>
          <p14:tracePt t="52927" x="3021013" y="3268663"/>
          <p14:tracePt t="52944" x="3021013" y="3248025"/>
          <p14:tracePt t="52960" x="3021013" y="3235325"/>
          <p14:tracePt t="52977" x="3021013" y="3228975"/>
          <p14:tracePt t="52995" x="3021013" y="3221038"/>
          <p14:tracePt t="53011" x="3021013" y="3214688"/>
          <p14:tracePt t="53026" x="3014663" y="3214688"/>
          <p14:tracePt t="53042" x="3014663" y="3208338"/>
          <p14:tracePt t="53085" x="3006725" y="3201988"/>
          <p14:tracePt t="53095" x="3000375" y="3201988"/>
          <p14:tracePt t="53104" x="2994025" y="3201988"/>
          <p14:tracePt t="53114" x="2981325" y="3195638"/>
          <p14:tracePt t="53126" x="2967038" y="3195638"/>
          <p14:tracePt t="53143" x="2946400" y="3187700"/>
          <p14:tracePt t="53159" x="2940050" y="3181350"/>
          <p14:tracePt t="53161" x="2927350" y="3181350"/>
          <p14:tracePt t="53176" x="2921000" y="3175000"/>
          <p14:tracePt t="53192" x="2913063" y="3175000"/>
          <p14:tracePt t="53210" x="2906713" y="3175000"/>
          <p14:tracePt t="53242" x="2900363" y="3168650"/>
          <p14:tracePt t="53319" x="2900363" y="3160713"/>
          <p14:tracePt t="53396" x="2900363" y="3154363"/>
          <p14:tracePt t="53435" x="2900363" y="3148013"/>
          <p14:tracePt t="53465" x="2900363" y="3141663"/>
          <p14:tracePt t="53493" x="2900363" y="3135313"/>
          <p14:tracePt t="53512" x="2906713" y="3127375"/>
          <p14:tracePt t="53521" x="2913063" y="3127375"/>
          <p14:tracePt t="53531" x="2913063" y="3121025"/>
          <p14:tracePt t="53544" x="2921000" y="3121025"/>
          <p14:tracePt t="53561" x="2927350" y="3114675"/>
          <p14:tracePt t="53578" x="2933700" y="3108325"/>
          <p14:tracePt t="53594" x="2940050" y="3108325"/>
          <p14:tracePt t="53610" x="2946400" y="3094038"/>
          <p14:tracePt t="53627" x="2960688" y="3081338"/>
          <p14:tracePt t="53645" x="2973388" y="3054350"/>
          <p14:tracePt t="53661" x="2981325" y="3041650"/>
          <p14:tracePt t="53666" x="2987675" y="3033713"/>
          <p14:tracePt t="53678" x="2994025" y="3033713"/>
          <p14:tracePt t="53695" x="2994025" y="3014663"/>
          <p14:tracePt t="53710" x="3000375" y="3014663"/>
          <p14:tracePt t="53727" x="3006725" y="3000375"/>
          <p14:tracePt t="53744" x="3006725" y="2994025"/>
          <p14:tracePt t="53761" x="3014663" y="2981325"/>
          <p14:tracePt t="53777" x="3014663" y="2973388"/>
          <p14:tracePt t="53794" x="3021013" y="2967038"/>
          <p14:tracePt t="53812" x="3027363" y="2960688"/>
          <p14:tracePt t="53827" x="3027363" y="2954338"/>
          <p14:tracePt t="53844" x="3027363" y="2946400"/>
          <p14:tracePt t="53860" x="3027363" y="2927350"/>
          <p14:tracePt t="53877" x="3027363" y="2921000"/>
          <p14:tracePt t="53893" x="3027363" y="2913063"/>
          <p14:tracePt t="53926" x="3027363" y="2906713"/>
          <p14:tracePt t="53946" x="3027363" y="2900363"/>
          <p14:tracePt t="54082" x="3033713" y="2900363"/>
          <p14:tracePt t="54093" x="3040063" y="2900363"/>
          <p14:tracePt t="54114" x="3048000" y="2900363"/>
          <p14:tracePt t="54129" x="3054350" y="2906713"/>
          <p14:tracePt t="54145" x="3060700" y="2913063"/>
          <p14:tracePt t="54162" x="3060700" y="2927350"/>
          <p14:tracePt t="54166" x="3067050" y="2927350"/>
          <p14:tracePt t="54178" x="3074988" y="2927350"/>
          <p14:tracePt t="54196" x="3081338" y="2946400"/>
          <p14:tracePt t="54210" x="3087688" y="2946400"/>
          <p14:tracePt t="54228" x="3094038" y="2967038"/>
          <p14:tracePt t="54245" x="3100388" y="2973388"/>
          <p14:tracePt t="54277" x="3100388" y="2987675"/>
          <p14:tracePt t="54295" x="3108325" y="2987675"/>
          <p14:tracePt t="54311" x="3108325" y="3000375"/>
          <p14:tracePt t="54327" x="3114675" y="3006725"/>
          <p14:tracePt t="54361" x="3114675" y="3021013"/>
          <p14:tracePt t="54394" x="3121025" y="3041650"/>
          <p14:tracePt t="54411" x="3127375" y="3048000"/>
          <p14:tracePt t="54428" x="3135313" y="3054350"/>
          <p14:tracePt t="54461" x="3135313" y="3060700"/>
          <p14:tracePt t="54487" x="3135313" y="3067050"/>
          <p14:tracePt t="54545" x="3135313" y="3074988"/>
          <p14:tracePt t="54710" x="3141663" y="3074988"/>
          <p14:tracePt t="54758" x="3148013" y="3074988"/>
          <p14:tracePt t="54816" x="3154363" y="3074988"/>
          <p14:tracePt t="54835" x="3160713" y="3074988"/>
          <p14:tracePt t="54846" x="3160713" y="3067050"/>
          <p14:tracePt t="54863" x="3168650" y="3060700"/>
          <p14:tracePt t="54877" x="3175000" y="3054350"/>
          <p14:tracePt t="54894" x="3181350" y="3041650"/>
          <p14:tracePt t="54911" x="3187700" y="3041650"/>
          <p14:tracePt t="54927" x="3195638" y="3033713"/>
          <p14:tracePt t="54944" x="3201988" y="3027363"/>
          <p14:tracePt t="54989" x="3201988" y="3021013"/>
          <p14:tracePt t="55018" x="3208338" y="3021013"/>
          <p14:tracePt t="55037" x="3208338" y="3014663"/>
          <p14:tracePt t="55056" x="3214688" y="3014663"/>
          <p14:tracePt t="55115" x="3214688" y="3006725"/>
          <p14:tracePt t="55183" x="3221038" y="3000375"/>
          <p14:tracePt t="55221" x="3221038" y="2994025"/>
          <p14:tracePt t="55232" x="3228975" y="2994025"/>
          <p14:tracePt t="55337" x="3235325" y="2994025"/>
          <p14:tracePt t="55396" x="3241675" y="2994025"/>
          <p14:tracePt t="55415" x="3248025" y="2994025"/>
          <p14:tracePt t="55434" x="3255963" y="3000375"/>
          <p14:tracePt t="55445" x="3262313" y="3006725"/>
          <p14:tracePt t="55464" x="3268663" y="3021013"/>
          <p14:tracePt t="55493" x="3281363" y="3041650"/>
          <p14:tracePt t="55509" x="3289300" y="3054350"/>
          <p14:tracePt t="55526" x="3289300" y="3060700"/>
          <p14:tracePt t="55543" x="3295650" y="3074988"/>
          <p14:tracePt t="55561" x="3302000" y="3081338"/>
          <p14:tracePt t="55578" x="3302000" y="3094038"/>
          <p14:tracePt t="55594" x="3302000" y="3100388"/>
          <p14:tracePt t="55611" x="3308350" y="3100388"/>
          <p14:tracePt t="55627" x="3308350" y="3108325"/>
          <p14:tracePt t="55665" x="3308350" y="3114675"/>
          <p14:tracePt t="55782" x="3308350" y="3121025"/>
          <p14:tracePt t="55811" x="3308350" y="3127375"/>
          <p14:tracePt t="55831" x="3308350" y="3135313"/>
          <p14:tracePt t="55859" x="3308350" y="3141663"/>
          <p14:tracePt t="55879" x="3308350" y="3148013"/>
          <p14:tracePt t="55985" x="3308350" y="3154363"/>
          <p14:tracePt t="60263" x="3308350" y="3160713"/>
          <p14:tracePt t="60369" x="3302000" y="3160713"/>
          <p14:tracePt t="60380" x="3295650" y="3160713"/>
          <p14:tracePt t="60399" x="3289300" y="3160713"/>
          <p14:tracePt t="60415" x="3275013" y="3154363"/>
          <p14:tracePt t="60430" x="3268663" y="3154363"/>
          <p14:tracePt t="60445" x="3262313" y="3154363"/>
          <p14:tracePt t="60462" x="3255963" y="3148013"/>
          <p14:tracePt t="60479" x="3241675" y="3148013"/>
          <p14:tracePt t="60495" x="3235325" y="3141663"/>
          <p14:tracePt t="60513" x="3228975" y="3141663"/>
          <p14:tracePt t="60528" x="3221038" y="3141663"/>
          <p14:tracePt t="60549" x="3214688" y="3141663"/>
          <p14:tracePt t="60568" x="3208338" y="3141663"/>
          <p14:tracePt t="60579" x="3201988" y="3141663"/>
          <p14:tracePt t="60607" x="3195638" y="3141663"/>
          <p14:tracePt t="60617" x="3187700" y="3135313"/>
          <p14:tracePt t="60637" x="3181350" y="3135313"/>
          <p14:tracePt t="60648" x="3175000" y="3135313"/>
          <p14:tracePt t="60661" x="3168650" y="3135313"/>
          <p14:tracePt t="60685" x="3160713" y="3135313"/>
          <p14:tracePt t="60697" x="3160713" y="3127375"/>
          <p14:tracePt t="60712" x="3154363" y="3127375"/>
          <p14:tracePt t="60880" x="3154363" y="3121025"/>
          <p14:tracePt t="60909" x="3154363" y="3114675"/>
          <p14:tracePt t="60920" x="3160713" y="3108325"/>
          <p14:tracePt t="60930" x="3175000" y="3100388"/>
          <p14:tracePt t="60948" x="3208338" y="3094038"/>
          <p14:tracePt t="60964" x="3228975" y="3087688"/>
          <p14:tracePt t="60981" x="3235325" y="3081338"/>
          <p14:tracePt t="60997" x="3248025" y="3081338"/>
          <p14:tracePt t="61013" x="3248025" y="3074988"/>
          <p14:tracePt t="61029" x="3255963" y="3074988"/>
          <p14:tracePt t="61062" x="3262313" y="3074988"/>
          <p14:tracePt t="61101" x="3262313" y="3067050"/>
          <p14:tracePt t="61120" x="3262313" y="3060700"/>
          <p14:tracePt t="61130" x="3262313" y="3054350"/>
          <p14:tracePt t="61159" x="3262313" y="3048000"/>
          <p14:tracePt t="61178" x="3262313" y="3041650"/>
          <p14:tracePt t="61198" x="3262313" y="3033713"/>
          <p14:tracePt t="61207" x="3262313" y="3027363"/>
          <p14:tracePt t="61217" x="3255963" y="3021013"/>
          <p14:tracePt t="61236" x="3241675" y="3014663"/>
          <p14:tracePt t="61248" x="3235325" y="3014663"/>
          <p14:tracePt t="61263" x="3221038" y="3000375"/>
          <p14:tracePt t="61279" x="3208338" y="3000375"/>
          <p14:tracePt t="61296" x="3195638" y="2994025"/>
          <p14:tracePt t="61313" x="3175000" y="2981325"/>
          <p14:tracePt t="61329" x="3160713" y="2973388"/>
          <p14:tracePt t="61346" x="3141663" y="2967038"/>
          <p14:tracePt t="61362" x="3121025" y="2946400"/>
          <p14:tracePt t="61380" x="3108325" y="2940050"/>
          <p14:tracePt t="61396" x="3100388" y="2933700"/>
          <p14:tracePt t="61412" x="3094038" y="2927350"/>
          <p14:tracePt t="61429" x="3081338" y="2913063"/>
          <p14:tracePt t="61446" x="3081338" y="2906713"/>
          <p14:tracePt t="61462" x="3074988" y="2906713"/>
          <p14:tracePt t="61478" x="3067050" y="2906713"/>
          <p14:tracePt t="61495" x="3067050" y="2900363"/>
          <p14:tracePt t="61524" x="3060700" y="2900363"/>
          <p14:tracePt t="61604" x="3060700" y="2894013"/>
          <p14:tracePt t="62164" x="3054350" y="2894013"/>
          <p14:tracePt t="62203" x="3048000" y="2894013"/>
          <p14:tracePt t="62214" x="3048000" y="2886075"/>
          <p14:tracePt t="62241" x="3048000" y="2879725"/>
          <p14:tracePt t="62289" x="3040063" y="2879725"/>
          <p14:tracePt t="62318" x="3040063" y="2873375"/>
          <p14:tracePt t="62327" x="3033713" y="2873375"/>
          <p14:tracePt t="62347" x="3033713" y="2867025"/>
          <p14:tracePt t="62365" x="3027363" y="2867025"/>
          <p14:tracePt t="62375" x="3027363" y="2860675"/>
          <p14:tracePt t="62385" x="3014663" y="2860675"/>
          <p14:tracePt t="62404" x="3006725" y="2860675"/>
          <p14:tracePt t="62415" x="3000375" y="2852738"/>
          <p14:tracePt t="62429" x="3000375" y="2846388"/>
          <p14:tracePt t="62445" x="2994025" y="2846388"/>
          <p14:tracePt t="62462" x="2981325" y="2840038"/>
          <p14:tracePt t="62478" x="2973388" y="2840038"/>
          <p14:tracePt t="62495" x="2960688" y="2827338"/>
          <p14:tracePt t="62511" x="2946400" y="2827338"/>
          <p14:tracePt t="62529" x="2940050" y="2819400"/>
          <p14:tracePt t="62545" x="2933700" y="2819400"/>
          <p14:tracePt t="62561" x="2921000" y="2819400"/>
          <p14:tracePt t="62578" x="2913063" y="2813050"/>
          <p14:tracePt t="62595" x="2900363" y="2813050"/>
          <p14:tracePt t="62611" x="2886075" y="2813050"/>
          <p14:tracePt t="62628" x="2867025" y="2813050"/>
          <p14:tracePt t="62645" x="2852738" y="2813050"/>
          <p14:tracePt t="62661" x="2840038" y="2813050"/>
          <p14:tracePt t="62679" x="2833688" y="2813050"/>
          <p14:tracePt t="62696" x="2819400" y="2813050"/>
          <p14:tracePt t="62713" x="2800350" y="2819400"/>
          <p14:tracePt t="62746" x="2786063" y="2819400"/>
          <p14:tracePt t="62762" x="2773363" y="2819400"/>
          <p14:tracePt t="62779" x="2767013" y="2819400"/>
          <p14:tracePt t="62796" x="2759075" y="2827338"/>
          <p14:tracePt t="62812" x="2746375" y="2827338"/>
          <p14:tracePt t="62829" x="2740025" y="2833688"/>
          <p14:tracePt t="62847" x="2725738" y="2840038"/>
          <p14:tracePt t="62879" x="2713038" y="2846388"/>
          <p14:tracePt t="62896" x="2706688" y="2852738"/>
          <p14:tracePt t="62912" x="2698750" y="2860675"/>
          <p14:tracePt t="62929" x="2692400" y="2867025"/>
          <p14:tracePt t="62946" x="2679700" y="2879725"/>
          <p14:tracePt t="62964" x="2659063" y="2913063"/>
          <p14:tracePt t="62979" x="2659063" y="2933700"/>
          <p14:tracePt t="62996" x="2652713" y="2960688"/>
          <p14:tracePt t="63012" x="2638425" y="2973388"/>
          <p14:tracePt t="63030" x="2638425" y="2987675"/>
          <p14:tracePt t="63046" x="2632075" y="2994025"/>
          <p14:tracePt t="63062" x="2632075" y="3000375"/>
          <p14:tracePt t="63080" x="2632075" y="3014663"/>
          <p14:tracePt t="63112" x="2632075" y="3027363"/>
          <p14:tracePt t="63129" x="2632075" y="3041650"/>
          <p14:tracePt t="63146" x="2632075" y="3054350"/>
          <p14:tracePt t="63162" x="2632075" y="3067050"/>
          <p14:tracePt t="63179" x="2632075" y="3081338"/>
          <p14:tracePt t="63196" x="2646363" y="3121025"/>
          <p14:tracePt t="63213" x="2665413" y="3141663"/>
          <p14:tracePt t="63230" x="2671763" y="3154363"/>
          <p14:tracePt t="63246" x="2679700" y="3168650"/>
          <p14:tracePt t="63263" x="2692400" y="3181350"/>
          <p14:tracePt t="63279" x="2698750" y="3187700"/>
          <p14:tracePt t="63284" x="2706688" y="3201988"/>
          <p14:tracePt t="63296" x="2725738" y="3208338"/>
          <p14:tracePt t="63313" x="2759075" y="3235325"/>
          <p14:tracePt t="63330" x="2819400" y="3262313"/>
          <p14:tracePt t="63346" x="2846388" y="3275013"/>
          <p14:tracePt t="63363" x="2900363" y="3295650"/>
          <p14:tracePt t="63380" x="2960688" y="3316288"/>
          <p14:tracePt t="63397" x="3014663" y="3328988"/>
          <p14:tracePt t="63413" x="3060700" y="3341688"/>
          <p14:tracePt t="63429" x="3148013" y="3368675"/>
          <p14:tracePt t="63446" x="3241675" y="3375025"/>
          <p14:tracePt t="63463" x="3268663" y="3382963"/>
          <p14:tracePt t="63479" x="3335338" y="3395663"/>
          <p14:tracePt t="63496" x="3389313" y="3395663"/>
          <p14:tracePt t="63514" x="3422650" y="3402013"/>
          <p14:tracePt t="63529" x="3449638" y="3402013"/>
          <p14:tracePt t="63546" x="3482975" y="3402013"/>
          <p14:tracePt t="63563" x="3516313" y="3402013"/>
          <p14:tracePt t="63580" x="3536950" y="3402013"/>
          <p14:tracePt t="63596" x="3549650" y="3402013"/>
          <p14:tracePt t="63613" x="3570288" y="3402013"/>
          <p14:tracePt t="63630" x="3576638" y="3402013"/>
          <p14:tracePt t="63663" x="3582988" y="3402013"/>
          <p14:tracePt t="63681" x="3589338" y="3402013"/>
          <p14:tracePt t="63882" x="3589338" y="3395663"/>
          <p14:tracePt t="63902" x="3589338" y="3389313"/>
          <p14:tracePt t="63912" x="3589338" y="3382963"/>
          <p14:tracePt t="63931" x="3589338" y="3368675"/>
          <p14:tracePt t="63948" x="3589338" y="3355975"/>
          <p14:tracePt t="63965" x="3589338" y="3341688"/>
          <p14:tracePt t="63981" x="3589338" y="3322638"/>
          <p14:tracePt t="63998" x="3589338" y="3289300"/>
          <p14:tracePt t="64016" x="3582988" y="3255963"/>
          <p14:tracePt t="64031" x="3582988" y="3248025"/>
          <p14:tracePt t="64048" x="3576638" y="3228975"/>
          <p14:tracePt t="64064" x="3570288" y="3214688"/>
          <p14:tracePt t="64080" x="3563938" y="3208338"/>
          <p14:tracePt t="64096" x="3563938" y="3195638"/>
          <p14:tracePt t="64114" x="3549650" y="3181350"/>
          <p14:tracePt t="64131" x="3543300" y="3168650"/>
          <p14:tracePt t="64146" x="3536950" y="3168650"/>
          <p14:tracePt t="64163" x="3529013" y="3160713"/>
          <p14:tracePt t="64180" x="3522663" y="3154363"/>
          <p14:tracePt t="64196" x="3516313" y="3154363"/>
          <p14:tracePt t="64214" x="3509963" y="3148013"/>
          <p14:tracePt t="64230" x="3495675" y="3148013"/>
          <p14:tracePt t="64247" x="3482975" y="3141663"/>
          <p14:tracePt t="64265" x="3476625" y="3141663"/>
          <p14:tracePt t="64281" x="3455988" y="3135313"/>
          <p14:tracePt t="64300" x="3443288" y="3135313"/>
          <p14:tracePt t="64315" x="3429000" y="3135313"/>
          <p14:tracePt t="64331" x="3416300" y="3135313"/>
          <p14:tracePt t="64348" x="3402013" y="3135313"/>
          <p14:tracePt t="64364" x="3389313" y="3135313"/>
          <p14:tracePt t="64403" x="3382963" y="3135313"/>
          <p14:tracePt t="64432" x="3375025" y="3135313"/>
          <p14:tracePt t="67609" x="3375025" y="3114675"/>
          <p14:tracePt t="67620" x="3382963" y="3087688"/>
          <p14:tracePt t="67633" x="3409950" y="3048000"/>
          <p14:tracePt t="67649" x="3529013" y="2873375"/>
          <p14:tracePt t="67666" x="3697288" y="2665413"/>
          <p14:tracePt t="67682" x="3830638" y="2532063"/>
          <p14:tracePt t="67699" x="4198938" y="2251075"/>
          <p14:tracePt t="67716" x="4506913" y="2036763"/>
          <p14:tracePt t="67733" x="4748213" y="1928813"/>
          <p14:tracePt t="67749" x="4841875" y="1895475"/>
          <p14:tracePt t="67766" x="4976813" y="1882775"/>
          <p14:tracePt t="67782" x="5091113" y="1882775"/>
          <p14:tracePt t="67799" x="5137150" y="1882775"/>
          <p14:tracePt t="67816" x="5203825" y="1901825"/>
          <p14:tracePt t="67832" x="5257800" y="1922463"/>
          <p14:tracePt t="67850" x="5291138" y="1949450"/>
          <p14:tracePt t="67866" x="5305425" y="1955800"/>
          <p14:tracePt t="67882" x="5330825" y="1968500"/>
          <p14:tracePt t="67899" x="5357813" y="1976438"/>
          <p14:tracePt t="67916" x="5384800" y="1995488"/>
          <p14:tracePt t="67931" x="5391150" y="2003425"/>
          <p14:tracePt t="67947" x="5418138" y="2022475"/>
          <p14:tracePt t="67965" x="5465763" y="2043113"/>
          <p14:tracePt t="67981" x="5492750" y="2055813"/>
          <p14:tracePt t="67997" x="5526088" y="2076450"/>
          <p14:tracePt t="68014" x="5559425" y="2103438"/>
          <p14:tracePt t="68031" x="5580063" y="2116138"/>
          <p14:tracePt t="68047" x="5592763" y="2116138"/>
          <p14:tracePt t="68064" x="5599113" y="2122488"/>
          <p14:tracePt t="68081" x="5605463" y="2130425"/>
          <p14:tracePt t="68097" x="5613400" y="2130425"/>
          <p14:tracePt t="68114" x="5613400" y="2136775"/>
          <p14:tracePt t="68140" x="5619750" y="2136775"/>
          <p14:tracePt t="68169" x="5626100" y="2136775"/>
          <p14:tracePt t="68440" x="5632450" y="2143125"/>
          <p14:tracePt t="68451" x="5632450" y="2149475"/>
          <p14:tracePt t="68468" x="5632450" y="2163763"/>
          <p14:tracePt t="68483" x="5632450" y="2170113"/>
          <p14:tracePt t="68496" x="5646738" y="2209800"/>
          <p14:tracePt t="68514" x="5665788" y="2324100"/>
          <p14:tracePt t="68530" x="5673725" y="2390775"/>
          <p14:tracePt t="68546" x="5686425" y="2517775"/>
          <p14:tracePt t="68563" x="5699125" y="2632075"/>
          <p14:tracePt t="68579" x="5699125" y="2671763"/>
          <p14:tracePt t="68597" x="5699125" y="2752725"/>
          <p14:tracePt t="68614" x="5699125" y="2879725"/>
          <p14:tracePt t="68631" x="5692775" y="2946400"/>
          <p14:tracePt t="68647" x="5686425" y="2994025"/>
          <p14:tracePt t="68664" x="5680075" y="3041650"/>
          <p14:tracePt t="68681" x="5673725" y="3081338"/>
          <p14:tracePt t="68699" x="5673725" y="3100388"/>
          <p14:tracePt t="68715" x="5673725" y="3108325"/>
          <p14:tracePt t="68731" x="5673725" y="3121025"/>
          <p14:tracePt t="68748" x="5673725" y="3127375"/>
          <p14:tracePt t="68765" x="5673725" y="3135313"/>
          <p14:tracePt t="69868" x="5673725" y="3127375"/>
          <p14:tracePt t="69907" x="5673725" y="3121025"/>
          <p14:tracePt t="69927" x="5673725" y="3114675"/>
          <p14:tracePt t="69956" x="5673725" y="3108325"/>
          <p14:tracePt t="69975" x="5673725" y="3100388"/>
          <p14:tracePt t="69986" x="5665788" y="3094038"/>
          <p14:tracePt t="69999" x="5653088" y="3094038"/>
          <p14:tracePt t="70016" x="5640388" y="3087688"/>
          <p14:tracePt t="70033" x="5626100" y="3087688"/>
          <p14:tracePt t="70050" x="5613400" y="3081338"/>
          <p14:tracePt t="70066" x="5605463" y="3081338"/>
          <p14:tracePt t="70083" x="5599113" y="3074988"/>
          <p14:tracePt t="70100" x="5580063" y="3074988"/>
          <p14:tracePt t="70131" x="5559425" y="3074988"/>
          <p14:tracePt t="70148" x="5538788" y="3074988"/>
          <p14:tracePt t="70166" x="5519738" y="3074988"/>
          <p14:tracePt t="70181" x="5511800" y="3074988"/>
          <p14:tracePt t="70198" x="5484813" y="3074988"/>
          <p14:tracePt t="70215" x="5465763" y="3074988"/>
          <p14:tracePt t="70231" x="5459413" y="3074988"/>
          <p14:tracePt t="70248" x="5432425" y="3074988"/>
          <p14:tracePt t="70264" x="5411788" y="3081338"/>
          <p14:tracePt t="70282" x="5384800" y="3094038"/>
          <p14:tracePt t="70298" x="5378450" y="3100388"/>
          <p14:tracePt t="70314" x="5365750" y="3108325"/>
          <p14:tracePt t="70350" x="5357813" y="3108325"/>
          <p14:tracePt t="70366" x="5357813" y="3114675"/>
          <p14:tracePt t="70383" x="5351463" y="3114675"/>
          <p14:tracePt t="70738" x="5351463" y="3108325"/>
          <p14:tracePt t="70749" x="5351463" y="3094038"/>
          <p14:tracePt t="70767" x="5372100" y="3067050"/>
          <p14:tracePt t="70785" x="5399088" y="3027363"/>
          <p14:tracePt t="70800" x="5405438" y="3006725"/>
          <p14:tracePt t="70817" x="5438775" y="2973388"/>
          <p14:tracePt t="70834" x="5492750" y="2921000"/>
          <p14:tracePt t="70849" x="5526088" y="2879725"/>
          <p14:tracePt t="70866" x="5605463" y="2800350"/>
          <p14:tracePt t="70871" x="5646738" y="2767013"/>
          <p14:tracePt t="70884" x="5699125" y="2732088"/>
          <p14:tracePt t="70898" x="5740400" y="2698750"/>
          <p14:tracePt t="70915" x="5794375" y="2671763"/>
          <p14:tracePt t="70931" x="5840413" y="2652713"/>
          <p14:tracePt t="70949" x="5873750" y="2646363"/>
          <p14:tracePt t="70965" x="5880100" y="2638425"/>
          <p14:tracePt t="70981" x="5894388" y="2638425"/>
          <p14:tracePt t="70998" x="5900738" y="2638425"/>
          <p14:tracePt t="71015" x="5907088" y="2638425"/>
          <p14:tracePt t="71031" x="5913438" y="2638425"/>
          <p14:tracePt t="71055" x="5921375" y="2638425"/>
          <p14:tracePt t="71250" x="5921375" y="2652713"/>
          <p14:tracePt t="71260" x="5927725" y="2665413"/>
          <p14:tracePt t="71271" x="5927725" y="2686050"/>
          <p14:tracePt t="71283" x="5927725" y="2706688"/>
          <p14:tracePt t="71300" x="5927725" y="2752725"/>
          <p14:tracePt t="71317" x="5927725" y="2819400"/>
          <p14:tracePt t="71334" x="5927725" y="2860675"/>
          <p14:tracePt t="71350" x="5927725" y="2879725"/>
          <p14:tracePt t="71366" x="5927725" y="2906713"/>
          <p14:tracePt t="71382" x="5921375" y="2933700"/>
          <p14:tracePt t="71403" x="5921375" y="2946400"/>
          <p14:tracePt t="71416" x="5921375" y="2954338"/>
          <p14:tracePt t="71432" x="5913438" y="2954338"/>
          <p14:tracePt t="71449" x="5913438" y="2960688"/>
          <p14:tracePt t="71465" x="5907088" y="2973388"/>
          <p14:tracePt t="71482" x="5900738" y="2987675"/>
          <p14:tracePt t="71499" x="5900738" y="2994025"/>
          <p14:tracePt t="71517" x="5894388" y="3000375"/>
          <p14:tracePt t="71532" x="5888038" y="3006725"/>
          <p14:tracePt t="71548" x="5867400" y="3027363"/>
          <p14:tracePt t="71566" x="5840413" y="3048000"/>
          <p14:tracePt t="71582" x="5834063" y="3054350"/>
          <p14:tracePt t="71599" x="5800725" y="3081338"/>
          <p14:tracePt t="71616" x="5773738" y="3100388"/>
          <p14:tracePt t="71633" x="5740400" y="3114675"/>
          <p14:tracePt t="71648" x="5726113" y="3121025"/>
          <p14:tracePt t="71665" x="5692775" y="3135313"/>
          <p14:tracePt t="71682" x="5653088" y="3154363"/>
          <p14:tracePt t="71699" x="5626100" y="3168650"/>
          <p14:tracePt t="71715" x="5572125" y="3187700"/>
          <p14:tracePt t="71732" x="5526088" y="3201988"/>
          <p14:tracePt t="71749" x="5472113" y="3208338"/>
          <p14:tracePt t="71765" x="5459413" y="3208338"/>
          <p14:tracePt t="71782" x="5432425" y="3214688"/>
          <p14:tracePt t="71799" x="5405438" y="3214688"/>
          <p14:tracePt t="71816" x="5372100" y="3214688"/>
          <p14:tracePt t="71832" x="5365750" y="3214688"/>
          <p14:tracePt t="71849" x="5338763" y="3214688"/>
          <p14:tracePt t="71866" x="5305425" y="3214688"/>
          <p14:tracePt t="71882" x="5297488" y="3214688"/>
          <p14:tracePt t="71899" x="5270500" y="3214688"/>
          <p14:tracePt t="71903" x="5264150" y="3208338"/>
          <p14:tracePt t="71916" x="5257800" y="3208338"/>
          <p14:tracePt t="71933" x="5245100" y="3201988"/>
          <p14:tracePt t="71965" x="5237163" y="3201988"/>
          <p14:tracePt t="71984" x="5230813" y="3201988"/>
          <p14:tracePt t="72059" x="5230813" y="3195638"/>
          <p14:tracePt t="72080" x="5230813" y="3187700"/>
          <p14:tracePt t="72090" x="5230813" y="3181350"/>
          <p14:tracePt t="72101" x="5245100" y="3160713"/>
          <p14:tracePt t="72117" x="5297488" y="3135313"/>
          <p14:tracePt t="72134" x="5338763" y="3114675"/>
          <p14:tracePt t="72150" x="5411788" y="3081338"/>
          <p14:tracePt t="72167" x="5465763" y="3074988"/>
          <p14:tracePt t="72184" x="5526088" y="3067050"/>
          <p14:tracePt t="72200" x="5553075" y="3067050"/>
          <p14:tracePt t="72216" x="5580063" y="3067050"/>
          <p14:tracePt t="72233" x="5619750" y="3067050"/>
          <p14:tracePt t="72249" x="5640388" y="3067050"/>
          <p14:tracePt t="72266" x="5686425" y="3087688"/>
          <p14:tracePt t="72282" x="5726113" y="3108325"/>
          <p14:tracePt t="72300" x="5759450" y="3127375"/>
          <p14:tracePt t="72316" x="5780088" y="3141663"/>
          <p14:tracePt t="72332" x="5794375" y="3154363"/>
          <p14:tracePt t="72349" x="5807075" y="3168650"/>
          <p14:tracePt t="72387" x="5813425" y="3175000"/>
          <p14:tracePt t="72417" x="5813425" y="3181350"/>
          <p14:tracePt t="72436" x="5819775" y="3181350"/>
          <p14:tracePt t="73470" x="5813425" y="3181350"/>
          <p14:tracePt t="73500" x="5807075" y="3181350"/>
          <p14:tracePt t="73509" x="5800725" y="3181350"/>
          <p14:tracePt t="73518" x="5794375" y="3181350"/>
          <p14:tracePt t="73536" x="5786438" y="3181350"/>
          <p14:tracePt t="73549" x="5780088" y="3181350"/>
          <p14:tracePt t="73566" x="5753100" y="3181350"/>
          <p14:tracePt t="73583" x="5740400" y="3181350"/>
          <p14:tracePt t="73599" x="5726113" y="3181350"/>
          <p14:tracePt t="73615" x="5713413" y="3175000"/>
          <p14:tracePt t="73633" x="5707063" y="3168650"/>
          <p14:tracePt t="73649" x="5692775" y="3168650"/>
          <p14:tracePt t="73666" x="5686425" y="3160713"/>
          <p14:tracePt t="73682" x="5680075" y="3148013"/>
          <p14:tracePt t="73699" x="5673725" y="3148013"/>
          <p14:tracePt t="73716" x="5665788" y="3141663"/>
          <p14:tracePt t="73732" x="5659438" y="3135313"/>
          <p14:tracePt t="73788" x="5653088" y="3135313"/>
          <p14:tracePt t="73799" x="5653088" y="3127375"/>
          <p14:tracePt t="73820" x="5646738" y="3127375"/>
          <p14:tracePt t="73835" x="5646738" y="3121025"/>
          <p14:tracePt t="73851" x="5640388" y="3121025"/>
          <p14:tracePt t="73867" x="5640388" y="3114675"/>
          <p14:tracePt t="73903" x="5640388" y="3108325"/>
          <p14:tracePt t="73913" x="5632450" y="3100388"/>
          <p14:tracePt t="73922" x="5626100" y="3100388"/>
          <p14:tracePt t="73953" x="5619750" y="3094038"/>
          <p14:tracePt t="73964" x="5619750" y="3087688"/>
          <p14:tracePt t="73973" x="5613400" y="3087688"/>
          <p14:tracePt t="73990" x="5605463" y="3087688"/>
          <p14:tracePt t="74009" x="5605463" y="3081338"/>
          <p14:tracePt t="74038" x="5599113" y="3081338"/>
          <p14:tracePt t="74048" x="5599113" y="3074988"/>
          <p14:tracePt t="74077" x="5592763" y="3074988"/>
          <p14:tracePt t="74086" x="5592763" y="3067050"/>
          <p14:tracePt t="74155" x="5586413" y="3067050"/>
          <p14:tracePt t="74166" x="5586413" y="3060700"/>
          <p14:tracePt t="74184" x="5572125" y="3054350"/>
          <p14:tracePt t="74201" x="5572125" y="3041650"/>
          <p14:tracePt t="74217" x="5565775" y="3033713"/>
          <p14:tracePt t="74233" x="5559425" y="3021013"/>
          <p14:tracePt t="74251" x="5553075" y="3014663"/>
          <p14:tracePt t="74267" x="5553075" y="3006725"/>
          <p14:tracePt t="74284" x="5545138" y="2994025"/>
          <p14:tracePt t="74301" x="5538788" y="2987675"/>
          <p14:tracePt t="74318" x="5538788" y="2981325"/>
          <p14:tracePt t="74349" x="5538788" y="2973388"/>
          <p14:tracePt t="74366" x="5532438" y="2967038"/>
          <p14:tracePt t="74399" x="5526088" y="2967038"/>
          <p14:tracePt t="74416" x="5526088" y="2954338"/>
          <p14:tracePt t="74436" x="5526088" y="2946400"/>
          <p14:tracePt t="74454" x="5526088" y="2940050"/>
          <p14:tracePt t="74466" x="5526088" y="2933700"/>
          <p14:tracePt t="74484" x="5519738" y="2927350"/>
          <p14:tracePt t="74499" x="5519738" y="2921000"/>
          <p14:tracePt t="74516" x="5519738" y="2906713"/>
          <p14:tracePt t="74532" x="5519738" y="2894013"/>
          <p14:tracePt t="74550" x="5519738" y="2879725"/>
          <p14:tracePt t="74566" x="5519738" y="2873375"/>
          <p14:tracePt t="74582" x="5519738" y="2852738"/>
          <p14:tracePt t="74599" x="5519738" y="2827338"/>
          <p14:tracePt t="74616" x="5519738" y="2813050"/>
          <p14:tracePt t="74632" x="5519738" y="2800350"/>
          <p14:tracePt t="74649" x="5519738" y="2792413"/>
          <p14:tracePt t="74666" x="5519738" y="2786063"/>
          <p14:tracePt t="74683" x="5526088" y="2779713"/>
          <p14:tracePt t="74699" x="5532438" y="2767013"/>
          <p14:tracePt t="74716" x="5538788" y="2759075"/>
          <p14:tracePt t="74733" x="5545138" y="2752725"/>
          <p14:tracePt t="74749" x="5545138" y="2746375"/>
          <p14:tracePt t="74766" x="5559425" y="2732088"/>
          <p14:tracePt t="74782" x="5572125" y="2725738"/>
          <p14:tracePt t="74800" x="5586413" y="2719388"/>
          <p14:tracePt t="74816" x="5592763" y="2713038"/>
          <p14:tracePt t="74832" x="5605463" y="2713038"/>
          <p14:tracePt t="74849" x="5619750" y="2698750"/>
          <p14:tracePt t="74866" x="5626100" y="2692400"/>
          <p14:tracePt t="74882" x="5640388" y="2692400"/>
          <p14:tracePt t="74899" x="5653088" y="2686050"/>
          <p14:tracePt t="74917" x="5665788" y="2679700"/>
          <p14:tracePt t="74932" x="5673725" y="2679700"/>
          <p14:tracePt t="74937" x="5680075" y="2679700"/>
          <p14:tracePt t="74949" x="5686425" y="2679700"/>
          <p14:tracePt t="74967" x="5699125" y="2679700"/>
          <p14:tracePt t="74983" x="5713413" y="2679700"/>
          <p14:tracePt t="74999" x="5726113" y="2679700"/>
          <p14:tracePt t="75016" x="5746750" y="2679700"/>
          <p14:tracePt t="75033" x="5759450" y="2679700"/>
          <p14:tracePt t="75050" x="5773738" y="2679700"/>
          <p14:tracePt t="75066" x="5786438" y="2686050"/>
          <p14:tracePt t="75082" x="5819775" y="2698750"/>
          <p14:tracePt t="75100" x="5834063" y="2719388"/>
          <p14:tracePt t="75116" x="5846763" y="2732088"/>
          <p14:tracePt t="75132" x="5867400" y="2767013"/>
          <p14:tracePt t="75149" x="5894388" y="2806700"/>
          <p14:tracePt t="75167" x="5921375" y="2840038"/>
          <p14:tracePt t="75182" x="5927725" y="2846388"/>
          <p14:tracePt t="75199" x="5934075" y="2873375"/>
          <p14:tracePt t="75216" x="5934075" y="2900363"/>
          <p14:tracePt t="75232" x="5940425" y="2913063"/>
          <p14:tracePt t="75249" x="5940425" y="2927350"/>
          <p14:tracePt t="75266" x="5940425" y="2954338"/>
          <p14:tracePt t="75283" x="5940425" y="2967038"/>
          <p14:tracePt t="75299" x="5940425" y="2981325"/>
          <p14:tracePt t="75316" x="5934075" y="2994025"/>
          <p14:tracePt t="75332" x="5921375" y="3014663"/>
          <p14:tracePt t="75350" x="5913438" y="3027363"/>
          <p14:tracePt t="75366" x="5900738" y="3033713"/>
          <p14:tracePt t="75382" x="5894388" y="3041650"/>
          <p14:tracePt t="75400" x="5888038" y="3048000"/>
          <p14:tracePt t="75417" x="5880100" y="3054350"/>
          <p14:tracePt t="75449" x="5873750" y="3054350"/>
          <p14:tracePt t="75469" x="5873750" y="3060700"/>
          <p14:tracePt t="75482" x="5867400" y="3060700"/>
          <p14:tracePt t="78966" x="5861050" y="3060700"/>
          <p14:tracePt t="78975" x="5861050" y="3067050"/>
          <p14:tracePt t="78988" x="5854700" y="3067050"/>
          <p14:tracePt t="79001" x="5846763" y="3074988"/>
          <p14:tracePt t="79017" x="5846763" y="3081338"/>
          <p14:tracePt t="79034" x="5827713" y="3087688"/>
          <p14:tracePt t="79050" x="5807075" y="3108325"/>
          <p14:tracePt t="79068" x="5780088" y="3127375"/>
          <p14:tracePt t="79086" x="5753100" y="3141663"/>
          <p14:tracePt t="79100" x="5734050" y="3148013"/>
          <p14:tracePt t="79117" x="5713413" y="3154363"/>
          <p14:tracePt t="79135" x="5680075" y="3154363"/>
          <p14:tracePt t="79150" x="5665788" y="3154363"/>
          <p14:tracePt t="79167" x="5640388" y="3154363"/>
          <p14:tracePt t="79184" x="5619750" y="3148013"/>
          <p14:tracePt t="79200" x="5613400" y="3148013"/>
          <p14:tracePt t="79217" x="5599113" y="3141663"/>
          <p14:tracePt t="79234" x="5586413" y="3135313"/>
          <p14:tracePt t="79251" x="5580063" y="3127375"/>
          <p14:tracePt t="79268" x="5572125" y="3121025"/>
          <p14:tracePt t="79286" x="5559425" y="3100388"/>
          <p14:tracePt t="79302" x="5559425" y="3067050"/>
          <p14:tracePt t="79319" x="5559425" y="3054350"/>
          <p14:tracePt t="79336" x="5559425" y="3033713"/>
          <p14:tracePt t="79352" x="5559425" y="3000375"/>
          <p14:tracePt t="79368" x="5559425" y="2973388"/>
          <p14:tracePt t="79384" x="5559425" y="2954338"/>
          <p14:tracePt t="79400" x="5565775" y="2906713"/>
          <p14:tracePt t="79417" x="5592763" y="2879725"/>
          <p14:tracePt t="79435" x="5619750" y="2846388"/>
          <p14:tracePt t="79451" x="5626100" y="2833688"/>
          <p14:tracePt t="79457" x="5640388" y="2819400"/>
          <p14:tracePt t="79468" x="5659438" y="2800350"/>
          <p14:tracePt t="79485" x="5692775" y="2773363"/>
          <p14:tracePt t="79501" x="5740400" y="2746375"/>
          <p14:tracePt t="79517" x="5753100" y="2732088"/>
          <p14:tracePt t="79534" x="5794375" y="2719388"/>
          <p14:tracePt t="79551" x="5819775" y="2713038"/>
          <p14:tracePt t="79567" x="5834063" y="2706688"/>
          <p14:tracePt t="79584" x="5846763" y="2698750"/>
          <p14:tracePt t="79600" x="5854700" y="2698750"/>
          <p14:tracePt t="79618" x="5861050" y="2698750"/>
          <p14:tracePt t="80006" x="5861050" y="2706688"/>
          <p14:tracePt t="80025" x="5861050" y="2713038"/>
          <p14:tracePt t="80037" x="5861050" y="2719388"/>
          <p14:tracePt t="80054" x="5861050" y="2732088"/>
          <p14:tracePt t="80069" x="5861050" y="2740025"/>
          <p14:tracePt t="80085" x="5861050" y="2759075"/>
          <p14:tracePt t="80102" x="5861050" y="2773363"/>
          <p14:tracePt t="80119" x="5861050" y="2792413"/>
          <p14:tracePt t="80136" x="5861050" y="2800350"/>
          <p14:tracePt t="80151" x="5861050" y="2806700"/>
          <p14:tracePt t="80170" x="5861050" y="2819400"/>
          <p14:tracePt t="80208" x="5861050" y="2827338"/>
          <p14:tracePt t="80238" x="5861050" y="2833688"/>
          <p14:tracePt t="82671" x="5861050" y="2827338"/>
          <p14:tracePt t="82682" x="5861050" y="2806700"/>
          <p14:tracePt t="82692" x="5873750" y="2779713"/>
          <p14:tracePt t="82703" x="5900738" y="2752725"/>
          <p14:tracePt t="82719" x="6021388" y="2517775"/>
          <p14:tracePt t="82737" x="6308725" y="2103438"/>
          <p14:tracePt t="82752" x="6437313" y="1935163"/>
          <p14:tracePt t="82769" x="6845300" y="1506538"/>
          <p14:tracePt t="82787" x="7361238" y="1025525"/>
          <p14:tracePt t="82804" x="7756525" y="742950"/>
          <p14:tracePt t="82820" x="7889875" y="649288"/>
          <p14:tracePt t="82837" x="8170863" y="501650"/>
          <p14:tracePt t="82853" x="8339138" y="428625"/>
          <p14:tracePt t="82869" x="8399463" y="415925"/>
          <p14:tracePt t="82886" x="8478838" y="381000"/>
          <p14:tracePt t="82901" x="8532813" y="374650"/>
          <p14:tracePt t="82919" x="8559800" y="368300"/>
          <p14:tracePt t="82936" x="8566150" y="368300"/>
          <p14:tracePt t="82951" x="8572500" y="368300"/>
          <p14:tracePt t="82968" x="8580438" y="368300"/>
          <p14:tracePt t="82997" x="8586788" y="368300"/>
          <p14:tracePt t="83017" x="8593138" y="368300"/>
          <p14:tracePt t="83026" x="8593138" y="374650"/>
          <p14:tracePt t="83039" x="8593138" y="381000"/>
          <p14:tracePt t="83051" x="8599488" y="401638"/>
          <p14:tracePt t="83068" x="8599488" y="461963"/>
          <p14:tracePt t="83085" x="8599488" y="522288"/>
          <p14:tracePt t="83102" x="8593138" y="615950"/>
          <p14:tracePt t="83118" x="8580438" y="649288"/>
          <p14:tracePt t="83135" x="8559800" y="715963"/>
          <p14:tracePt t="83152" x="8526463" y="790575"/>
          <p14:tracePt t="83168" x="8513763" y="811213"/>
          <p14:tracePt t="83185" x="8486775" y="884238"/>
          <p14:tracePt t="83201" x="8472488" y="923925"/>
          <p14:tracePt t="83219" x="8459788" y="950913"/>
          <p14:tracePt t="83235" x="8453438" y="971550"/>
          <p14:tracePt t="83251" x="8453438" y="977900"/>
          <p14:tracePt t="83269" x="8445500" y="984250"/>
          <p14:tracePt t="83286" x="8445500" y="998538"/>
          <p14:tracePt t="83301" x="8445500" y="1004888"/>
          <p14:tracePt t="83335" x="8445500" y="1011238"/>
          <p14:tracePt t="83355" x="8445500" y="1017588"/>
          <p14:tracePt t="84478" x="8445500" y="1025525"/>
          <p14:tracePt t="84497" x="8445500" y="1031875"/>
          <p14:tracePt t="84513" x="8459788" y="1038225"/>
          <p14:tracePt t="84522" x="8466138" y="1044575"/>
          <p14:tracePt t="84535" x="8472488" y="1058863"/>
          <p14:tracePt t="84551" x="8486775" y="1077913"/>
          <p14:tracePt t="84567" x="8499475" y="1098550"/>
          <p14:tracePt t="84584" x="8505825" y="1111250"/>
          <p14:tracePt t="84601" x="8513763" y="1138238"/>
          <p14:tracePt t="84618" x="8520113" y="1144588"/>
          <p14:tracePt t="84634" x="8526463" y="1152525"/>
          <p14:tracePt t="84668" x="8526463" y="1165225"/>
          <p14:tracePt t="84726" x="8526463" y="1171575"/>
          <p14:tracePt t="84764" x="8526463" y="1179513"/>
          <p14:tracePt t="84795" x="8526463" y="1185863"/>
          <p14:tracePt t="85469" x="8532813" y="1185863"/>
          <p14:tracePt t="86436" x="8532813" y="1192213"/>
          <p14:tracePt t="86456" x="8532813" y="1198563"/>
          <p14:tracePt t="86466" x="8532813" y="1204913"/>
          <p14:tracePt t="86474" x="8526463" y="1225550"/>
          <p14:tracePt t="86486" x="8513763" y="1246188"/>
          <p14:tracePt t="86502" x="8499475" y="1279525"/>
          <p14:tracePt t="86519" x="8493125" y="1300163"/>
          <p14:tracePt t="86535" x="8478838" y="1346200"/>
          <p14:tracePt t="86552" x="8459788" y="1400175"/>
          <p14:tracePt t="86569" x="8445500" y="1493838"/>
          <p14:tracePt t="86586" x="8439150" y="1527175"/>
          <p14:tracePt t="86602" x="8432800" y="1587500"/>
          <p14:tracePt t="86619" x="8426450" y="1647825"/>
          <p14:tracePt t="86636" x="8426450" y="1701800"/>
          <p14:tracePt t="86652" x="8426450" y="1714500"/>
          <p14:tracePt t="86669" x="8426450" y="1754188"/>
          <p14:tracePt t="86686" x="8426450" y="1781175"/>
          <p14:tracePt t="86703" x="8426450" y="1801813"/>
          <p14:tracePt t="86719" x="8426450" y="1822450"/>
          <p14:tracePt t="86736" x="8426450" y="1841500"/>
          <p14:tracePt t="86753" x="8426450" y="1862138"/>
          <p14:tracePt t="86769" x="8426450" y="1874838"/>
          <p14:tracePt t="86785" x="8418513" y="1889125"/>
          <p14:tracePt t="86802" x="8412163" y="1895475"/>
          <p14:tracePt t="86822" x="8405813" y="1901825"/>
          <p14:tracePt t="86835" x="8405813" y="1908175"/>
          <p14:tracePt t="86852" x="8405813" y="1916113"/>
          <p14:tracePt t="86878" x="8399463" y="1922463"/>
          <p14:tracePt t="86889" x="8399463" y="1928813"/>
          <p14:tracePt t="86902" x="8393113" y="1928813"/>
          <p14:tracePt t="86919" x="8378825" y="1943100"/>
          <p14:tracePt t="86936" x="8372475" y="1949450"/>
          <p14:tracePt t="86952" x="8366125" y="1955800"/>
          <p14:tracePt t="86969" x="8358188" y="1962150"/>
          <p14:tracePt t="86986" x="8345488" y="1968500"/>
          <p14:tracePt t="87002" x="8339138" y="1976438"/>
          <p14:tracePt t="87036" x="8332788" y="1982788"/>
          <p14:tracePt t="92659" x="8339138" y="1982788"/>
          <p14:tracePt t="92667" x="8351838" y="1976438"/>
          <p14:tracePt t="92690" x="8459788" y="1976438"/>
          <p14:tracePt t="92706" x="8532813" y="1976438"/>
          <p14:tracePt t="92722" x="8659813" y="1976438"/>
          <p14:tracePt t="92739" x="8780463" y="2009775"/>
          <p14:tracePt t="92757" x="8855075" y="2049463"/>
          <p14:tracePt t="92772" x="8874125" y="2070100"/>
          <p14:tracePt t="92789" x="8901113" y="2103438"/>
          <p14:tracePt t="92807" x="8915400" y="2157413"/>
          <p14:tracePt t="92821" x="8915400" y="2224088"/>
          <p14:tracePt t="92837" x="8901113" y="2297113"/>
          <p14:tracePt t="92854" x="8888413" y="2330450"/>
          <p14:tracePt t="92871" x="8867775" y="2351088"/>
          <p14:tracePt t="92887" x="8840788" y="2384425"/>
          <p14:tracePt t="92905" x="8813800" y="2411413"/>
          <p14:tracePt t="92922" x="8794750" y="2424113"/>
          <p14:tracePt t="92937" x="8788400" y="2432050"/>
          <p14:tracePt t="92954" x="8774113" y="2438400"/>
          <p14:tracePt t="92971" x="8767763" y="2444750"/>
          <p14:tracePt t="92988" x="8761413" y="2451100"/>
          <p14:tracePt t="93004" x="8753475" y="2451100"/>
          <p14:tracePt t="93021" x="8747125" y="2451100"/>
          <p14:tracePt t="93038" x="8734425" y="2465388"/>
          <p14:tracePt t="93054" x="8734425" y="2471738"/>
          <p14:tracePt t="93071" x="8713788" y="2471738"/>
          <p14:tracePt t="93087" x="8701088" y="2492375"/>
          <p14:tracePt t="93105" x="8686800" y="2505075"/>
          <p14:tracePt t="93121" x="8680450" y="2511425"/>
          <p14:tracePt t="93137" x="8667750" y="2525713"/>
          <p14:tracePt t="93154" x="8659813" y="2532063"/>
          <p14:tracePt t="93171" x="8640763" y="2565400"/>
          <p14:tracePt t="93187" x="8632825" y="2571750"/>
          <p14:tracePt t="93204" x="8620125" y="2605088"/>
          <p14:tracePt t="93221" x="8599488" y="2632075"/>
          <p14:tracePt t="93239" x="8586788" y="2665413"/>
          <p14:tracePt t="93254" x="8580438" y="2686050"/>
          <p14:tracePt t="93271" x="8572500" y="2706688"/>
          <p14:tracePt t="93288" x="8566150" y="2732088"/>
          <p14:tracePt t="93304" x="8559800" y="2746375"/>
          <p14:tracePt t="93321" x="8553450" y="2767013"/>
          <p14:tracePt t="93338" x="8553450" y="2786063"/>
          <p14:tracePt t="93355" x="8547100" y="2792413"/>
          <p14:tracePt t="93371" x="8547100" y="2800350"/>
          <p14:tracePt t="93387" x="8547100" y="2806700"/>
          <p14:tracePt t="94700" x="8539163" y="2806700"/>
          <p14:tracePt t="94712" x="8532813" y="2806700"/>
          <p14:tracePt t="94723" x="8526463" y="2806700"/>
          <p14:tracePt t="94739" x="8478838" y="2813050"/>
          <p14:tracePt t="94756" x="8418513" y="2833688"/>
          <p14:tracePt t="94773" x="8378825" y="2860675"/>
          <p14:tracePt t="94789" x="8299450" y="2913063"/>
          <p14:tracePt t="94807" x="8197850" y="2994025"/>
          <p14:tracePt t="94823" x="8124825" y="3054350"/>
          <p14:tracePt t="94839" x="8083550" y="3087688"/>
          <p14:tracePt t="94856" x="8016875" y="3141663"/>
          <p14:tracePt t="94873" x="7964488" y="3187700"/>
          <p14:tracePt t="94889" x="7937500" y="3221038"/>
          <p14:tracePt t="94906" x="7877175" y="3308350"/>
          <p14:tracePt t="94923" x="7823200" y="3402013"/>
          <p14:tracePt t="94938" x="7762875" y="3489325"/>
          <p14:tracePt t="94954" x="7742238" y="3530600"/>
          <p14:tracePt t="94971" x="7708900" y="3582988"/>
          <p14:tracePt t="94988" x="7689850" y="3630613"/>
          <p14:tracePt t="95004" x="7681913" y="3649663"/>
          <p14:tracePt t="95021" x="7662863" y="3690938"/>
          <p14:tracePt t="95038" x="7648575" y="3717925"/>
          <p14:tracePt t="95055" x="7642225" y="3744913"/>
          <p14:tracePt t="95071" x="7642225" y="3757613"/>
          <p14:tracePt t="95088" x="7642225" y="3770313"/>
          <p14:tracePt t="95104" x="7642225" y="3790950"/>
          <p14:tracePt t="95122" x="7642225" y="3811588"/>
          <p14:tracePt t="95154" x="7648575" y="3824288"/>
          <p14:tracePt t="95172" x="7681913" y="3838575"/>
          <p14:tracePt t="95188" x="7708900" y="3844925"/>
          <p14:tracePt t="95192" x="7729538" y="3844925"/>
          <p14:tracePt t="95205" x="7775575" y="3844925"/>
          <p14:tracePt t="95221" x="7877175" y="3844925"/>
          <p14:tracePt t="95238" x="8004175" y="3805238"/>
          <p14:tracePt t="95254" x="8077200" y="3778250"/>
          <p14:tracePt t="95271" x="8218488" y="3730625"/>
          <p14:tracePt t="95288" x="8324850" y="3709988"/>
          <p14:tracePt t="95305" x="8393113" y="3690938"/>
          <p14:tracePt t="95321" x="8412163" y="3690938"/>
          <p14:tracePt t="95338" x="8445500" y="3690938"/>
          <p14:tracePt t="95355" x="8453438" y="3690938"/>
          <p14:tracePt t="95373" x="8459788" y="3690938"/>
          <p14:tracePt t="95404" x="8466138" y="3690938"/>
          <p14:tracePt t="95422" x="8472488" y="3690938"/>
          <p14:tracePt t="95442" x="8478838" y="3690938"/>
          <p14:tracePt t="95455" x="8486775" y="3690938"/>
          <p14:tracePt t="95473" x="8493125" y="3690938"/>
          <p14:tracePt t="95509" x="8499475" y="3690938"/>
          <p14:tracePt t="95538" x="8505825" y="3690938"/>
          <p14:tracePt t="96245" x="8493125" y="3690938"/>
          <p14:tracePt t="96257" x="8478838" y="3690938"/>
          <p14:tracePt t="96274" x="8399463" y="3717925"/>
          <p14:tracePt t="96291" x="8285163" y="3757613"/>
          <p14:tracePt t="96306" x="8197850" y="3797300"/>
          <p14:tracePt t="96323" x="8083550" y="3838575"/>
          <p14:tracePt t="96340" x="7950200" y="3884613"/>
          <p14:tracePt t="96356" x="7904163" y="3898900"/>
          <p14:tracePt t="96374" x="7829550" y="3917950"/>
          <p14:tracePt t="96389" x="7775575" y="3944938"/>
          <p14:tracePt t="96406" x="7735888" y="3971925"/>
          <p14:tracePt t="96422" x="7729538" y="3978275"/>
          <p14:tracePt t="96438" x="7702550" y="4011613"/>
          <p14:tracePt t="96457" x="7669213" y="4038600"/>
          <p14:tracePt t="96476" x="7642225" y="4086225"/>
          <p14:tracePt t="96489" x="7635875" y="4105275"/>
          <p14:tracePt t="96505" x="7615238" y="4132263"/>
          <p14:tracePt t="96522" x="7596188" y="4159250"/>
          <p14:tracePt t="96538" x="7588250" y="4173538"/>
          <p14:tracePt t="96554" x="7581900" y="4186238"/>
          <p14:tracePt t="96572" x="7575550" y="4192588"/>
          <p14:tracePt t="96589" x="7569200" y="4206875"/>
          <p14:tracePt t="96606" x="7569200" y="4213225"/>
          <p14:tracePt t="96622" x="7569200" y="4219575"/>
          <p14:tracePt t="96639" x="7569200" y="4225925"/>
          <p14:tracePt t="96655" x="7569200" y="4233863"/>
          <p14:tracePt t="96672" x="7569200" y="4246563"/>
          <p14:tracePt t="96688" x="7569200" y="4252913"/>
          <p14:tracePt t="96706" x="7569200" y="4267200"/>
          <p14:tracePt t="96722" x="7569200" y="4273550"/>
          <p14:tracePt t="96738" x="7569200" y="4286250"/>
          <p14:tracePt t="96756" x="7581900" y="4300538"/>
          <p14:tracePt t="96774" x="7602538" y="4327525"/>
          <p14:tracePt t="96790" x="7615238" y="4333875"/>
          <p14:tracePt t="96807" x="7648575" y="4352925"/>
          <p14:tracePt t="96824" x="7681913" y="4360863"/>
          <p14:tracePt t="96840" x="7723188" y="4360863"/>
          <p14:tracePt t="96855" x="7750175" y="4360863"/>
          <p14:tracePt t="96872" x="7810500" y="4360863"/>
          <p14:tracePt t="96889" x="7869238" y="4360863"/>
          <p14:tracePt t="96905" x="7889875" y="4360863"/>
          <p14:tracePt t="96921" x="7937500" y="4360863"/>
          <p14:tracePt t="96938" x="8004175" y="4360863"/>
          <p14:tracePt t="96956" x="8031163" y="4360863"/>
          <p14:tracePt t="96971" x="8077200" y="4360863"/>
          <p14:tracePt t="96988" x="8131175" y="4360863"/>
          <p14:tracePt t="97006" x="8178800" y="4360863"/>
          <p14:tracePt t="97021" x="8204200" y="4360863"/>
          <p14:tracePt t="97038" x="8251825" y="4360863"/>
          <p14:tracePt t="97055" x="8291513" y="4360863"/>
          <p14:tracePt t="97073" x="8318500" y="4360863"/>
          <p14:tracePt t="97088" x="8332788" y="4360863"/>
          <p14:tracePt t="97105" x="8345488" y="4360863"/>
          <p14:tracePt t="97895" x="8339138" y="4360863"/>
          <p14:tracePt t="97906" x="8305800" y="4360863"/>
          <p14:tracePt t="97924" x="8131175" y="4340225"/>
          <p14:tracePt t="97941" x="7783513" y="4179888"/>
          <p14:tracePt t="97957" x="7608888" y="4105275"/>
          <p14:tracePt t="97974" x="7261225" y="3917950"/>
          <p14:tracePt t="97991" x="7032625" y="3717925"/>
          <p14:tracePt t="98007" x="6951663" y="3630613"/>
          <p14:tracePt t="98024" x="6851650" y="3462338"/>
          <p14:tracePt t="98040" x="6791325" y="3322638"/>
          <p14:tracePt t="98058" x="6778625" y="3160713"/>
          <p14:tracePt t="98074" x="6791325" y="3033713"/>
          <p14:tracePt t="98090" x="6865938" y="2840038"/>
          <p14:tracePt t="98107" x="6945313" y="2706688"/>
          <p14:tracePt t="98122" x="6986588" y="2665413"/>
          <p14:tracePt t="98138" x="7059613" y="2598738"/>
          <p14:tracePt t="98156" x="7146925" y="2538413"/>
          <p14:tracePt t="98173" x="7226300" y="2498725"/>
          <p14:tracePt t="98189" x="7246938" y="2492375"/>
          <p14:tracePt t="98193" x="7267575" y="2484438"/>
          <p14:tracePt t="98206" x="7286625" y="2478088"/>
          <p14:tracePt t="98222" x="7327900" y="2465388"/>
          <p14:tracePt t="98238" x="7334250" y="2457450"/>
          <p14:tracePt t="98256" x="7373938" y="2438400"/>
          <p14:tracePt t="98272" x="7407275" y="2424113"/>
          <p14:tracePt t="98290" x="7454900" y="2417763"/>
          <p14:tracePt t="98306" x="7475538" y="2405063"/>
          <p14:tracePt t="98322" x="7515225" y="2384425"/>
          <p14:tracePt t="98338" x="7554913" y="2363788"/>
          <p14:tracePt t="98356" x="7596188" y="2338388"/>
          <p14:tracePt t="98372" x="7621588" y="2317750"/>
          <p14:tracePt t="98389" x="7662863" y="2278063"/>
          <p14:tracePt t="98406" x="7708900" y="2243138"/>
          <p14:tracePt t="98423" x="7756525" y="2209800"/>
          <p14:tracePt t="98438" x="7762875" y="2203450"/>
          <p14:tracePt t="98455" x="7802563" y="2176463"/>
          <p14:tracePt t="98472" x="7835900" y="2157413"/>
          <p14:tracePt t="98489" x="7850188" y="2149475"/>
          <p14:tracePt t="98506" x="7883525" y="2136775"/>
          <p14:tracePt t="98523" x="7916863" y="2130425"/>
          <p14:tracePt t="98539" x="7937500" y="2122488"/>
          <p14:tracePt t="98555" x="7983538" y="2122488"/>
          <p14:tracePt t="98572" x="8037513" y="2109788"/>
          <p14:tracePt t="98589" x="8091488" y="2109788"/>
          <p14:tracePt t="98605" x="8110538" y="2109788"/>
          <p14:tracePt t="98622" x="8164513" y="2109788"/>
          <p14:tracePt t="98639" x="8212138" y="2109788"/>
          <p14:tracePt t="98656" x="8272463" y="2109788"/>
          <p14:tracePt t="98672" x="8299450" y="2109788"/>
          <p14:tracePt t="98688" x="8339138" y="2109788"/>
          <p14:tracePt t="98706" x="8372475" y="2109788"/>
          <p14:tracePt t="98725" x="8378825" y="2109788"/>
          <p14:tracePt t="98739" x="8385175" y="2109788"/>
          <p14:tracePt t="98782" x="8393113" y="2109788"/>
          <p14:tracePt t="99180" x="8399463" y="2109788"/>
          <p14:tracePt t="102066" x="8393113" y="2103438"/>
          <p14:tracePt t="102077" x="8378825" y="2103438"/>
          <p14:tracePt t="102092" x="8345488" y="2103438"/>
          <p14:tracePt t="102109" x="8164513" y="2103438"/>
          <p14:tracePt t="102125" x="7816850" y="2103438"/>
          <p14:tracePt t="102142" x="7327900" y="2109788"/>
          <p14:tracePt t="102158" x="7099300" y="2109788"/>
          <p14:tracePt t="102174" x="6651625" y="2063750"/>
          <p14:tracePt t="102192" x="6142038" y="1982788"/>
          <p14:tracePt t="102208" x="5686425" y="1916113"/>
          <p14:tracePt t="102225" x="5405438" y="1889125"/>
          <p14:tracePt t="102241" x="5030788" y="1862138"/>
          <p14:tracePt t="102257" x="4654550" y="1841500"/>
          <p14:tracePt t="102276" x="4340225" y="1814513"/>
          <p14:tracePt t="102293" x="4198938" y="1808163"/>
          <p14:tracePt t="102306" x="3844925" y="1795463"/>
          <p14:tracePt t="102323" x="3684588" y="1795463"/>
          <p14:tracePt t="102339" x="3395663" y="1774825"/>
          <p14:tracePt t="102357" x="3187700" y="1747838"/>
          <p14:tracePt t="102373" x="2981325" y="1720850"/>
          <p14:tracePt t="102389" x="2894013" y="1701800"/>
          <p14:tracePt t="102406" x="2719388" y="1668463"/>
          <p14:tracePt t="102423" x="2559050" y="1633538"/>
          <p14:tracePt t="102440" x="2411413" y="1593850"/>
          <p14:tracePt t="102457" x="2363788" y="1581150"/>
          <p14:tracePt t="102473" x="2290763" y="1560513"/>
          <p14:tracePt t="102490" x="2243138" y="1539875"/>
          <p14:tracePt t="102507" x="2197100" y="1514475"/>
          <p14:tracePt t="102523" x="2176463" y="1506538"/>
          <p14:tracePt t="102540" x="2157413" y="1493838"/>
          <p14:tracePt t="102557" x="2116138" y="1479550"/>
          <p14:tracePt t="102573" x="2103438" y="1473200"/>
          <p14:tracePt t="102590" x="2076450" y="1473200"/>
          <p14:tracePt t="102607" x="2055813" y="1466850"/>
          <p14:tracePt t="102624" x="2049463" y="1460500"/>
          <p14:tracePt t="102640" x="2043113" y="1454150"/>
          <p14:tracePt t="102657" x="2036763" y="1454150"/>
          <p14:tracePt t="102673" x="2022475" y="1446213"/>
          <p14:tracePt t="103300" x="2022475" y="1439863"/>
          <p14:tracePt t="103309" x="2022475" y="1433513"/>
          <p14:tracePt t="103339" x="2028825" y="1427163"/>
          <p14:tracePt t="103348" x="2036763" y="1412875"/>
          <p14:tracePt t="103359" x="2043113" y="1412875"/>
          <p14:tracePt t="103373" x="2062163" y="1406525"/>
          <p14:tracePt t="103390" x="2097088" y="1400175"/>
          <p14:tracePt t="103407" x="2157413" y="1400175"/>
          <p14:tracePt t="103423" x="2209800" y="1400175"/>
          <p14:tracePt t="103440" x="2324100" y="1400175"/>
          <p14:tracePt t="103456" x="2498725" y="1446213"/>
          <p14:tracePt t="103474" x="2686050" y="1547813"/>
          <p14:tracePt t="103490" x="2779713" y="1608138"/>
          <p14:tracePt t="103506" x="2967038" y="1708150"/>
          <p14:tracePt t="103522" x="3154363" y="1801813"/>
          <p14:tracePt t="103540" x="3314700" y="1895475"/>
          <p14:tracePt t="103556" x="3402013" y="1949450"/>
          <p14:tracePt t="103573" x="3563938" y="2055813"/>
          <p14:tracePt t="103590" x="3690938" y="2157413"/>
          <p14:tracePt t="103606" x="3743325" y="2197100"/>
          <p14:tracePt t="103623" x="3803650" y="2257425"/>
          <p14:tracePt t="103640" x="3838575" y="2290763"/>
          <p14:tracePt t="103657" x="3863975" y="2317750"/>
          <p14:tracePt t="103673" x="3871913" y="2317750"/>
          <p14:tracePt t="103690" x="3884613" y="2338388"/>
          <p14:tracePt t="103706" x="3890963" y="2351088"/>
          <p14:tracePt t="103724" x="3898900" y="2363788"/>
          <p14:tracePt t="103740" x="3905250" y="2371725"/>
          <p14:tracePt t="103756" x="3905250" y="2378075"/>
          <p14:tracePt t="103790" x="3911600" y="2384425"/>
          <p14:tracePt t="103812" x="3917950" y="2390775"/>
          <p14:tracePt t="103890" x="3917950" y="2397125"/>
          <p14:tracePt t="104084" x="3924300" y="2397125"/>
          <p14:tracePt t="105116" x="3932238" y="2397125"/>
          <p14:tracePt t="105136" x="3938588" y="2390775"/>
          <p14:tracePt t="105147" x="3944938" y="2378075"/>
          <p14:tracePt t="105159" x="3965575" y="2378075"/>
          <p14:tracePt t="105176" x="4005263" y="2357438"/>
          <p14:tracePt t="105193" x="4065588" y="2330450"/>
          <p14:tracePt t="105209" x="4105275" y="2311400"/>
          <p14:tracePt t="105226" x="4198938" y="2290763"/>
          <p14:tracePt t="105243" x="4286250" y="2263775"/>
          <p14:tracePt t="105259" x="4367213" y="2251075"/>
          <p14:tracePt t="105276" x="4413250" y="2243138"/>
          <p14:tracePt t="105292" x="4500563" y="2236788"/>
          <p14:tracePt t="105300" x="4533900" y="2230438"/>
          <p14:tracePt t="105312" x="4581525" y="2230438"/>
          <p14:tracePt t="105327" x="4662488" y="2224088"/>
          <p14:tracePt t="105342" x="4708525" y="2209800"/>
          <p14:tracePt t="105359" x="4808538" y="2209800"/>
          <p14:tracePt t="105376" x="4910138" y="2209800"/>
          <p14:tracePt t="105392" x="4956175" y="2209800"/>
          <p14:tracePt t="105408" x="5049838" y="2209800"/>
          <p14:tracePt t="105426" x="5157788" y="2209800"/>
          <p14:tracePt t="105444" x="5251450" y="2217738"/>
          <p14:tracePt t="105458" x="5297488" y="2224088"/>
          <p14:tracePt t="105474" x="5391150" y="2230438"/>
          <p14:tracePt t="105492" x="5465763" y="2243138"/>
          <p14:tracePt t="105507" x="5492750" y="2243138"/>
          <p14:tracePt t="105524" x="5572125" y="2257425"/>
          <p14:tracePt t="105541" x="5619750" y="2270125"/>
          <p14:tracePt t="105558" x="5659438" y="2278063"/>
          <p14:tracePt t="105574" x="5665788" y="2278063"/>
          <p14:tracePt t="105590" x="5692775" y="2284413"/>
          <p14:tracePt t="105607" x="5707063" y="2290763"/>
          <p14:tracePt t="105624" x="5713413" y="2297113"/>
          <p14:tracePt t="105640" x="5719763" y="2297113"/>
          <p14:tracePt t="105666" x="5726113" y="2297113"/>
          <p14:tracePt t="105694" x="5734050" y="2297113"/>
          <p14:tracePt t="107106" x="5746750" y="2284413"/>
          <p14:tracePt t="107117" x="5800725" y="2251075"/>
          <p14:tracePt t="107126" x="5861050" y="2176463"/>
          <p14:tracePt t="107141" x="6196013" y="1895475"/>
          <p14:tracePt t="107157" x="6450013" y="1714500"/>
          <p14:tracePt t="107174" x="6851650" y="1473200"/>
          <p14:tracePt t="107191" x="7280275" y="1273175"/>
          <p14:tracePt t="107208" x="7475538" y="1192213"/>
          <p14:tracePt t="107224" x="7750175" y="1071563"/>
          <p14:tracePt t="107241" x="7943850" y="977900"/>
          <p14:tracePt t="107258" x="8083550" y="944563"/>
          <p14:tracePt t="107274" x="8143875" y="923925"/>
          <p14:tracePt t="107291" x="8218488" y="904875"/>
          <p14:tracePt t="107308" x="8278813" y="896938"/>
          <p14:tracePt t="107326" x="8332788" y="890588"/>
          <p14:tracePt t="107341" x="8339138" y="890588"/>
          <p14:tracePt t="107358" x="8378825" y="877888"/>
          <p14:tracePt t="107375" x="8399463" y="877888"/>
          <p14:tracePt t="107391" x="8412163" y="877888"/>
          <p14:tracePt t="107409" x="8418513" y="877888"/>
          <p14:tracePt t="107424" x="8432800" y="877888"/>
          <p14:tracePt t="107442" x="8445500" y="877888"/>
          <p14:tracePt t="107491" x="8453438" y="877888"/>
          <p14:tracePt t="107588" x="8453438" y="884238"/>
          <p14:tracePt t="107599" x="8453438" y="890588"/>
          <p14:tracePt t="107610" x="8453438" y="904875"/>
          <p14:tracePt t="107629" x="8453438" y="911225"/>
          <p14:tracePt t="107643" x="8453438" y="917575"/>
          <p14:tracePt t="107659" x="8445500" y="923925"/>
          <p14:tracePt t="107704" x="8445500" y="930275"/>
          <p14:tracePt t="108437" x="8459788" y="930275"/>
          <p14:tracePt t="108449" x="8478838" y="930275"/>
          <p14:tracePt t="108460" x="8499475" y="930275"/>
          <p14:tracePt t="108476" x="8626475" y="923925"/>
          <p14:tracePt t="108493" x="8713788" y="923925"/>
          <p14:tracePt t="108508" x="8961438" y="971550"/>
          <p14:tracePt t="108524" x="9142413" y="1098550"/>
          <p14:tracePt t="108541" x="9142413" y="1279525"/>
          <p14:tracePt t="108558" x="9142413" y="1385888"/>
          <p14:tracePt t="108575" x="9142413" y="1660525"/>
          <p14:tracePt t="108591" x="9142413" y="1995488"/>
          <p14:tracePt t="108609" x="9142413" y="2243138"/>
          <p14:tracePt t="108626" x="9142413" y="2344738"/>
          <p14:tracePt t="108641" x="9142413" y="2544763"/>
          <p14:tracePt t="108658" x="9129713" y="2752725"/>
          <p14:tracePt t="108675" x="9115425" y="2860675"/>
          <p14:tracePt t="108692" x="9088438" y="3048000"/>
          <p14:tracePt t="108709" x="9069388" y="3175000"/>
          <p14:tracePt t="108726" x="9042400" y="3316288"/>
          <p14:tracePt t="108741" x="9036050" y="3368675"/>
          <p14:tracePt t="108758" x="9028113" y="3476625"/>
          <p14:tracePt t="108775" x="9021763" y="3536950"/>
          <p14:tracePt t="108792" x="9015413" y="3597275"/>
          <p14:tracePt t="108809" x="9009063" y="3624263"/>
          <p14:tracePt t="108825" x="9002713" y="3670300"/>
          <p14:tracePt t="108842" x="8982075" y="3744913"/>
          <p14:tracePt t="108859" x="8982075" y="3778250"/>
          <p14:tracePt t="108875" x="8948738" y="3863975"/>
          <p14:tracePt t="108880" x="8928100" y="3911600"/>
          <p14:tracePt t="108892" x="8921750" y="3959225"/>
          <p14:tracePt t="108909" x="8888413" y="4059238"/>
          <p14:tracePt t="108925" x="8874125" y="4092575"/>
          <p14:tracePt t="108942" x="8861425" y="4146550"/>
          <p14:tracePt t="108959" x="8855075" y="4198938"/>
          <p14:tracePt t="108973" x="8847138" y="4219575"/>
          <p14:tracePt t="108991" x="8847138" y="4273550"/>
          <p14:tracePt t="109008" x="8847138" y="4340225"/>
          <p14:tracePt t="109025" x="8847138" y="4400550"/>
          <p14:tracePt t="109041" x="8855075" y="4427538"/>
          <p14:tracePt t="109058" x="8861425" y="4467225"/>
          <p14:tracePt t="109074" x="8867775" y="4487863"/>
          <p14:tracePt t="109092" x="8874125" y="4508500"/>
          <p14:tracePt t="109108" x="8874125" y="4514850"/>
          <p14:tracePt t="109124" x="8882063" y="4521200"/>
          <p14:tracePt t="109141" x="8882063" y="4533900"/>
          <p14:tracePt t="109481" x="8888413" y="4541838"/>
          <p14:tracePt t="109492" x="8894763" y="4560888"/>
          <p14:tracePt t="109509" x="8907463" y="4602163"/>
          <p14:tracePt t="109526" x="8934450" y="4668838"/>
          <p14:tracePt t="109542" x="8942388" y="4702175"/>
          <p14:tracePt t="109558" x="8961438" y="4775200"/>
          <p14:tracePt t="109575" x="8975725" y="4816475"/>
          <p14:tracePt t="109594" x="8988425" y="4856163"/>
          <p14:tracePt t="109610" x="8994775" y="4862513"/>
          <p14:tracePt t="109627" x="9002713" y="4883150"/>
          <p14:tracePt t="109643" x="9002713" y="4889500"/>
          <p14:tracePt t="109659" x="9002713" y="4895850"/>
          <p14:tracePt t="109711" x="9002713" y="4902200"/>
          <p14:tracePt t="109741" x="9002713" y="4910138"/>
          <p14:tracePt t="109789" x="9002713" y="49164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884" y="-48781"/>
            <a:ext cx="8229600" cy="699542"/>
          </a:xfrm>
        </p:spPr>
        <p:txBody>
          <a:bodyPr/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THROMBOSIS</a:t>
            </a:r>
            <a:endParaRPr lang="en-US" dirty="0"/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24" y="0"/>
            <a:ext cx="655320" cy="6019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751232"/>
              </p:ext>
            </p:extLst>
          </p:nvPr>
        </p:nvGraphicFramePr>
        <p:xfrm>
          <a:off x="129188" y="987829"/>
          <a:ext cx="8885624" cy="388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500"/>
                <a:gridCol w="3063570"/>
                <a:gridCol w="3152554"/>
              </a:tblGrid>
              <a:tr h="25238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FEATURES</a:t>
                      </a:r>
                      <a:endParaRPr lang="en-US" sz="1800" dirty="0"/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ANTEMORTEM THROMBI</a:t>
                      </a:r>
                      <a:endParaRPr lang="en-US" sz="1800" dirty="0"/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POSTMORTEM CLOT</a:t>
                      </a:r>
                      <a:endParaRPr lang="en-US" sz="1800" dirty="0"/>
                    </a:p>
                  </a:txBody>
                  <a:tcPr marL="91435" marR="91435" marT="45718" marB="45718"/>
                </a:tc>
              </a:tr>
              <a:tr h="7506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Origin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 hemostasis or coagulation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Due to settling and sedimentation of clotted blood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</a:tr>
              <a:tr h="51970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Dry granular,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firm and friable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Gelatinous, soft and rubbery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</a:tr>
              <a:tr h="51970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Relation to vessel wall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Adherent to vessel wall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Weakly attached to the vessel wall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</a:tr>
              <a:tr h="7506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Shape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or may not fit their vascular contours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Take the shape of vessel or its bifurcation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</a:tr>
              <a:tr h="98165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Microscopy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Surface contains apparent lines of </a:t>
                      </a: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zahn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Surface is “chicken fat” yellow covering the underlying red ‘currant jelly’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8" marB="45718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4731990"/>
            <a:ext cx="487691" cy="4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10"/>
    </mc:Choice>
    <mc:Fallback xmlns="">
      <p:transition spd="slow" advTm="76810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494" x="9002713" y="4895850"/>
          <p14:tracePt t="3505" x="8994775" y="4829175"/>
          <p14:tracePt t="3518" x="8948738" y="4662488"/>
          <p14:tracePt t="3535" x="8801100" y="4225925"/>
          <p14:tracePt t="3551" x="8632825" y="3797300"/>
          <p14:tracePt t="3565" x="8559800" y="3630613"/>
          <p14:tracePt t="3582" x="8339138" y="3268663"/>
          <p14:tracePt t="3600" x="7977188" y="2725738"/>
          <p14:tracePt t="3616" x="7835900" y="2559050"/>
          <p14:tracePt t="3633" x="7542213" y="2297113"/>
          <p14:tracePt t="3650" x="7340600" y="2163763"/>
          <p14:tracePt t="3667" x="7119938" y="2070100"/>
          <p14:tracePt t="3682" x="7038975" y="2028825"/>
          <p14:tracePt t="3699" x="6865938" y="1995488"/>
          <p14:tracePt t="3716" x="6697663" y="1943100"/>
          <p14:tracePt t="3734" x="6523038" y="1895475"/>
          <p14:tracePt t="3749" x="6456363" y="1889125"/>
          <p14:tracePt t="3766" x="6308725" y="1862138"/>
          <p14:tracePt t="3783" x="6154738" y="1828800"/>
          <p14:tracePt t="3800" x="6069013" y="1808163"/>
          <p14:tracePt t="3816" x="5927725" y="1781175"/>
          <p14:tracePt t="3833" x="5827713" y="1768475"/>
          <p14:tracePt t="3850" x="5753100" y="1747838"/>
          <p14:tracePt t="3866" x="5726113" y="1735138"/>
          <p14:tracePt t="3882" x="5680075" y="1714500"/>
          <p14:tracePt t="3899" x="5632450" y="1708150"/>
          <p14:tracePt t="3917" x="5572125" y="1687513"/>
          <p14:tracePt t="3933" x="5545138" y="1674813"/>
          <p14:tracePt t="3949" x="5484813" y="1660525"/>
          <p14:tracePt t="3966" x="5451475" y="1654175"/>
          <p14:tracePt t="3983" x="5432425" y="1647825"/>
          <p14:tracePt t="3999" x="5418138" y="1633538"/>
          <p14:tracePt t="4016" x="5405438" y="1627188"/>
          <p14:tracePt t="4049" x="5405438" y="1620838"/>
          <p14:tracePt t="4460" x="5405438" y="1608138"/>
          <p14:tracePt t="4471" x="5426075" y="1593850"/>
          <p14:tracePt t="4486" x="5511800" y="1527175"/>
          <p14:tracePt t="4502" x="5599113" y="1473200"/>
          <p14:tracePt t="4518" x="5780088" y="1373188"/>
          <p14:tracePt t="4535" x="5961063" y="1285875"/>
          <p14:tracePt t="4550" x="6048375" y="1252538"/>
          <p14:tracePt t="4566" x="6208713" y="1204913"/>
          <p14:tracePt t="4584" x="6335713" y="1179513"/>
          <p14:tracePt t="4599" x="6410325" y="1171575"/>
          <p14:tracePt t="4604" x="6462713" y="1165225"/>
          <p14:tracePt t="4616" x="6510338" y="1158875"/>
          <p14:tracePt t="4633" x="6610350" y="1158875"/>
          <p14:tracePt t="4650" x="6684963" y="1158875"/>
          <p14:tracePt t="4667" x="6718300" y="1158875"/>
          <p14:tracePt t="4683" x="6772275" y="1158875"/>
          <p14:tracePt t="4700" x="6818313" y="1158875"/>
          <p14:tracePt t="4716" x="6851650" y="1158875"/>
          <p14:tracePt t="4733" x="6891338" y="1165225"/>
          <p14:tracePt t="4750" x="6932613" y="1165225"/>
          <p14:tracePt t="4767" x="6986588" y="1179513"/>
          <p14:tracePt t="4783" x="7005638" y="1192213"/>
          <p14:tracePt t="4799" x="7059613" y="1212850"/>
          <p14:tracePt t="4816" x="7132638" y="1246188"/>
          <p14:tracePt t="4834" x="7200900" y="1279525"/>
          <p14:tracePt t="4849" x="7240588" y="1300163"/>
          <p14:tracePt t="4866" x="7294563" y="1325563"/>
          <p14:tracePt t="4883" x="7340600" y="1346200"/>
          <p14:tracePt t="4899" x="7361238" y="1352550"/>
          <p14:tracePt t="4916" x="7388225" y="1358900"/>
          <p14:tracePt t="4933" x="7400925" y="1366838"/>
          <p14:tracePt t="4949" x="7407275" y="1366838"/>
          <p14:tracePt t="4982" x="7415213" y="1366838"/>
          <p14:tracePt t="5162" x="7421563" y="1366838"/>
          <p14:tracePt t="7317" x="7415213" y="1366838"/>
          <p14:tracePt t="7328" x="7394575" y="1352550"/>
          <p14:tracePt t="7338" x="7354888" y="1325563"/>
          <p14:tracePt t="7353" x="7294563" y="1300163"/>
          <p14:tracePt t="7368" x="6865938" y="1104900"/>
          <p14:tracePt t="7386" x="6181725" y="790575"/>
          <p14:tracePt t="7402" x="5586413" y="576263"/>
          <p14:tracePt t="7418" x="5338763" y="522288"/>
          <p14:tracePt t="7435" x="4789488" y="434975"/>
          <p14:tracePt t="7453" x="4267200" y="422275"/>
          <p14:tracePt t="7469" x="3851275" y="422275"/>
          <p14:tracePt t="7485" x="3603625" y="422275"/>
          <p14:tracePt t="7502" x="3375025" y="434975"/>
          <p14:tracePt t="7519" x="3187700" y="455613"/>
          <p14:tracePt t="7535" x="3108325" y="468313"/>
          <p14:tracePt t="7552" x="2960688" y="501650"/>
          <p14:tracePt t="7568" x="2767013" y="542925"/>
          <p14:tracePt t="7585" x="2578100" y="615950"/>
          <p14:tracePt t="7601" x="2498725" y="663575"/>
          <p14:tracePt t="7619" x="2371725" y="723900"/>
          <p14:tracePt t="7625" x="2317750" y="757238"/>
          <p14:tracePt t="7637" x="2257425" y="769938"/>
          <p14:tracePt t="7653" x="2203450" y="811213"/>
          <p14:tracePt t="7669" x="2176463" y="823913"/>
          <p14:tracePt t="7685" x="2109788" y="850900"/>
          <p14:tracePt t="7702" x="2009775" y="904875"/>
          <p14:tracePt t="7718" x="1962150" y="917575"/>
          <p14:tracePt t="7735" x="1862138" y="957263"/>
          <p14:tracePt t="7752" x="1789113" y="998538"/>
          <p14:tracePt t="7767" x="1747838" y="1011238"/>
          <p14:tracePt t="7783" x="1693863" y="1044575"/>
          <p14:tracePt t="7801" x="1654175" y="1085850"/>
          <p14:tracePt t="7818" x="1600200" y="1165225"/>
          <p14:tracePt t="7834" x="1573213" y="1212850"/>
          <p14:tracePt t="7850" x="1520825" y="1292225"/>
          <p14:tracePt t="7867" x="1479550" y="1358900"/>
          <p14:tracePt t="7885" x="1460500" y="1393825"/>
          <p14:tracePt t="7901" x="1454150" y="1400175"/>
          <p14:tracePt t="7917" x="1446213" y="1419225"/>
          <p14:tracePt t="7934" x="1446213" y="1427163"/>
          <p14:tracePt t="11740" x="1454150" y="1427163"/>
          <p14:tracePt t="11751" x="1473200" y="1419225"/>
          <p14:tracePt t="11770" x="1566863" y="1393825"/>
          <p14:tracePt t="11787" x="1781175" y="1366838"/>
          <p14:tracePt t="11803" x="1901825" y="1358900"/>
          <p14:tracePt t="11819" x="2230438" y="1358900"/>
          <p14:tracePt t="11836" x="2586038" y="1373188"/>
          <p14:tracePt t="11854" x="2813050" y="1419225"/>
          <p14:tracePt t="11869" x="2940050" y="1460500"/>
          <p14:tracePt t="11884" x="3141663" y="1547813"/>
          <p14:tracePt t="11901" x="3295650" y="1641475"/>
          <p14:tracePt t="11918" x="3375025" y="1674813"/>
          <p14:tracePt t="11934" x="3495675" y="1741488"/>
          <p14:tracePt t="11951" x="3630613" y="1814513"/>
          <p14:tracePt t="11969" x="3724275" y="1855788"/>
          <p14:tracePt t="11984" x="3763963" y="1868488"/>
          <p14:tracePt t="12001" x="3817938" y="1889125"/>
          <p14:tracePt t="12018" x="3838575" y="1901825"/>
          <p14:tracePt t="12035" x="3851275" y="1908175"/>
          <p14:tracePt t="12051" x="3857625" y="1908175"/>
          <p14:tracePt t="12068" x="3857625" y="1916113"/>
          <p14:tracePt t="12085" x="3863975" y="1916113"/>
          <p14:tracePt t="12917" x="3871913" y="1916113"/>
          <p14:tracePt t="13343" x="3878263" y="1916113"/>
          <p14:tracePt t="13353" x="3884613" y="1916113"/>
          <p14:tracePt t="13370" x="3905250" y="1901825"/>
          <p14:tracePt t="13388" x="3924300" y="1895475"/>
          <p14:tracePt t="13402" x="3938588" y="1889125"/>
          <p14:tracePt t="13418" x="3971925" y="1874838"/>
          <p14:tracePt t="13436" x="4011613" y="1868488"/>
          <p14:tracePt t="13452" x="4052888" y="1868488"/>
          <p14:tracePt t="13468" x="4119563" y="1855788"/>
          <p14:tracePt t="13485" x="4225925" y="1835150"/>
          <p14:tracePt t="13503" x="4333875" y="1822450"/>
          <p14:tracePt t="13519" x="4379913" y="1814513"/>
          <p14:tracePt t="13535" x="4494213" y="1801813"/>
          <p14:tracePt t="13552" x="4575175" y="1795463"/>
          <p14:tracePt t="13569" x="4621213" y="1795463"/>
          <p14:tracePt t="13585" x="4681538" y="1789113"/>
          <p14:tracePt t="13602" x="4735513" y="1781175"/>
          <p14:tracePt t="13621" x="4768850" y="1768475"/>
          <p14:tracePt t="13635" x="4789488" y="1768475"/>
          <p14:tracePt t="13652" x="4802188" y="1768475"/>
          <p14:tracePt t="13669" x="4808538" y="1762125"/>
          <p14:tracePt t="13702" x="4816475" y="1762125"/>
          <p14:tracePt t="13795" x="4822825" y="1762125"/>
          <p14:tracePt t="15224" x="4829175" y="1762125"/>
          <p14:tracePt t="15254" x="4835525" y="1762125"/>
          <p14:tracePt t="15264" x="4841875" y="1762125"/>
          <p14:tracePt t="15282" x="4849813" y="1762125"/>
          <p14:tracePt t="15293" x="4862513" y="1762125"/>
          <p14:tracePt t="15311" x="4876800" y="1762125"/>
          <p14:tracePt t="15323" x="4883150" y="1762125"/>
          <p14:tracePt t="15338" x="4910138" y="1762125"/>
          <p14:tracePt t="15352" x="4916488" y="1762125"/>
          <p14:tracePt t="15369" x="4943475" y="1762125"/>
          <p14:tracePt t="15386" x="4970463" y="1762125"/>
          <p14:tracePt t="15402" x="4976813" y="1754188"/>
          <p14:tracePt t="15419" x="5003800" y="1747838"/>
          <p14:tracePt t="15435" x="5010150" y="1747838"/>
          <p14:tracePt t="15453" x="5022850" y="1747838"/>
          <p14:tracePt t="15469" x="5030788" y="1747838"/>
          <p14:tracePt t="15485" x="5049838" y="1747838"/>
          <p14:tracePt t="15502" x="5064125" y="1741488"/>
          <p14:tracePt t="15519" x="5070475" y="1741488"/>
          <p14:tracePt t="15535" x="5083175" y="1735138"/>
          <p14:tracePt t="15552" x="5103813" y="1728788"/>
          <p14:tracePt t="15570" x="5116513" y="1720850"/>
          <p14:tracePt t="15585" x="5124450" y="1720850"/>
          <p14:tracePt t="15602" x="5137150" y="1720850"/>
          <p14:tracePt t="15619" x="5143500" y="1714500"/>
          <p14:tracePt t="15636" x="5157788" y="1708150"/>
          <p14:tracePt t="15669" x="5170488" y="1708150"/>
          <p14:tracePt t="15686" x="5176838" y="1701800"/>
          <p14:tracePt t="15719" x="5191125" y="1693863"/>
          <p14:tracePt t="15735" x="5191125" y="1687513"/>
          <p14:tracePt t="15752" x="5197475" y="1687513"/>
          <p14:tracePt t="15785" x="5203825" y="1687513"/>
          <p14:tracePt t="15802" x="5210175" y="1681163"/>
          <p14:tracePt t="15840" x="5210175" y="1674813"/>
          <p14:tracePt t="15909" x="5210175" y="1668463"/>
          <p14:tracePt t="15929" x="5210175" y="1660525"/>
          <p14:tracePt t="15940" x="5210175" y="1654175"/>
          <p14:tracePt t="15968" x="5210175" y="1647825"/>
          <p14:tracePt t="15978" x="5210175" y="1641475"/>
          <p14:tracePt t="15996" x="5197475" y="1633538"/>
          <p14:tracePt t="16008" x="5197475" y="1627188"/>
          <p14:tracePt t="16021" x="5191125" y="1620838"/>
          <p14:tracePt t="16038" x="5170488" y="1614488"/>
          <p14:tracePt t="16054" x="5143500" y="1600200"/>
          <p14:tracePt t="16071" x="5116513" y="1593850"/>
          <p14:tracePt t="16088" x="5103813" y="1587500"/>
          <p14:tracePt t="16104" x="5083175" y="1587500"/>
          <p14:tracePt t="16122" x="5064125" y="1587500"/>
          <p14:tracePt t="16137" x="5043488" y="1587500"/>
          <p14:tracePt t="16152" x="5010150" y="1587500"/>
          <p14:tracePt t="16170" x="4956175" y="1587500"/>
          <p14:tracePt t="16187" x="4916488" y="1587500"/>
          <p14:tracePt t="16201" x="4895850" y="1587500"/>
          <p14:tracePt t="16219" x="4862513" y="1587500"/>
          <p14:tracePt t="16237" x="4822825" y="1600200"/>
          <p14:tracePt t="16252" x="4808538" y="1600200"/>
          <p14:tracePt t="16269" x="4775200" y="1614488"/>
          <p14:tracePt t="16286" x="4756150" y="1620838"/>
          <p14:tracePt t="16303" x="4735513" y="1627188"/>
          <p14:tracePt t="16320" x="4735513" y="1633538"/>
          <p14:tracePt t="16336" x="4721225" y="1647825"/>
          <p14:tracePt t="16354" x="4708525" y="1660525"/>
          <p14:tracePt t="16371" x="4702175" y="1668463"/>
          <p14:tracePt t="16386" x="4695825" y="1681163"/>
          <p14:tracePt t="16402" x="4695825" y="1687513"/>
          <p14:tracePt t="16420" x="4687888" y="1701800"/>
          <p14:tracePt t="16436" x="4687888" y="1708150"/>
          <p14:tracePt t="16453" x="4687888" y="1720850"/>
          <p14:tracePt t="16469" x="4687888" y="1735138"/>
          <p14:tracePt t="16487" x="4687888" y="1741488"/>
          <p14:tracePt t="16519" x="4687888" y="1754188"/>
          <p14:tracePt t="16536" x="4708525" y="1754188"/>
          <p14:tracePt t="16553" x="4741863" y="1768475"/>
          <p14:tracePt t="16569" x="4762500" y="1768475"/>
          <p14:tracePt t="16586" x="4802188" y="1768475"/>
          <p14:tracePt t="16603" x="4841875" y="1768475"/>
          <p14:tracePt t="16620" x="4856163" y="1768475"/>
          <p14:tracePt t="16636" x="4889500" y="1768475"/>
          <p14:tracePt t="16652" x="4916488" y="1768475"/>
          <p14:tracePt t="16671" x="4929188" y="1768475"/>
          <p14:tracePt t="16686" x="4937125" y="1768475"/>
          <p14:tracePt t="16702" x="4943475" y="1768475"/>
          <p14:tracePt t="16719" x="4949825" y="1768475"/>
          <p14:tracePt t="16736" x="4956175" y="1768475"/>
          <p14:tracePt t="16788" x="4962525" y="1768475"/>
          <p14:tracePt t="18227" x="4970463" y="1768475"/>
          <p14:tracePt t="18237" x="4976813" y="1768475"/>
          <p14:tracePt t="18255" x="4995863" y="1747838"/>
          <p14:tracePt t="18272" x="5049838" y="1708150"/>
          <p14:tracePt t="18288" x="5097463" y="1687513"/>
          <p14:tracePt t="18304" x="5264150" y="1620838"/>
          <p14:tracePt t="18322" x="5511800" y="1554163"/>
          <p14:tracePt t="18337" x="5734050" y="1500188"/>
          <p14:tracePt t="18354" x="6069013" y="1427163"/>
          <p14:tracePt t="18361" x="6308725" y="1373188"/>
          <p14:tracePt t="18374" x="6503988" y="1358900"/>
          <p14:tracePt t="18389" x="6784975" y="1352550"/>
          <p14:tracePt t="18404" x="6891338" y="1352550"/>
          <p14:tracePt t="18421" x="7059613" y="1352550"/>
          <p14:tracePt t="18438" x="7186613" y="1373188"/>
          <p14:tracePt t="18453" x="7246938" y="1379538"/>
          <p14:tracePt t="18469" x="7334250" y="1406525"/>
          <p14:tracePt t="18486" x="7407275" y="1427163"/>
          <p14:tracePt t="18504" x="7481888" y="1454150"/>
          <p14:tracePt t="18519" x="7508875" y="1460500"/>
          <p14:tracePt t="18536" x="7554913" y="1479550"/>
          <p14:tracePt t="18553" x="7575550" y="1487488"/>
          <p14:tracePt t="18569" x="7581900" y="1493838"/>
          <p14:tracePt t="18586" x="7588250" y="1493838"/>
          <p14:tracePt t="18603" x="7596188" y="1493838"/>
          <p14:tracePt t="18679" x="7602538" y="1493838"/>
          <p14:tracePt t="18698" x="7602538" y="1500188"/>
          <p14:tracePt t="18729" x="7608888" y="1500188"/>
          <p14:tracePt t="18740" x="7608888" y="1506538"/>
          <p14:tracePt t="18786" x="7608888" y="1514475"/>
          <p14:tracePt t="18806" x="7608888" y="1520825"/>
          <p14:tracePt t="18816" x="7615238" y="1527175"/>
          <p14:tracePt t="18826" x="7615238" y="1533525"/>
          <p14:tracePt t="18838" x="7615238" y="1547813"/>
          <p14:tracePt t="18854" x="7615238" y="1566863"/>
          <p14:tracePt t="18872" x="7615238" y="1587500"/>
          <p14:tracePt t="18889" x="7615238" y="1593850"/>
          <p14:tracePt t="18903" x="7615238" y="1600200"/>
          <p14:tracePt t="18920" x="7615238" y="1608138"/>
          <p14:tracePt t="18937" x="7615238" y="1614488"/>
          <p14:tracePt t="18978" x="7615238" y="1620838"/>
          <p14:tracePt t="19018" x="7615238" y="1627188"/>
          <p14:tracePt t="21122" x="7621588" y="1627188"/>
          <p14:tracePt t="21133" x="7629525" y="1627188"/>
          <p14:tracePt t="21143" x="7642225" y="1627188"/>
          <p14:tracePt t="21155" x="7662863" y="1627188"/>
          <p14:tracePt t="21172" x="7715250" y="1620838"/>
          <p14:tracePt t="21191" x="7769225" y="1620838"/>
          <p14:tracePt t="21202" x="7829550" y="1620838"/>
          <p14:tracePt t="21219" x="7904163" y="1627188"/>
          <p14:tracePt t="21237" x="7956550" y="1647825"/>
          <p14:tracePt t="21254" x="7997825" y="1668463"/>
          <p14:tracePt t="21270" x="8004175" y="1674813"/>
          <p14:tracePt t="21287" x="8016875" y="1681163"/>
          <p14:tracePt t="21320" x="8024813" y="1687513"/>
          <p14:tracePt t="21337" x="8024813" y="1693863"/>
          <p14:tracePt t="21362" x="8024813" y="1701800"/>
          <p14:tracePt t="21373" x="8024813" y="1708150"/>
          <p14:tracePt t="21390" x="8024813" y="1720850"/>
          <p14:tracePt t="21405" x="8016875" y="1735138"/>
          <p14:tracePt t="21422" x="7964488" y="1768475"/>
          <p14:tracePt t="21440" x="7883525" y="1795463"/>
          <p14:tracePt t="21455" x="7856538" y="1808163"/>
          <p14:tracePt t="21472" x="7802563" y="1822450"/>
          <p14:tracePt t="21489" x="7762875" y="1835150"/>
          <p14:tracePt t="21506" x="7715250" y="1841500"/>
          <p14:tracePt t="21522" x="7708900" y="1841500"/>
          <p14:tracePt t="21539" x="7669213" y="1841500"/>
          <p14:tracePt t="21556" x="7648575" y="1841500"/>
          <p14:tracePt t="21570" x="7642225" y="1841500"/>
          <p14:tracePt t="21587" x="7629525" y="1841500"/>
          <p14:tracePt t="21604" x="7621588" y="1841500"/>
          <p14:tracePt t="21642" x="7615238" y="1841500"/>
          <p14:tracePt t="23797" x="7602538" y="1841500"/>
          <p14:tracePt t="23807" x="7569200" y="1849438"/>
          <p14:tracePt t="23823" x="7494588" y="1862138"/>
          <p14:tracePt t="23840" x="7407275" y="1874838"/>
          <p14:tracePt t="23856" x="7065963" y="1874838"/>
          <p14:tracePt t="23873" x="6383338" y="1874838"/>
          <p14:tracePt t="23891" x="5653088" y="1849438"/>
          <p14:tracePt t="23906" x="5357813" y="1849438"/>
          <p14:tracePt t="23913" x="5016500" y="1849438"/>
          <p14:tracePt t="23924" x="4789488" y="1849438"/>
          <p14:tracePt t="23937" x="4267200" y="1849438"/>
          <p14:tracePt t="23953" x="4105275" y="1849438"/>
          <p14:tracePt t="23971" x="3757613" y="1849438"/>
          <p14:tracePt t="23988" x="3536950" y="1849438"/>
          <p14:tracePt t="24005" x="3349625" y="1862138"/>
          <p14:tracePt t="24021" x="3268663" y="1868488"/>
          <p14:tracePt t="24038" x="3154363" y="1895475"/>
          <p14:tracePt t="24055" x="3060700" y="1908175"/>
          <p14:tracePt t="24071" x="3033713" y="1922463"/>
          <p14:tracePt t="24089" x="2987675" y="1928813"/>
          <p14:tracePt t="24104" x="2940050" y="1943100"/>
          <p14:tracePt t="24123" x="2894013" y="1955800"/>
          <p14:tracePt t="24138" x="2867025" y="1968500"/>
          <p14:tracePt t="24154" x="2792413" y="1982788"/>
          <p14:tracePt t="24172" x="2719388" y="2009775"/>
          <p14:tracePt t="24187" x="2698750" y="2016125"/>
          <p14:tracePt t="24204" x="2638425" y="2028825"/>
          <p14:tracePt t="24220" x="2592388" y="2055813"/>
          <p14:tracePt t="24238" x="2544763" y="2076450"/>
          <p14:tracePt t="24254" x="2511425" y="2089150"/>
          <p14:tracePt t="24270" x="2484438" y="2116138"/>
          <p14:tracePt t="24288" x="2451100" y="2136775"/>
          <p14:tracePt t="24305" x="2432050" y="2143125"/>
          <p14:tracePt t="24320" x="2424113" y="2149475"/>
          <p14:tracePt t="24337" x="2417763" y="2157413"/>
          <p14:tracePt t="24355" x="2411413" y="2163763"/>
          <p14:tracePt t="24413" x="2405063" y="2163763"/>
          <p14:tracePt t="25840" x="2417763" y="2157413"/>
          <p14:tracePt t="25849" x="2432050" y="2143125"/>
          <p14:tracePt t="25859" x="2471738" y="2122488"/>
          <p14:tracePt t="25871" x="2517775" y="2097088"/>
          <p14:tracePt t="25888" x="2679700" y="2036763"/>
          <p14:tracePt t="25904" x="2773363" y="2009775"/>
          <p14:tracePt t="25921" x="3014663" y="1949450"/>
          <p14:tracePt t="25939" x="3241675" y="1928813"/>
          <p14:tracePt t="25954" x="3429000" y="1943100"/>
          <p14:tracePt t="25971" x="3522663" y="1955800"/>
          <p14:tracePt t="25988" x="3616325" y="1995488"/>
          <p14:tracePt t="26004" x="3670300" y="2028825"/>
          <p14:tracePt t="26020" x="3690938" y="2043113"/>
          <p14:tracePt t="26038" x="3724275" y="2116138"/>
          <p14:tracePt t="26054" x="3763963" y="2257425"/>
          <p14:tracePt t="26071" x="3770313" y="2384425"/>
          <p14:tracePt t="26088" x="3770313" y="2432050"/>
          <p14:tracePt t="26104" x="3770313" y="2484438"/>
          <p14:tracePt t="26120" x="3770313" y="2538413"/>
          <p14:tracePt t="26139" x="3763963" y="2571750"/>
          <p14:tracePt t="26154" x="3757613" y="2578100"/>
          <p14:tracePt t="26171" x="3743325" y="2598738"/>
          <p14:tracePt t="26188" x="3724275" y="2611438"/>
          <p14:tracePt t="26204" x="3717925" y="2619375"/>
          <p14:tracePt t="26221" x="3717925" y="2625725"/>
          <p14:tracePt t="26238" x="3709988" y="2625725"/>
          <p14:tracePt t="26255" x="3703638" y="2632075"/>
          <p14:tracePt t="26272" x="3703638" y="2638425"/>
          <p14:tracePt t="26740" x="3703638" y="2632075"/>
          <p14:tracePt t="26751" x="3724275" y="2619375"/>
          <p14:tracePt t="26762" x="3757613" y="2598738"/>
          <p14:tracePt t="26774" x="3811588" y="2586038"/>
          <p14:tracePt t="26790" x="3944938" y="2559050"/>
          <p14:tracePt t="26808" x="4071938" y="2532063"/>
          <p14:tracePt t="26824" x="4152900" y="2525713"/>
          <p14:tracePt t="26840" x="4192588" y="2517775"/>
          <p14:tracePt t="26856" x="4232275" y="2517775"/>
          <p14:tracePt t="26874" x="4259263" y="2517775"/>
          <p14:tracePt t="26891" x="4273550" y="2517775"/>
          <p14:tracePt t="26908" x="4279900" y="2517775"/>
          <p14:tracePt t="26952" x="4286250" y="2517775"/>
          <p14:tracePt t="27463" x="4292600" y="2511425"/>
          <p14:tracePt t="27474" x="4292600" y="2505075"/>
          <p14:tracePt t="27491" x="4313238" y="2498725"/>
          <p14:tracePt t="27507" x="4319588" y="2498725"/>
          <p14:tracePt t="27522" x="4360863" y="2484438"/>
          <p14:tracePt t="27539" x="4400550" y="2471738"/>
          <p14:tracePt t="27555" x="4440238" y="2465388"/>
          <p14:tracePt t="27572" x="4487863" y="2457450"/>
          <p14:tracePt t="27589" x="4527550" y="2451100"/>
          <p14:tracePt t="27606" x="4541838" y="2451100"/>
          <p14:tracePt t="27622" x="4548188" y="2451100"/>
          <p14:tracePt t="27639" x="4554538" y="2451100"/>
          <p14:tracePt t="27658" x="4560888" y="2451100"/>
          <p14:tracePt t="27684" x="4567238" y="2451100"/>
          <p14:tracePt t="27831" x="4575175" y="2451100"/>
          <p14:tracePt t="27841" x="4581525" y="2451100"/>
          <p14:tracePt t="27858" x="4594225" y="2451100"/>
          <p14:tracePt t="27874" x="4602163" y="2451100"/>
          <p14:tracePt t="27891" x="4635500" y="2451100"/>
          <p14:tracePt t="27908" x="4675188" y="2451100"/>
          <p14:tracePt t="27914" x="4702175" y="2451100"/>
          <p14:tracePt t="27925" x="4721225" y="2451100"/>
          <p14:tracePt t="27941" x="4756150" y="2451100"/>
          <p14:tracePt t="27956" x="4808538" y="2451100"/>
          <p14:tracePt t="27973" x="4862513" y="2451100"/>
          <p14:tracePt t="27990" x="4889500" y="2451100"/>
          <p14:tracePt t="28006" x="4937125" y="2457450"/>
          <p14:tracePt t="28022" x="4989513" y="2457450"/>
          <p14:tracePt t="28041" x="5030788" y="2465388"/>
          <p14:tracePt t="28057" x="5064125" y="2465388"/>
          <p14:tracePt t="28073" x="5110163" y="2478088"/>
          <p14:tracePt t="28091" x="5143500" y="2484438"/>
          <p14:tracePt t="28108" x="5170488" y="2484438"/>
          <p14:tracePt t="28124" x="5176838" y="2484438"/>
          <p14:tracePt t="28140" x="5191125" y="2484438"/>
          <p14:tracePt t="28159" x="5197475" y="2484438"/>
          <p14:tracePt t="28190" x="5203825" y="2484438"/>
          <p14:tracePt t="29925" x="5210175" y="2484438"/>
          <p14:tracePt t="29936" x="5224463" y="2484438"/>
          <p14:tracePt t="29947" x="5237163" y="2484438"/>
          <p14:tracePt t="29958" x="5264150" y="2478088"/>
          <p14:tracePt t="29972" x="5372100" y="2444750"/>
          <p14:tracePt t="29990" x="5565775" y="2397125"/>
          <p14:tracePt t="30006" x="5680075" y="2378075"/>
          <p14:tracePt t="30022" x="5894388" y="2344738"/>
          <p14:tracePt t="30040" x="6102350" y="2330450"/>
          <p14:tracePt t="30056" x="6202363" y="2330450"/>
          <p14:tracePt t="30072" x="6350000" y="2330450"/>
          <p14:tracePt t="30089" x="6462713" y="2344738"/>
          <p14:tracePt t="30107" x="6550025" y="2363788"/>
          <p14:tracePt t="30122" x="6597650" y="2371725"/>
          <p14:tracePt t="30139" x="6651625" y="2397125"/>
          <p14:tracePt t="30156" x="6691313" y="2424113"/>
          <p14:tracePt t="30173" x="6711950" y="2444750"/>
          <p14:tracePt t="30189" x="6724650" y="2451100"/>
          <p14:tracePt t="30206" x="6731000" y="2451100"/>
          <p14:tracePt t="30222" x="6737350" y="2457450"/>
          <p14:tracePt t="30240" x="6745288" y="2457450"/>
          <p14:tracePt t="30256" x="6745288" y="2465388"/>
          <p14:tracePt t="30291" x="6751638" y="2471738"/>
          <p14:tracePt t="32241" x="6757988" y="2471738"/>
          <p14:tracePt t="32253" x="6764338" y="2471738"/>
          <p14:tracePt t="32264" x="6772275" y="2471738"/>
          <p14:tracePt t="32275" x="6784975" y="2471738"/>
          <p14:tracePt t="32292" x="6824663" y="2471738"/>
          <p14:tracePt t="32309" x="6872288" y="2465388"/>
          <p14:tracePt t="32325" x="6899275" y="2465388"/>
          <p14:tracePt t="32342" x="6959600" y="2457450"/>
          <p14:tracePt t="32359" x="6999288" y="2457450"/>
          <p14:tracePt t="32376" x="7038975" y="2457450"/>
          <p14:tracePt t="32391" x="7053263" y="2457450"/>
          <p14:tracePt t="32407" x="7080250" y="2457450"/>
          <p14:tracePt t="32423" x="7107238" y="2457450"/>
          <p14:tracePt t="32440" x="7119938" y="2457450"/>
          <p14:tracePt t="32444" x="7126288" y="2457450"/>
          <p14:tracePt t="32456" x="7146925" y="2457450"/>
          <p14:tracePt t="32473" x="7165975" y="2457450"/>
          <p14:tracePt t="32491" x="7186613" y="2457450"/>
          <p14:tracePt t="32507" x="7192963" y="2457450"/>
          <p14:tracePt t="32523" x="7200900" y="2457450"/>
          <p14:tracePt t="32540" x="7207250" y="2457450"/>
          <p14:tracePt t="32557" x="7213600" y="2457450"/>
          <p14:tracePt t="32597" x="7219950" y="2457450"/>
          <p14:tracePt t="32628" x="7226300" y="2457450"/>
          <p14:tracePt t="33053" x="7234238" y="2457450"/>
          <p14:tracePt t="33063" x="7246938" y="2457450"/>
          <p14:tracePt t="33076" x="7267575" y="2451100"/>
          <p14:tracePt t="33090" x="7327900" y="2444750"/>
          <p14:tracePt t="33108" x="7415213" y="2438400"/>
          <p14:tracePt t="33123" x="7461250" y="2438400"/>
          <p14:tracePt t="33141" x="7561263" y="2438400"/>
          <p14:tracePt t="33158" x="7635875" y="2438400"/>
          <p14:tracePt t="33172" x="7669213" y="2444750"/>
          <p14:tracePt t="33189" x="7715250" y="2451100"/>
          <p14:tracePt t="33205" x="7769225" y="2465388"/>
          <p14:tracePt t="33224" x="7802563" y="2465388"/>
          <p14:tracePt t="33240" x="7823200" y="2465388"/>
          <p14:tracePt t="33257" x="7843838" y="2471738"/>
          <p14:tracePt t="33273" x="7856538" y="2478088"/>
          <p14:tracePt t="33290" x="7869238" y="2478088"/>
          <p14:tracePt t="33306" x="7889875" y="2478088"/>
          <p14:tracePt t="33323" x="7910513" y="2478088"/>
          <p14:tracePt t="33340" x="7916863" y="2478088"/>
          <p14:tracePt t="33357" x="7929563" y="2484438"/>
          <p14:tracePt t="33374" x="7937500" y="2484438"/>
          <p14:tracePt t="33391" x="7943850" y="2484438"/>
          <p14:tracePt t="33419" x="7950200" y="2484438"/>
          <p14:tracePt t="35505" x="7950200" y="2492375"/>
          <p14:tracePt t="35516" x="7929563" y="2492375"/>
          <p14:tracePt t="35526" x="7896225" y="2492375"/>
          <p14:tracePt t="35542" x="7696200" y="2525713"/>
          <p14:tracePt t="35560" x="7080250" y="2538413"/>
          <p14:tracePt t="35576" x="6731000" y="2552700"/>
          <p14:tracePt t="35592" x="5973763" y="2586038"/>
          <p14:tracePt t="35609" x="5270500" y="2586038"/>
          <p14:tracePt t="35627" x="4587875" y="2598738"/>
          <p14:tracePt t="35641" x="4246563" y="2598738"/>
          <p14:tracePt t="35658" x="3597275" y="2638425"/>
          <p14:tracePt t="35675" x="3081338" y="2692400"/>
          <p14:tracePt t="35691" x="2886075" y="2719388"/>
          <p14:tracePt t="35708" x="2652713" y="2740025"/>
          <p14:tracePt t="35725" x="2457450" y="2773363"/>
          <p14:tracePt t="35741" x="2390775" y="2786063"/>
          <p14:tracePt t="35758" x="2278063" y="2792413"/>
          <p14:tracePt t="35774" x="2224088" y="2806700"/>
          <p14:tracePt t="35792" x="2190750" y="2806700"/>
          <p14:tracePt t="35808" x="2182813" y="2806700"/>
          <p14:tracePt t="35824" x="2163763" y="2806700"/>
          <p14:tracePt t="35841" x="2157413" y="2806700"/>
          <p14:tracePt t="35858" x="2149475" y="2806700"/>
          <p14:tracePt t="35891" x="2143125" y="2806700"/>
          <p14:tracePt t="35910" x="2143125" y="2813050"/>
          <p14:tracePt t="35947" x="2143125" y="2819400"/>
          <p14:tracePt t="35958" x="2170113" y="2827338"/>
          <p14:tracePt t="35967" x="2190750" y="2827338"/>
          <p14:tracePt t="35977" x="2243138" y="2833688"/>
          <p14:tracePt t="35990" x="2324100" y="2852738"/>
          <p14:tracePt t="36007" x="2517775" y="2886075"/>
          <p14:tracePt t="36024" x="2713038" y="2954338"/>
          <p14:tracePt t="36040" x="2779713" y="2981325"/>
          <p14:tracePt t="36057" x="2886075" y="3014663"/>
          <p14:tracePt t="36074" x="2954338" y="3033713"/>
          <p14:tracePt t="36091" x="2981325" y="3041650"/>
          <p14:tracePt t="36107" x="2994025" y="3041650"/>
          <p14:tracePt t="36124" x="3006725" y="3048000"/>
          <p14:tracePt t="36140" x="3006725" y="3054350"/>
          <p14:tracePt t="36174" x="3014663" y="3054350"/>
          <p14:tracePt t="36209" x="3021013" y="3054350"/>
          <p14:tracePt t="36498" x="3027363" y="3041650"/>
          <p14:tracePt t="36509" x="3054350" y="3006725"/>
          <p14:tracePt t="36526" x="3127375" y="2886075"/>
          <p14:tracePt t="36541" x="3175000" y="2813050"/>
          <p14:tracePt t="36558" x="3289300" y="2632075"/>
          <p14:tracePt t="36575" x="3476625" y="2330450"/>
          <p14:tracePt t="36591" x="3597275" y="2130425"/>
          <p14:tracePt t="36608" x="3778250" y="1874838"/>
          <p14:tracePt t="36625" x="3890963" y="1728788"/>
          <p14:tracePt t="36641" x="4005263" y="1614488"/>
          <p14:tracePt t="36658" x="4071938" y="1547813"/>
          <p14:tracePt t="36674" x="4152900" y="1466850"/>
          <p14:tracePt t="36691" x="4206875" y="1419225"/>
          <p14:tracePt t="36709" x="4232275" y="1373188"/>
          <p14:tracePt t="36728" x="4246563" y="1352550"/>
          <p14:tracePt t="36743" x="4252913" y="1346200"/>
          <p14:tracePt t="36759" x="4259263" y="1339850"/>
          <p14:tracePt t="36793" x="4259263" y="1333500"/>
          <p14:tracePt t="36810" x="4267200" y="1333500"/>
          <p14:tracePt t="36827" x="4279900" y="1312863"/>
          <p14:tracePt t="36841" x="4286250" y="1306513"/>
          <p14:tracePt t="36858" x="4292600" y="1292225"/>
          <p14:tracePt t="36874" x="4300538" y="1285875"/>
          <p14:tracePt t="36892" x="4300538" y="1279525"/>
          <p14:tracePt t="36908" x="4300538" y="1273175"/>
          <p14:tracePt t="36991" x="4300538" y="1279525"/>
          <p14:tracePt t="37001" x="4300538" y="1306513"/>
          <p14:tracePt t="37012" x="4300538" y="1346200"/>
          <p14:tracePt t="37027" x="4286250" y="1439863"/>
          <p14:tracePt t="37040" x="4286250" y="1487488"/>
          <p14:tracePt t="37057" x="4267200" y="1633538"/>
          <p14:tracePt t="37073" x="4259263" y="1735138"/>
          <p14:tracePt t="37090" x="4240213" y="1882775"/>
          <p14:tracePt t="37107" x="4232275" y="2016125"/>
          <p14:tracePt t="37124" x="4225925" y="2157413"/>
          <p14:tracePt t="37140" x="4225925" y="2243138"/>
          <p14:tracePt t="37156" x="4225925" y="2397125"/>
          <p14:tracePt t="37174" x="4225925" y="2559050"/>
          <p14:tracePt t="37190" x="4225925" y="2679700"/>
          <p14:tracePt t="37206" x="4225925" y="2725738"/>
          <p14:tracePt t="37224" x="4225925" y="2827338"/>
          <p14:tracePt t="37241" x="4232275" y="2873375"/>
          <p14:tracePt t="37258" x="4232275" y="2894013"/>
          <p14:tracePt t="37274" x="4232275" y="2906713"/>
          <p14:tracePt t="37311" x="4232275" y="2913063"/>
          <p14:tracePt t="37330" x="4232275" y="2921000"/>
          <p14:tracePt t="37522" x="4232275" y="2927350"/>
          <p14:tracePt t="37579" x="4232275" y="2933700"/>
          <p14:tracePt t="37606" x="4240213" y="2933700"/>
          <p14:tracePt t="37616" x="4240213" y="2940050"/>
          <p14:tracePt t="37645" x="4240213" y="2946400"/>
          <p14:tracePt t="37693" x="4246563" y="2954338"/>
          <p14:tracePt t="38962" x="4252913" y="2954338"/>
          <p14:tracePt t="38973" x="4259263" y="2954338"/>
          <p14:tracePt t="38993" x="4300538" y="2954338"/>
          <p14:tracePt t="39011" x="4360863" y="2946400"/>
          <p14:tracePt t="39016" x="4400550" y="2946400"/>
          <p14:tracePt t="39030" x="4448175" y="2946400"/>
          <p14:tracePt t="39044" x="4575175" y="2946400"/>
          <p14:tracePt t="39059" x="4627563" y="2946400"/>
          <p14:tracePt t="39075" x="4729163" y="2946400"/>
          <p14:tracePt t="39092" x="4856163" y="2946400"/>
          <p14:tracePt t="39108" x="4922838" y="2946400"/>
          <p14:tracePt t="39125" x="5076825" y="2946400"/>
          <p14:tracePt t="39142" x="5245100" y="2967038"/>
          <p14:tracePt t="39159" x="5324475" y="2973388"/>
          <p14:tracePt t="39175" x="5492750" y="2994025"/>
          <p14:tracePt t="39192" x="5619750" y="3006725"/>
          <p14:tracePt t="39209" x="5746750" y="3014663"/>
          <p14:tracePt t="39225" x="5780088" y="3014663"/>
          <p14:tracePt t="39242" x="5873750" y="3033713"/>
          <p14:tracePt t="39259" x="5940425" y="3033713"/>
          <p14:tracePt t="39276" x="5994400" y="3041650"/>
          <p14:tracePt t="39291" x="6021388" y="3041650"/>
          <p14:tracePt t="39308" x="6054725" y="3041650"/>
          <p14:tracePt t="39325" x="6081713" y="3041650"/>
          <p14:tracePt t="39342" x="6102350" y="3041650"/>
          <p14:tracePt t="39358" x="6115050" y="3041650"/>
          <p14:tracePt t="39375" x="6135688" y="3041650"/>
          <p14:tracePt t="39392" x="6142038" y="3041650"/>
          <p14:tracePt t="39425" x="6148388" y="3041650"/>
          <p14:tracePt t="39460" x="6154738" y="3041650"/>
          <p14:tracePt t="39490" x="6162675" y="3041650"/>
          <p14:tracePt t="39529" x="6169025" y="3041650"/>
          <p14:tracePt t="39577" x="6175375" y="3041650"/>
          <p14:tracePt t="39588" x="6181725" y="3041650"/>
          <p14:tracePt t="39616" x="6188075" y="3041650"/>
          <p14:tracePt t="39627" x="6196013" y="3041650"/>
          <p14:tracePt t="39655" x="6202363" y="3041650"/>
          <p14:tracePt t="39674" x="6208713" y="3041650"/>
          <p14:tracePt t="39694" x="6215063" y="3041650"/>
          <p14:tracePt t="39751" x="6223000" y="3041650"/>
          <p14:tracePt t="39935" x="6229350" y="3041650"/>
          <p14:tracePt t="42909" x="6235700" y="3033713"/>
          <p14:tracePt t="42919" x="6248400" y="3027363"/>
          <p14:tracePt t="42938" x="6269038" y="3021013"/>
          <p14:tracePt t="42948" x="6283325" y="3006725"/>
          <p14:tracePt t="42961" x="6296025" y="3000375"/>
          <p14:tracePt t="42978" x="6329363" y="2987675"/>
          <p14:tracePt t="42994" x="6383338" y="2973388"/>
          <p14:tracePt t="43009" x="6410325" y="2967038"/>
          <p14:tracePt t="43026" x="6456363" y="2954338"/>
          <p14:tracePt t="43043" x="6516688" y="2946400"/>
          <p14:tracePt t="43060" x="6564313" y="2946400"/>
          <p14:tracePt t="43077" x="6577013" y="2946400"/>
          <p14:tracePt t="43084" x="6597650" y="2946400"/>
          <p14:tracePt t="43093" x="6618288" y="2946400"/>
          <p14:tracePt t="43109" x="6637338" y="2946400"/>
          <p14:tracePt t="43125" x="6643688" y="2946400"/>
          <p14:tracePt t="43141" x="6664325" y="2946400"/>
          <p14:tracePt t="43158" x="6684963" y="2946400"/>
          <p14:tracePt t="43176" x="6711950" y="2946400"/>
          <p14:tracePt t="43191" x="6731000" y="2954338"/>
          <p14:tracePt t="43208" x="6757988" y="2960688"/>
          <p14:tracePt t="43225" x="6791325" y="2960688"/>
          <p14:tracePt t="43241" x="6797675" y="2967038"/>
          <p14:tracePt t="43258" x="6818313" y="2973388"/>
          <p14:tracePt t="43275" x="6824663" y="2973388"/>
          <p14:tracePt t="43292" x="6832600" y="2981325"/>
          <p14:tracePt t="43325" x="6838950" y="2981325"/>
          <p14:tracePt t="43341" x="6845300" y="2981325"/>
          <p14:tracePt t="43359" x="6851650" y="2981325"/>
          <p14:tracePt t="43379" x="6858000" y="2981325"/>
          <p14:tracePt t="43399" x="6865938" y="2981325"/>
          <p14:tracePt t="43468" x="6872288" y="2981325"/>
          <p14:tracePt t="43516" x="6878638" y="2981325"/>
          <p14:tracePt t="43564" x="6884988" y="2981325"/>
          <p14:tracePt t="43631" x="6891338" y="2981325"/>
          <p14:tracePt t="43652" x="6899275" y="2981325"/>
          <p14:tracePt t="43680" x="6905625" y="2981325"/>
          <p14:tracePt t="43700" x="6911975" y="2981325"/>
          <p14:tracePt t="43711" x="6918325" y="2981325"/>
          <p14:tracePt t="43730" x="6926263" y="2981325"/>
          <p14:tracePt t="43746" x="6932613" y="2981325"/>
          <p14:tracePt t="43759" x="6938963" y="2981325"/>
          <p14:tracePt t="43776" x="6945313" y="2981325"/>
          <p14:tracePt t="43804" x="6951663" y="2981325"/>
          <p14:tracePt t="43843" x="6959600" y="2981325"/>
          <p14:tracePt t="45553" x="6951663" y="2981325"/>
          <p14:tracePt t="45563" x="6945313" y="2981325"/>
          <p14:tracePt t="45579" x="6932613" y="2981325"/>
          <p14:tracePt t="45595" x="6891338" y="2981325"/>
          <p14:tracePt t="45612" x="6811963" y="2981325"/>
          <p14:tracePt t="45629" x="6677025" y="2981325"/>
          <p14:tracePt t="45645" x="6591300" y="2981325"/>
          <p14:tracePt t="45662" x="6369050" y="2981325"/>
          <p14:tracePt t="45677" x="6075363" y="2981325"/>
          <p14:tracePt t="45693" x="5967413" y="2994025"/>
          <p14:tracePt t="45710" x="5726113" y="3033713"/>
          <p14:tracePt t="45726" x="5532438" y="3074988"/>
          <p14:tracePt t="45744" x="5384800" y="3108325"/>
          <p14:tracePt t="45761" x="5330825" y="3121025"/>
          <p14:tracePt t="45779" x="5245100" y="3175000"/>
          <p14:tracePt t="45795" x="5170488" y="3208338"/>
          <p14:tracePt t="45811" x="5110163" y="3235325"/>
          <p14:tracePt t="45827" x="5083175" y="3248025"/>
          <p14:tracePt t="45844" x="5030788" y="3281363"/>
          <p14:tracePt t="45861" x="4976813" y="3316288"/>
          <p14:tracePt t="45877" x="4943475" y="3335338"/>
          <p14:tracePt t="45894" x="4910138" y="3368675"/>
          <p14:tracePt t="45910" x="4868863" y="3395663"/>
          <p14:tracePt t="45928" x="4841875" y="3422650"/>
          <p14:tracePt t="45944" x="4822825" y="3435350"/>
          <p14:tracePt t="45960" x="4789488" y="3470275"/>
          <p14:tracePt t="45977" x="4741863" y="3503613"/>
          <p14:tracePt t="45995" x="4708525" y="3530600"/>
          <p14:tracePt t="46010" x="4695825" y="3530600"/>
          <p14:tracePt t="46027" x="4681538" y="3549650"/>
          <p14:tracePt t="46044" x="4668838" y="3556000"/>
          <p14:tracePt t="46102" x="4662488" y="3556000"/>
          <p14:tracePt t="46131" x="4662488" y="3563938"/>
          <p14:tracePt t="46160" x="4662488" y="3570288"/>
          <p14:tracePt t="46199" x="4668838" y="3570288"/>
          <p14:tracePt t="46209" x="4687888" y="3576638"/>
          <p14:tracePt t="46218" x="4714875" y="3589338"/>
          <p14:tracePt t="46229" x="4756150" y="3609975"/>
          <p14:tracePt t="46244" x="4789488" y="3616325"/>
          <p14:tracePt t="46261" x="4862513" y="3636963"/>
          <p14:tracePt t="46277" x="4949825" y="3663950"/>
          <p14:tracePt t="46295" x="4989513" y="3670300"/>
          <p14:tracePt t="46310" x="5010150" y="3670300"/>
          <p14:tracePt t="46327" x="5037138" y="3676650"/>
          <p14:tracePt t="46344" x="5056188" y="3676650"/>
          <p14:tracePt t="46377" x="5064125" y="3676650"/>
          <p14:tracePt t="46394" x="5070475" y="3676650"/>
          <p14:tracePt t="46450" x="5076825" y="3676650"/>
          <p14:tracePt t="49453" x="5091113" y="3676650"/>
          <p14:tracePt t="49464" x="5110163" y="3657600"/>
          <p14:tracePt t="49480" x="5170488" y="3597275"/>
          <p14:tracePt t="49494" x="5245100" y="3543300"/>
          <p14:tracePt t="49511" x="5459413" y="3416300"/>
          <p14:tracePt t="49528" x="5746750" y="3302000"/>
          <p14:tracePt t="49545" x="5888038" y="3262313"/>
          <p14:tracePt t="49561" x="6148388" y="3221038"/>
          <p14:tracePt t="49578" x="6350000" y="3221038"/>
          <p14:tracePt t="49595" x="6537325" y="3221038"/>
          <p14:tracePt t="49611" x="6657975" y="3221038"/>
          <p14:tracePt t="49616" x="6745288" y="3221038"/>
          <p14:tracePt t="49628" x="6838950" y="3221038"/>
          <p14:tracePt t="49644" x="6986588" y="3255963"/>
          <p14:tracePt t="49661" x="7046913" y="3281363"/>
          <p14:tracePt t="49678" x="7159625" y="3349625"/>
          <p14:tracePt t="49694" x="7246938" y="3409950"/>
          <p14:tracePt t="49712" x="7294563" y="3443288"/>
          <p14:tracePt t="49728" x="7313613" y="3462338"/>
          <p14:tracePt t="49744" x="7340600" y="3482975"/>
          <p14:tracePt t="49761" x="7346950" y="3503613"/>
          <p14:tracePt t="49778" x="7361238" y="3509963"/>
          <p14:tracePt t="49794" x="7361238" y="3516313"/>
          <p14:tracePt t="49811" x="7367588" y="3522663"/>
          <p14:tracePt t="49844" x="7373938" y="3530600"/>
          <p14:tracePt t="49866" x="7373938" y="3536950"/>
          <p14:tracePt t="49905" x="7373938" y="3543300"/>
          <p14:tracePt t="49984" x="7373938" y="3549650"/>
          <p14:tracePt t="50061" x="7373938" y="3556000"/>
          <p14:tracePt t="50110" x="7373938" y="3563938"/>
          <p14:tracePt t="50129" x="7373938" y="3570288"/>
          <p14:tracePt t="50139" x="7373938" y="3576638"/>
          <p14:tracePt t="50178" x="7373938" y="3582988"/>
          <p14:tracePt t="50205" x="7373938" y="3589338"/>
          <p14:tracePt t="58734" x="7367588" y="3589338"/>
          <p14:tracePt t="58745" x="7367588" y="3582988"/>
          <p14:tracePt t="58756" x="7354888" y="3570288"/>
          <p14:tracePt t="58765" x="7340600" y="3556000"/>
          <p14:tracePt t="58779" x="7294563" y="3522663"/>
          <p14:tracePt t="58795" x="7253288" y="3503613"/>
          <p14:tracePt t="58812" x="7146925" y="3429000"/>
          <p14:tracePt t="58830" x="6992938" y="3362325"/>
          <p14:tracePt t="58847" x="6838950" y="3308350"/>
          <p14:tracePt t="58863" x="6757988" y="3281363"/>
          <p14:tracePt t="58880" x="6610350" y="3262313"/>
          <p14:tracePt t="58897" x="6443663" y="3255963"/>
          <p14:tracePt t="58913" x="6376988" y="3255963"/>
          <p14:tracePt t="58931" x="6208713" y="3255963"/>
          <p14:tracePt t="58947" x="6042025" y="3255963"/>
          <p14:tracePt t="58964" x="5873750" y="3281363"/>
          <p14:tracePt t="58980" x="5773738" y="3302000"/>
          <p14:tracePt t="58997" x="5565775" y="3349625"/>
          <p14:tracePt t="59013" x="5391150" y="3409950"/>
          <p14:tracePt t="59031" x="5230813" y="3495675"/>
          <p14:tracePt t="59047" x="5157788" y="3536950"/>
          <p14:tracePt t="59063" x="5037138" y="3616325"/>
          <p14:tracePt t="59081" x="4916488" y="3676650"/>
          <p14:tracePt t="59097" x="4841875" y="3703638"/>
          <p14:tracePt t="59113" x="4735513" y="3751263"/>
          <p14:tracePt t="59130" x="4635500" y="3805238"/>
          <p14:tracePt t="59147" x="4541838" y="3851275"/>
          <p14:tracePt t="59163" x="4506913" y="3863975"/>
          <p14:tracePt t="59180" x="4421188" y="3932238"/>
          <p14:tracePt t="59197" x="4346575" y="3992563"/>
          <p14:tracePt t="59215" x="4286250" y="4065588"/>
          <p14:tracePt t="59231" x="4246563" y="4098925"/>
          <p14:tracePt t="59236" x="4219575" y="4125913"/>
          <p14:tracePt t="59246" x="4186238" y="4159250"/>
          <p14:tracePt t="59263" x="4132263" y="4219575"/>
          <p14:tracePt t="59280" x="4113213" y="4240213"/>
          <p14:tracePt t="59297" x="4086225" y="4267200"/>
          <p14:tracePt t="59314" x="4065588" y="4294188"/>
          <p14:tracePt t="59331" x="4052888" y="4306888"/>
          <p14:tracePt t="59347" x="4052888" y="4313238"/>
          <p14:tracePt t="59363" x="4038600" y="4319588"/>
          <p14:tracePt t="59380" x="4032250" y="4327525"/>
          <p14:tracePt t="59397" x="4032250" y="4340225"/>
          <p14:tracePt t="60134" x="4038600" y="4340225"/>
          <p14:tracePt t="60145" x="4052888" y="4340225"/>
          <p14:tracePt t="60154" x="4065588" y="4340225"/>
          <p14:tracePt t="60166" x="4092575" y="4333875"/>
          <p14:tracePt t="60182" x="4159250" y="4333875"/>
          <p14:tracePt t="60200" x="4232275" y="4333875"/>
          <p14:tracePt t="60216" x="4267200" y="4333875"/>
          <p14:tracePt t="60232" x="4340225" y="4346575"/>
          <p14:tracePt t="60237" x="4373563" y="4360863"/>
          <p14:tracePt t="60248" x="4413250" y="4379913"/>
          <p14:tracePt t="60264" x="4440238" y="4394200"/>
          <p14:tracePt t="60280" x="4506913" y="4413250"/>
          <p14:tracePt t="60297" x="4541838" y="4427538"/>
          <p14:tracePt t="60314" x="4587875" y="4440238"/>
          <p14:tracePt t="60331" x="4594225" y="4440238"/>
          <p14:tracePt t="60347" x="4614863" y="4448175"/>
          <p14:tracePt t="60364" x="4627563" y="4454525"/>
          <p14:tracePt t="60381" x="4635500" y="4454525"/>
          <p14:tracePt t="60421" x="4641850" y="4454525"/>
          <p14:tracePt t="60857" x="4641850" y="4460875"/>
          <p14:tracePt t="61659" x="4648200" y="4460875"/>
          <p14:tracePt t="61670" x="4654550" y="4460875"/>
          <p14:tracePt t="61682" x="4675188" y="4448175"/>
          <p14:tracePt t="61699" x="4721225" y="4433888"/>
          <p14:tracePt t="61716" x="4829175" y="4406900"/>
          <p14:tracePt t="61731" x="4883150" y="4394200"/>
          <p14:tracePt t="61735" x="4956175" y="4387850"/>
          <p14:tracePt t="61748" x="5030788" y="4373563"/>
          <p14:tracePt t="61764" x="5191125" y="4373563"/>
          <p14:tracePt t="61782" x="5345113" y="4373563"/>
          <p14:tracePt t="61798" x="5432425" y="4379913"/>
          <p14:tracePt t="61814" x="5605463" y="4406900"/>
          <p14:tracePt t="61831" x="5767388" y="4460875"/>
          <p14:tracePt t="61848" x="5846763" y="4473575"/>
          <p14:tracePt t="61864" x="5973763" y="4508500"/>
          <p14:tracePt t="61882" x="6094413" y="4581525"/>
          <p14:tracePt t="61900" x="6181725" y="4621213"/>
          <p14:tracePt t="61916" x="6223000" y="4635500"/>
          <p14:tracePt t="61932" x="6269038" y="4654550"/>
          <p14:tracePt t="61950" x="6302375" y="4675188"/>
          <p14:tracePt t="61967" x="6316663" y="4681538"/>
          <p14:tracePt t="62000" x="6316663" y="4687888"/>
          <p14:tracePt t="62016" x="6323013" y="4695825"/>
          <p14:tracePt t="62033" x="6329363" y="4695825"/>
          <p14:tracePt t="62255" x="6329363" y="4702175"/>
          <p14:tracePt t="63166" x="6335713" y="4702175"/>
          <p14:tracePt t="63176" x="6335713" y="4695825"/>
          <p14:tracePt t="63186" x="6335713" y="4687888"/>
          <p14:tracePt t="63198" x="6343650" y="4681538"/>
          <p14:tracePt t="63215" x="6356350" y="4662488"/>
          <p14:tracePt t="63231" x="6369050" y="4648200"/>
          <p14:tracePt t="63247" x="6383338" y="4635500"/>
          <p14:tracePt t="63263" x="6402388" y="4614863"/>
          <p14:tracePt t="63280" x="6437313" y="4587875"/>
          <p14:tracePt t="63297" x="6470650" y="4554538"/>
          <p14:tracePt t="63313" x="6477000" y="4548188"/>
          <p14:tracePt t="63330" x="6503988" y="4533900"/>
          <p14:tracePt t="63347" x="6510338" y="4521200"/>
          <p14:tracePt t="63363" x="6523038" y="4521200"/>
          <p14:tracePt t="63381" x="6530975" y="4508500"/>
          <p14:tracePt t="63398" x="6543675" y="4500563"/>
          <p14:tracePt t="63415" x="6564313" y="4494213"/>
          <p14:tracePt t="63431" x="6570663" y="4487863"/>
          <p14:tracePt t="63448" x="6597650" y="4473575"/>
          <p14:tracePt t="63464" x="6610350" y="4460875"/>
          <p14:tracePt t="63482" x="6630988" y="4454525"/>
          <p14:tracePt t="63498" x="6630988" y="4448175"/>
          <p14:tracePt t="63514" x="6643688" y="4448175"/>
          <p14:tracePt t="63531" x="6651625" y="4440238"/>
          <p14:tracePt t="63549" x="6664325" y="4433888"/>
          <p14:tracePt t="63564" x="6664325" y="4427538"/>
          <p14:tracePt t="63581" x="6684963" y="4427538"/>
          <p14:tracePt t="63598" x="6691313" y="4413250"/>
          <p14:tracePt t="63614" x="6697663" y="4413250"/>
          <p14:tracePt t="63631" x="6711950" y="4406900"/>
          <p14:tracePt t="63648" x="6718300" y="4406900"/>
          <p14:tracePt t="63665" x="6731000" y="4400550"/>
          <p14:tracePt t="64015" x="6737350" y="4400550"/>
          <p14:tracePt t="64025" x="6745288" y="4400550"/>
          <p14:tracePt t="64036" x="6751638" y="4394200"/>
          <p14:tracePt t="64048" x="6764338" y="4379913"/>
          <p14:tracePt t="64065" x="6791325" y="4367213"/>
          <p14:tracePt t="64081" x="6838950" y="4346575"/>
          <p14:tracePt t="64099" x="6884988" y="4333875"/>
          <p14:tracePt t="64114" x="6911975" y="4327525"/>
          <p14:tracePt t="64132" x="6951663" y="4319588"/>
          <p14:tracePt t="64148" x="6992938" y="4313238"/>
          <p14:tracePt t="64165" x="7011988" y="4306888"/>
          <p14:tracePt t="64181" x="7059613" y="4306888"/>
          <p14:tracePt t="64198" x="7099300" y="4306888"/>
          <p14:tracePt t="64215" x="7146925" y="4306888"/>
          <p14:tracePt t="64231" x="7165975" y="4306888"/>
          <p14:tracePt t="64247" x="7207250" y="4306888"/>
          <p14:tracePt t="64264" x="7246938" y="4306888"/>
          <p14:tracePt t="64281" x="7267575" y="4306888"/>
          <p14:tracePt t="64298" x="7300913" y="4306888"/>
          <p14:tracePt t="64302" x="7321550" y="4306888"/>
          <p14:tracePt t="64315" x="7334250" y="4306888"/>
          <p14:tracePt t="64332" x="7367588" y="4306888"/>
          <p14:tracePt t="64350" x="7388225" y="4306888"/>
          <p14:tracePt t="64365" x="7407275" y="4306888"/>
          <p14:tracePt t="64381" x="7421563" y="4306888"/>
          <p14:tracePt t="64399" x="7427913" y="4306888"/>
          <p14:tracePt t="64415" x="7440613" y="4306888"/>
          <p14:tracePt t="64449" x="7448550" y="4306888"/>
          <p14:tracePt t="64476" x="7454900" y="4306888"/>
          <p14:tracePt t="64505" x="7461250" y="4306888"/>
          <p14:tracePt t="65349" x="7461250" y="4300538"/>
          <p14:tracePt t="65360" x="7467600" y="4300538"/>
          <p14:tracePt t="65369" x="7481888" y="4294188"/>
          <p14:tracePt t="65384" x="7508875" y="4286250"/>
          <p14:tracePt t="65401" x="7521575" y="4279900"/>
          <p14:tracePt t="65417" x="7581900" y="4259263"/>
          <p14:tracePt t="65433" x="7642225" y="4246563"/>
          <p14:tracePt t="65451" x="7735888" y="4225925"/>
          <p14:tracePt t="65467" x="7775575" y="4219575"/>
          <p14:tracePt t="65485" x="7835900" y="4213225"/>
          <p14:tracePt t="65502" x="7889875" y="4206875"/>
          <p14:tracePt t="65518" x="7937500" y="4198938"/>
          <p14:tracePt t="65533" x="7964488" y="4198938"/>
          <p14:tracePt t="65551" x="8004175" y="4192588"/>
          <p14:tracePt t="65567" x="8043863" y="4186238"/>
          <p14:tracePt t="65583" x="8064500" y="4186238"/>
          <p14:tracePt t="65601" x="8077200" y="4186238"/>
          <p14:tracePt t="65618" x="8091488" y="4186238"/>
          <p14:tracePt t="65633" x="8097838" y="4186238"/>
          <p14:tracePt t="65702" x="8091488" y="4186238"/>
          <p14:tracePt t="65712" x="8083550" y="4186238"/>
          <p14:tracePt t="65723" x="8058150" y="4186238"/>
          <p14:tracePt t="65735" x="8037513" y="4186238"/>
          <p14:tracePt t="65751" x="7989888" y="4186238"/>
          <p14:tracePt t="65765" x="7964488" y="4186238"/>
          <p14:tracePt t="65782" x="7883525" y="4186238"/>
          <p14:tracePt t="65799" x="7816850" y="4186238"/>
          <p14:tracePt t="65815" x="7769225" y="4186238"/>
          <p14:tracePt t="65820" x="7735888" y="4186238"/>
          <p14:tracePt t="65832" x="7702550" y="4186238"/>
          <p14:tracePt t="65849" x="7648575" y="4198938"/>
          <p14:tracePt t="65866" x="7602538" y="4198938"/>
          <p14:tracePt t="65882" x="7588250" y="4198938"/>
          <p14:tracePt t="65899" x="7561263" y="4198938"/>
          <p14:tracePt t="65915" x="7542213" y="4198938"/>
          <p14:tracePt t="65933" x="7535863" y="4198938"/>
          <p14:tracePt t="65950" x="7527925" y="4198938"/>
          <p14:tracePt t="65965" x="7521575" y="4198938"/>
          <p14:tracePt t="67363" x="7508875" y="4198938"/>
          <p14:tracePt t="67373" x="7500938" y="4206875"/>
          <p14:tracePt t="67384" x="7494588" y="4213225"/>
          <p14:tracePt t="67400" x="7488238" y="4219575"/>
          <p14:tracePt t="67415" x="7475538" y="4233863"/>
          <p14:tracePt t="67432" x="7448550" y="4279900"/>
          <p14:tracePt t="67450" x="7434263" y="4313238"/>
          <p14:tracePt t="67465" x="7427913" y="4340225"/>
          <p14:tracePt t="67482" x="7427913" y="4367213"/>
          <p14:tracePt t="67499" x="7427913" y="4394200"/>
          <p14:tracePt t="67517" x="7427913" y="4413250"/>
          <p14:tracePt t="67532" x="7434263" y="4421188"/>
          <p14:tracePt t="67549" x="7448550" y="4433888"/>
          <p14:tracePt t="67566" x="7467600" y="4454525"/>
          <p14:tracePt t="67582" x="7488238" y="4454525"/>
          <p14:tracePt t="67599" x="7515225" y="4460875"/>
          <p14:tracePt t="67616" x="7561263" y="4473575"/>
          <p14:tracePt t="67633" x="7596188" y="4473575"/>
          <p14:tracePt t="67649" x="7621588" y="4481513"/>
          <p14:tracePt t="67665" x="7689850" y="4487863"/>
          <p14:tracePt t="67682" x="7750175" y="4487863"/>
          <p14:tracePt t="67700" x="7829550" y="4500563"/>
          <p14:tracePt t="67716" x="7862888" y="4500563"/>
          <p14:tracePt t="67732" x="7937500" y="4500563"/>
          <p14:tracePt t="67749" x="7983538" y="4500563"/>
          <p14:tracePt t="67765" x="8010525" y="4500563"/>
          <p14:tracePt t="67782" x="8058150" y="4500563"/>
          <p14:tracePt t="67799" x="8091488" y="4500563"/>
          <p14:tracePt t="67816" x="8118475" y="4500563"/>
          <p14:tracePt t="67832" x="8131175" y="4500563"/>
          <p14:tracePt t="67836" x="8137525" y="4500563"/>
          <p14:tracePt t="67849" x="8143875" y="4500563"/>
          <p14:tracePt t="67866" x="8158163" y="4500563"/>
          <p14:tracePt t="67924" x="8164513" y="4500563"/>
          <p14:tracePt t="68310" x="8170863" y="4500563"/>
          <p14:tracePt t="69140" x="8178800" y="4500563"/>
          <p14:tracePt t="69151" x="8185150" y="4500563"/>
          <p14:tracePt t="69172" x="8191500" y="4500563"/>
          <p14:tracePt t="69188" x="8197850" y="4500563"/>
          <p14:tracePt t="69200" x="8204200" y="4500563"/>
          <p14:tracePt t="69219" x="8204200" y="4494213"/>
          <p14:tracePt t="69233" x="8212138" y="4494213"/>
          <p14:tracePt t="69250" x="8218488" y="4494213"/>
          <p14:tracePt t="69266" x="8224838" y="4487863"/>
          <p14:tracePt t="69284" x="8231188" y="4487863"/>
          <p14:tracePt t="69300" x="8239125" y="4487863"/>
          <p14:tracePt t="69316" x="8239125" y="4481513"/>
          <p14:tracePt t="69334" x="8239125" y="4473575"/>
          <p14:tracePt t="69351" x="8245475" y="4473575"/>
          <p14:tracePt t="69366" x="8251825" y="4473575"/>
          <p14:tracePt t="69382" x="8251825" y="4467225"/>
          <p14:tracePt t="69400" x="8258175" y="4448175"/>
          <p14:tracePt t="69416" x="8258175" y="4433888"/>
          <p14:tracePt t="69432" x="8258175" y="4413250"/>
          <p14:tracePt t="69449" x="8258175" y="4400550"/>
          <p14:tracePt t="69466" x="8258175" y="4387850"/>
          <p14:tracePt t="69499" x="8258175" y="4379913"/>
          <p14:tracePt t="69525" x="8258175" y="4373563"/>
          <p14:tracePt t="69565" x="8258175" y="4367213"/>
          <p14:tracePt t="69604" x="8258175" y="4360863"/>
          <p14:tracePt t="69633" x="8258175" y="4352925"/>
          <p14:tracePt t="69644" x="8251825" y="4352925"/>
          <p14:tracePt t="69662" x="8245475" y="4352925"/>
          <p14:tracePt t="69682" x="8245475" y="4346575"/>
          <p14:tracePt t="69730" x="8239125" y="4340225"/>
          <p14:tracePt t="69893" x="8231188" y="4340225"/>
          <p14:tracePt t="69932" x="8224838" y="4340225"/>
          <p14:tracePt t="69942" x="8218488" y="4340225"/>
          <p14:tracePt t="69954" x="8212138" y="4352925"/>
          <p14:tracePt t="69970" x="8185150" y="4379913"/>
          <p14:tracePt t="69983" x="8164513" y="4400550"/>
          <p14:tracePt t="70000" x="8097838" y="4454525"/>
          <p14:tracePt t="70017" x="7983538" y="4500563"/>
          <p14:tracePt t="70033" x="7929563" y="4527550"/>
          <p14:tracePt t="70050" x="7796213" y="4560888"/>
          <p14:tracePt t="70066" x="7702550" y="4575175"/>
          <p14:tracePt t="70084" x="7621588" y="4587875"/>
          <p14:tracePt t="70100" x="7575550" y="4587875"/>
          <p14:tracePt t="70116" x="7488238" y="4587875"/>
          <p14:tracePt t="70133" x="7388225" y="4587875"/>
          <p14:tracePt t="70150" x="7340600" y="4587875"/>
          <p14:tracePt t="70166" x="7246938" y="4587875"/>
          <p14:tracePt t="70183" x="7165975" y="4587875"/>
          <p14:tracePt t="70201" x="7080250" y="4587875"/>
          <p14:tracePt t="70217" x="7046913" y="4587875"/>
          <p14:tracePt t="70233" x="6965950" y="4587875"/>
          <p14:tracePt t="70250" x="6884988" y="4587875"/>
          <p14:tracePt t="70267" x="6791325" y="4602163"/>
          <p14:tracePt t="70284" x="6764338" y="4608513"/>
          <p14:tracePt t="70300" x="6691313" y="4614863"/>
          <p14:tracePt t="70317" x="6630988" y="4627563"/>
          <p14:tracePt t="70333" x="6604000" y="4627563"/>
          <p14:tracePt t="70350" x="6564313" y="4641850"/>
          <p14:tracePt t="70354" x="6543675" y="4648200"/>
          <p14:tracePt t="70366" x="6530975" y="4648200"/>
          <p14:tracePt t="70384" x="6516688" y="4654550"/>
          <p14:tracePt t="70400" x="6510338" y="4654550"/>
          <p14:tracePt t="70522" x="6530975" y="4654550"/>
          <p14:tracePt t="70532" x="6550025" y="4654550"/>
          <p14:tracePt t="70542" x="6597650" y="4654550"/>
          <p14:tracePt t="70552" x="6630988" y="4654550"/>
          <p14:tracePt t="70569" x="6764338" y="4654550"/>
          <p14:tracePt t="70583" x="6818313" y="4654550"/>
          <p14:tracePt t="70600" x="6951663" y="4654550"/>
          <p14:tracePt t="70617" x="7065963" y="4654550"/>
          <p14:tracePt t="70634" x="7146925" y="4654550"/>
          <p14:tracePt t="70650" x="7173913" y="4654550"/>
          <p14:tracePt t="70667" x="7192963" y="4654550"/>
          <p14:tracePt t="70683" x="7200900" y="4654550"/>
          <p14:tracePt t="70700" x="7207250" y="4654550"/>
          <p14:tracePt t="70801" x="7213600" y="4654550"/>
          <p14:tracePt t="72849" x="7234238" y="4654550"/>
          <p14:tracePt t="72859" x="7286625" y="4627563"/>
          <p14:tracePt t="72870" x="7388225" y="4608513"/>
          <p14:tracePt t="72885" x="7648575" y="4533900"/>
          <p14:tracePt t="72900" x="7762875" y="4533900"/>
          <p14:tracePt t="72917" x="7983538" y="4560888"/>
          <p14:tracePt t="72934" x="8164513" y="4614863"/>
          <p14:tracePt t="72951" x="8285163" y="4675188"/>
          <p14:tracePt t="72967" x="8339138" y="4695825"/>
          <p14:tracePt t="72984" x="8399463" y="4748213"/>
          <p14:tracePt t="73001" x="8445500" y="4802188"/>
          <p14:tracePt t="73017" x="8466138" y="4808538"/>
          <p14:tracePt t="73034" x="8493125" y="4835525"/>
          <p14:tracePt t="73050" x="8513763" y="4862513"/>
          <p14:tracePt t="73067" x="8539163" y="4883150"/>
          <p14:tracePt t="73084" x="8547100" y="4889500"/>
          <p14:tracePt t="73100" x="8566150" y="4910138"/>
          <p14:tracePt t="73117" x="8572500" y="4916488"/>
          <p14:tracePt t="73135" x="8586788" y="4922838"/>
          <p14:tracePt t="73185" x="8593138" y="4922838"/>
          <p14:tracePt t="73194" x="8593138" y="4929188"/>
          <p14:tracePt t="73204" x="8599488" y="4929188"/>
          <p14:tracePt t="73217" x="8599488" y="4937125"/>
          <p14:tracePt t="73234" x="8613775" y="4937125"/>
          <p14:tracePt t="73251" x="8640763" y="4949825"/>
          <p14:tracePt t="73267" x="8653463" y="4949825"/>
          <p14:tracePt t="73284" x="8713788" y="4956175"/>
          <p14:tracePt t="73300" x="8780463" y="4956175"/>
          <p14:tracePt t="73319" x="8888413" y="4970463"/>
          <p14:tracePt t="73334" x="8915400" y="4976813"/>
          <p14:tracePt t="73350" x="8955088" y="4983163"/>
          <p14:tracePt t="73367" x="8994775" y="4983163"/>
          <p14:tracePt t="73384" x="9009063" y="4983163"/>
          <p14:tracePt t="73388" x="9015413" y="4983163"/>
          <p14:tracePt t="73400" x="9028113" y="49831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310" y="2402473"/>
            <a:ext cx="1872208" cy="338554"/>
          </a:xfrm>
          <a:prstGeom prst="rect">
            <a:avLst/>
          </a:prstGeom>
          <a:solidFill>
            <a:srgbClr val="FFE5FF"/>
          </a:solidFill>
          <a:effectLst>
            <a:glow rad="101600">
              <a:srgbClr val="CC0099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99"/>
                </a:solidFill>
              </a:rPr>
              <a:t>TYPES OF THROMBI</a:t>
            </a:r>
            <a:endParaRPr lang="en-US" b="1" dirty="0">
              <a:solidFill>
                <a:srgbClr val="CC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1203598"/>
            <a:ext cx="1728192" cy="307777"/>
          </a:xfrm>
          <a:prstGeom prst="rect">
            <a:avLst/>
          </a:prstGeom>
          <a:solidFill>
            <a:srgbClr val="BDFFDE"/>
          </a:solidFill>
          <a:effectLst>
            <a:glow rad="101600">
              <a:srgbClr val="00B05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</a:rPr>
              <a:t>Arterial thrombi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2012405"/>
            <a:ext cx="1728192" cy="307776"/>
          </a:xfrm>
          <a:prstGeom prst="rect">
            <a:avLst/>
          </a:prstGeom>
          <a:solidFill>
            <a:srgbClr val="BDFFDE"/>
          </a:solidFill>
          <a:effectLst>
            <a:glow rad="101600">
              <a:srgbClr val="00B05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</a:rPr>
              <a:t>Venous thrombi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2769522"/>
            <a:ext cx="1728192" cy="307777"/>
          </a:xfrm>
          <a:prstGeom prst="rect">
            <a:avLst/>
          </a:prstGeom>
          <a:solidFill>
            <a:srgbClr val="BDFFDE"/>
          </a:solidFill>
          <a:effectLst>
            <a:glow rad="101600">
              <a:srgbClr val="00B05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</a:rPr>
              <a:t>Capillary thromb</a:t>
            </a:r>
            <a:r>
              <a:rPr lang="en-US" sz="1400" b="1" dirty="0" smtClean="0"/>
              <a:t>i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3526640"/>
            <a:ext cx="1728192" cy="307777"/>
          </a:xfrm>
          <a:prstGeom prst="rect">
            <a:avLst/>
          </a:prstGeom>
          <a:solidFill>
            <a:srgbClr val="BDFFDE"/>
          </a:solidFill>
          <a:effectLst>
            <a:glow rad="101600">
              <a:srgbClr val="00B05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</a:rPr>
              <a:t>Cardiac thrombi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932040" y="1131590"/>
            <a:ext cx="432048" cy="2880320"/>
          </a:xfrm>
          <a:prstGeom prst="rightBrace">
            <a:avLst>
              <a:gd name="adj1" fmla="val 8333"/>
              <a:gd name="adj2" fmla="val 50793"/>
            </a:avLst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1895" y="209867"/>
            <a:ext cx="1872208" cy="338554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Fate of thrombus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987574"/>
            <a:ext cx="16561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Resolution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82885" y="1901280"/>
            <a:ext cx="169534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Propagation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2885" y="2826884"/>
            <a:ext cx="171022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Organization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03600" y="3815007"/>
            <a:ext cx="168951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6">
                    <a:lumMod val="50000"/>
                  </a:schemeClr>
                </a:solidFill>
              </a:rPr>
              <a:t>Thrombo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 embolism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8" idx="1"/>
          </p:cNvCxnSpPr>
          <p:nvPr/>
        </p:nvCxnSpPr>
        <p:spPr>
          <a:xfrm flipV="1">
            <a:off x="5364088" y="1356906"/>
            <a:ext cx="864096" cy="1237685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60640" y="2594592"/>
            <a:ext cx="939552" cy="1220415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V="1">
            <a:off x="5364088" y="2085947"/>
            <a:ext cx="1037807" cy="508644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1"/>
          </p:cNvCxnSpPr>
          <p:nvPr/>
        </p:nvCxnSpPr>
        <p:spPr>
          <a:xfrm>
            <a:off x="5364088" y="2594591"/>
            <a:ext cx="945086" cy="416959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430" y="40590"/>
            <a:ext cx="2016224" cy="276999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0033"/>
                </a:solidFill>
              </a:rPr>
              <a:t>SUMMARY</a:t>
            </a:r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360952" y="68679"/>
            <a:ext cx="2934656" cy="518907"/>
          </a:xfrm>
        </p:spPr>
        <p:txBody>
          <a:bodyPr/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THROMBOSIS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267744" y="1511375"/>
            <a:ext cx="576064" cy="828894"/>
          </a:xfrm>
          <a:prstGeom prst="straightConnector1">
            <a:avLst/>
          </a:prstGeom>
          <a:ln>
            <a:solidFill>
              <a:srgbClr val="CC00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267744" y="2826884"/>
            <a:ext cx="555351" cy="699756"/>
          </a:xfrm>
          <a:prstGeom prst="straightConnector1">
            <a:avLst/>
          </a:prstGeom>
          <a:ln>
            <a:solidFill>
              <a:srgbClr val="CC00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296508" y="2270612"/>
            <a:ext cx="526587" cy="229781"/>
          </a:xfrm>
          <a:prstGeom prst="straightConnector1">
            <a:avLst/>
          </a:prstGeom>
          <a:ln>
            <a:solidFill>
              <a:srgbClr val="CC00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300999" y="2632255"/>
            <a:ext cx="522096" cy="194629"/>
          </a:xfrm>
          <a:prstGeom prst="straightConnector1">
            <a:avLst/>
          </a:prstGeom>
          <a:ln>
            <a:solidFill>
              <a:srgbClr val="CC00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4731990"/>
            <a:ext cx="487691" cy="4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8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8"/>
    </mc:Choice>
    <mc:Fallback xmlns="">
      <p:transition spd="slow" advTm="19828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146" x="9021763" y="4983163"/>
          <p14:tracePt t="3157" x="9009063" y="4976813"/>
          <p14:tracePt t="3166" x="8982075" y="4956175"/>
          <p14:tracePt t="3177" x="8955088" y="4929188"/>
          <p14:tracePt t="3194" x="8780463" y="4756150"/>
          <p14:tracePt t="3208" x="8547100" y="4460875"/>
          <p14:tracePt t="3225" x="8037513" y="3871913"/>
          <p14:tracePt t="3241" x="7481888" y="3402013"/>
          <p14:tracePt t="3259" x="6884988" y="2981325"/>
          <p14:tracePt t="3275" x="6591300" y="2800350"/>
          <p14:tracePt t="3292" x="5927725" y="2565400"/>
          <p14:tracePt t="3309" x="5484813" y="2492375"/>
          <p14:tracePt t="3325" x="5278438" y="2492375"/>
          <p14:tracePt t="3341" x="4983163" y="2511425"/>
          <p14:tracePt t="3358" x="4714875" y="2632075"/>
          <p14:tracePt t="3375" x="4533900" y="2732088"/>
          <p14:tracePt t="3395" x="4448175" y="2800350"/>
          <p14:tracePt t="3410" x="4427538" y="2819400"/>
          <p14:tracePt t="3676" x="4400550" y="2819400"/>
          <p14:tracePt t="3687" x="4360863" y="2819400"/>
          <p14:tracePt t="3698" x="4279900" y="2827338"/>
          <p14:tracePt t="3710" x="4113213" y="2827338"/>
          <p14:tracePt t="3726" x="3603625" y="2819400"/>
          <p14:tracePt t="3744" x="3141663" y="2800350"/>
          <p14:tracePt t="3758" x="2994025" y="2786063"/>
          <p14:tracePt t="3775" x="2773363" y="2786063"/>
          <p14:tracePt t="3792" x="2605088" y="2786063"/>
          <p14:tracePt t="3809" x="2471738" y="2786063"/>
          <p14:tracePt t="3825" x="2405063" y="2786063"/>
          <p14:tracePt t="3842" x="2324100" y="2786063"/>
          <p14:tracePt t="3859" x="2263775" y="2786063"/>
          <p14:tracePt t="3875" x="2243138" y="2786063"/>
          <p14:tracePt t="3892" x="2197100" y="2786063"/>
          <p14:tracePt t="3908" x="2176463" y="2792413"/>
          <p14:tracePt t="3926" x="2163763" y="2800350"/>
          <p14:tracePt t="3942" x="2143125" y="2806700"/>
          <p14:tracePt t="3958" x="2089150" y="2813050"/>
          <p14:tracePt t="3975" x="1989138" y="2827338"/>
          <p14:tracePt t="3993" x="1882775" y="2833688"/>
          <p14:tracePt t="4008" x="1828800" y="2833688"/>
          <p14:tracePt t="4025" x="1735138" y="2833688"/>
          <p14:tracePt t="4042" x="1681163" y="2819400"/>
          <p14:tracePt t="4058" x="1674813" y="2813050"/>
          <p14:tracePt t="4075" x="1654175" y="2806700"/>
          <p14:tracePt t="4093" x="1654175" y="2800350"/>
          <p14:tracePt t="4108" x="1647825" y="2800350"/>
          <p14:tracePt t="4125" x="1641475" y="2800350"/>
          <p14:tracePt t="4227" x="1647825" y="2800350"/>
          <p14:tracePt t="4266" x="1654175" y="2800350"/>
          <p14:tracePt t="4304" x="1660525" y="2800350"/>
          <p14:tracePt t="4942" x="1668463" y="2800350"/>
          <p14:tracePt t="4952" x="1674813" y="2800350"/>
          <p14:tracePt t="4963" x="1681163" y="2800350"/>
          <p14:tracePt t="4976" x="1687513" y="2800350"/>
          <p14:tracePt t="4992" x="1708150" y="2800350"/>
          <p14:tracePt t="5009" x="1735138" y="2800350"/>
          <p14:tracePt t="5026" x="1781175" y="2800350"/>
          <p14:tracePt t="5044" x="1801813" y="2792413"/>
          <p14:tracePt t="5060" x="1862138" y="2779713"/>
          <p14:tracePt t="5077" x="1922463" y="2759075"/>
          <p14:tracePt t="5094" x="1982788" y="2713038"/>
          <p14:tracePt t="5108" x="2022475" y="2671763"/>
          <p14:tracePt t="5125" x="2116138" y="2605088"/>
          <p14:tracePt t="5143" x="2209800" y="2511425"/>
          <p14:tracePt t="5158" x="2251075" y="2471738"/>
          <p14:tracePt t="5175" x="2363788" y="2378075"/>
          <p14:tracePt t="5180" x="2405063" y="2330450"/>
          <p14:tracePt t="5192" x="2465388" y="2290763"/>
          <p14:tracePt t="5209" x="2571750" y="2182813"/>
          <p14:tracePt t="5225" x="2646363" y="2109788"/>
          <p14:tracePt t="5242" x="2746375" y="2009775"/>
          <p14:tracePt t="5259" x="2840038" y="1916113"/>
          <p14:tracePt t="5275" x="2879725" y="1874838"/>
          <p14:tracePt t="5292" x="2987675" y="1789113"/>
          <p14:tracePt t="5309" x="3087688" y="1714500"/>
          <p14:tracePt t="5326" x="3187700" y="1633538"/>
          <p14:tracePt t="5344" x="3228975" y="1600200"/>
          <p14:tracePt t="5358" x="3341688" y="1506538"/>
          <p14:tracePt t="5375" x="3435350" y="1427163"/>
          <p14:tracePt t="5393" x="3522663" y="1346200"/>
          <p14:tracePt t="5409" x="3563938" y="1319213"/>
          <p14:tracePt t="5425" x="3643313" y="1258888"/>
          <p14:tracePt t="5442" x="3703638" y="1204913"/>
          <p14:tracePt t="5458" x="3730625" y="1185863"/>
          <p14:tracePt t="5475" x="3784600" y="1152525"/>
          <p14:tracePt t="5492" x="3817938" y="1125538"/>
          <p14:tracePt t="5509" x="3838575" y="1119188"/>
          <p14:tracePt t="5526" x="3838575" y="1111250"/>
          <p14:tracePt t="5542" x="3851275" y="1104900"/>
          <p14:tracePt t="5578" x="3857625" y="1104900"/>
          <p14:tracePt t="5772" x="3863975" y="1104900"/>
          <p14:tracePt t="5782" x="3863975" y="1119188"/>
          <p14:tracePt t="5794" x="3863975" y="1125538"/>
          <p14:tracePt t="5811" x="3863975" y="1165225"/>
          <p14:tracePt t="5828" x="3863975" y="1198563"/>
          <p14:tracePt t="5846" x="3863975" y="1231900"/>
          <p14:tracePt t="5861" x="3863975" y="1252538"/>
          <p14:tracePt t="5877" x="3863975" y="1300163"/>
          <p14:tracePt t="5895" x="3863975" y="1352550"/>
          <p14:tracePt t="5911" x="3863975" y="1385888"/>
          <p14:tracePt t="5926" x="3857625" y="1473200"/>
          <p14:tracePt t="5944" x="3857625" y="1560513"/>
          <p14:tracePt t="5959" x="3851275" y="1600200"/>
          <p14:tracePt t="5976" x="3851275" y="1668463"/>
          <p14:tracePt t="5992" x="3844925" y="1728788"/>
          <p14:tracePt t="6009" x="3844925" y="1747838"/>
          <p14:tracePt t="6025" x="3844925" y="1789113"/>
          <p14:tracePt t="6043" x="3838575" y="1814513"/>
          <p14:tracePt t="6059" x="3838575" y="1835150"/>
          <p14:tracePt t="6092" x="3838575" y="1849438"/>
          <p14:tracePt t="6109" x="3838575" y="1855788"/>
          <p14:tracePt t="6124" x="3838575" y="1862138"/>
          <p14:tracePt t="6141" x="3838575" y="1874838"/>
          <p14:tracePt t="6158" x="3838575" y="1895475"/>
          <p14:tracePt t="6175" x="3838575" y="1908175"/>
          <p14:tracePt t="6192" x="3838575" y="1922463"/>
          <p14:tracePt t="6208" x="3838575" y="1935163"/>
          <p14:tracePt t="6225" x="3838575" y="1943100"/>
          <p14:tracePt t="6242" x="3838575" y="1955800"/>
          <p14:tracePt t="6258" x="3838575" y="1962150"/>
          <p14:tracePt t="6274" x="3838575" y="1982788"/>
          <p14:tracePt t="6291" x="3838575" y="2003425"/>
          <p14:tracePt t="6308" x="3838575" y="2016125"/>
          <p14:tracePt t="6324" x="3830638" y="2043113"/>
          <p14:tracePt t="6341" x="3830638" y="2070100"/>
          <p14:tracePt t="6699" x="3830638" y="2076450"/>
          <p14:tracePt t="6709" x="3838575" y="2082800"/>
          <p14:tracePt t="6727" x="3890963" y="2097088"/>
          <p14:tracePt t="6745" x="3924300" y="2109788"/>
          <p14:tracePt t="6760" x="3951288" y="2116138"/>
          <p14:tracePt t="6777" x="3998913" y="2136775"/>
          <p14:tracePt t="6794" x="4025900" y="2157413"/>
          <p14:tracePt t="6810" x="4044950" y="2170113"/>
          <p14:tracePt t="6827" x="4065588" y="2190750"/>
          <p14:tracePt t="6844" x="4086225" y="2217738"/>
          <p14:tracePt t="6861" x="4113213" y="2263775"/>
          <p14:tracePt t="6877" x="4119563" y="2284413"/>
          <p14:tracePt t="6894" x="4138613" y="2324100"/>
          <p14:tracePt t="6911" x="4152900" y="2371725"/>
          <p14:tracePt t="6929" x="4165600" y="2411413"/>
          <p14:tracePt t="6944" x="4173538" y="2438400"/>
          <p14:tracePt t="6961" x="4179888" y="2498725"/>
          <p14:tracePt t="6978" x="4192588" y="2571750"/>
          <p14:tracePt t="6995" x="4198938" y="2619375"/>
          <p14:tracePt t="7010" x="4198938" y="2638425"/>
          <p14:tracePt t="7027" x="4206875" y="2671763"/>
          <p14:tracePt t="7045" x="4206875" y="2698750"/>
          <p14:tracePt t="7060" x="4206875" y="2719388"/>
          <p14:tracePt t="7077" x="4206875" y="2732088"/>
          <p14:tracePt t="7094" x="4213225" y="2752725"/>
          <p14:tracePt t="7111" x="4213225" y="2767013"/>
          <p14:tracePt t="7127" x="4213225" y="2773363"/>
          <p14:tracePt t="7145" x="4219575" y="2792413"/>
          <p14:tracePt t="7161" x="4219575" y="2806700"/>
          <p14:tracePt t="7177" x="4219575" y="2813050"/>
          <p14:tracePt t="7194" x="4219575" y="2819400"/>
          <p14:tracePt t="7210" x="4219575" y="2827338"/>
          <p14:tracePt t="7577" x="4225925" y="2827338"/>
          <p14:tracePt t="7587" x="4232275" y="2827338"/>
          <p14:tracePt t="7598" x="4252913" y="2827338"/>
          <p14:tracePt t="7613" x="4267200" y="2827338"/>
          <p14:tracePt t="7626" x="4300538" y="2827338"/>
          <p14:tracePt t="7643" x="4333875" y="2846388"/>
          <p14:tracePt t="7659" x="4340225" y="2852738"/>
          <p14:tracePt t="7676" x="4379913" y="2886075"/>
          <p14:tracePt t="7693" x="4406900" y="2921000"/>
          <p14:tracePt t="7710" x="4427538" y="2960688"/>
          <p14:tracePt t="7726" x="4440238" y="2981325"/>
          <p14:tracePt t="7743" x="4467225" y="3041650"/>
          <p14:tracePt t="7759" x="4481513" y="3114675"/>
          <p14:tracePt t="7777" x="4487863" y="3187700"/>
          <p14:tracePt t="7793" x="4487863" y="3208338"/>
          <p14:tracePt t="7809" x="4494213" y="3262313"/>
          <p14:tracePt t="7827" x="4500563" y="3328988"/>
          <p14:tracePt t="7844" x="4500563" y="3443288"/>
          <p14:tracePt t="7859" x="4500563" y="3509963"/>
          <p14:tracePt t="7876" x="4500563" y="3624263"/>
          <p14:tracePt t="7894" x="4500563" y="3736975"/>
          <p14:tracePt t="7909" x="4500563" y="3784600"/>
          <p14:tracePt t="7926" x="4500563" y="3838575"/>
          <p14:tracePt t="7943" x="4500563" y="3884613"/>
          <p14:tracePt t="7960" x="4500563" y="3911600"/>
          <p14:tracePt t="7976" x="4500563" y="3917950"/>
          <p14:tracePt t="7992" x="4500563" y="3924300"/>
          <p14:tracePt t="9025" x="4500563" y="3932238"/>
          <p14:tracePt t="9035" x="4500563" y="3938588"/>
          <p14:tracePt t="9054" x="4500563" y="3951288"/>
          <p14:tracePt t="9066" x="4506913" y="3971925"/>
          <p14:tracePt t="9078" x="4514850" y="3984625"/>
          <p14:tracePt t="9094" x="4541838" y="4032250"/>
          <p14:tracePt t="9112" x="4567238" y="4086225"/>
          <p14:tracePt t="9129" x="4608513" y="4165600"/>
          <p14:tracePt t="9144" x="4627563" y="4192588"/>
          <p14:tracePt t="9162" x="4681538" y="4267200"/>
          <p14:tracePt t="9178" x="4729163" y="4313238"/>
          <p14:tracePt t="9194" x="4762500" y="4346575"/>
          <p14:tracePt t="9211" x="4835525" y="4394200"/>
          <p14:tracePt t="9228" x="4922838" y="4421188"/>
          <p14:tracePt t="9234" x="4983163" y="4427538"/>
          <p14:tracePt t="9246" x="5016500" y="4427538"/>
          <p14:tracePt t="9261" x="5043488" y="4427538"/>
          <p14:tracePt t="9278" x="5083175" y="4427538"/>
          <p14:tracePt t="9295" x="5124450" y="4421188"/>
          <p14:tracePt t="9313" x="5151438" y="4394200"/>
          <p14:tracePt t="9326" x="5170488" y="4373563"/>
          <p14:tracePt t="9344" x="5210175" y="4319588"/>
          <p14:tracePt t="9361" x="5237163" y="4252913"/>
          <p14:tracePt t="9376" x="5251450" y="4198938"/>
          <p14:tracePt t="9393" x="5278438" y="4044950"/>
          <p14:tracePt t="9411" x="5297488" y="3890963"/>
          <p14:tracePt t="9428" x="5297488" y="3690938"/>
          <p14:tracePt t="9443" x="5297488" y="3589338"/>
          <p14:tracePt t="9460" x="5284788" y="3429000"/>
          <p14:tracePt t="9477" x="5251450" y="3302000"/>
          <p14:tracePt t="9494" x="5245100" y="3235325"/>
          <p14:tracePt t="9510" x="5197475" y="3000375"/>
          <p14:tracePt t="9527" x="5157788" y="2786063"/>
          <p14:tracePt t="9544" x="5116513" y="2552700"/>
          <p14:tracePt t="9560" x="5110163" y="2397125"/>
          <p14:tracePt t="9577" x="5097463" y="2089150"/>
          <p14:tracePt t="9595" x="5097463" y="1908175"/>
          <p14:tracePt t="9612" x="5091113" y="1789113"/>
          <p14:tracePt t="9628" x="5091113" y="1708150"/>
          <p14:tracePt t="9645" x="5091113" y="1554163"/>
          <p14:tracePt t="9661" x="5091113" y="1333500"/>
          <p14:tracePt t="9679" x="5091113" y="1171575"/>
          <p14:tracePt t="9695" x="5091113" y="1104900"/>
          <p14:tracePt t="9711" x="5091113" y="971550"/>
          <p14:tracePt t="9729" x="5091113" y="884238"/>
          <p14:tracePt t="9744" x="5091113" y="844550"/>
          <p14:tracePt t="9760" x="5091113" y="803275"/>
          <p14:tracePt t="9776" x="5091113" y="784225"/>
          <p14:tracePt t="9793" x="5091113" y="769938"/>
          <p14:tracePt t="9810" x="5091113" y="763588"/>
          <p14:tracePt t="9826" x="5091113" y="757238"/>
          <p14:tracePt t="9923" x="5091113" y="763588"/>
          <p14:tracePt t="9932" x="5091113" y="776288"/>
          <p14:tracePt t="9945" x="5091113" y="803275"/>
          <p14:tracePt t="9960" x="5097463" y="869950"/>
          <p14:tracePt t="9977" x="5110163" y="930275"/>
          <p14:tracePt t="9993" x="5124450" y="1098550"/>
          <p14:tracePt t="10010" x="5157788" y="1292225"/>
          <p14:tracePt t="10027" x="5170488" y="1500188"/>
          <p14:tracePt t="10043" x="5191125" y="1627188"/>
          <p14:tracePt t="10060" x="5203825" y="1868488"/>
          <p14:tracePt t="10075" x="5210175" y="2089150"/>
          <p14:tracePt t="10093" x="5230813" y="2317750"/>
          <p14:tracePt t="10109" x="5230813" y="2384425"/>
          <p14:tracePt t="10126" x="5245100" y="2552700"/>
          <p14:tracePt t="10143" x="5245100" y="2725738"/>
          <p14:tracePt t="10160" x="5245100" y="2819400"/>
          <p14:tracePt t="10176" x="5264150" y="3021013"/>
          <p14:tracePt t="10193" x="5270500" y="3135313"/>
          <p14:tracePt t="10211" x="5270500" y="3221038"/>
          <p14:tracePt t="10226" x="5270500" y="3262313"/>
          <p14:tracePt t="10243" x="5270500" y="3328988"/>
          <p14:tracePt t="10247" x="5270500" y="3355975"/>
          <p14:tracePt t="10260" x="5270500" y="3368675"/>
          <p14:tracePt t="10277" x="5270500" y="3395663"/>
          <p14:tracePt t="10293" x="5270500" y="3402013"/>
          <p14:tracePt t="10310" x="5270500" y="3416300"/>
          <p14:tracePt t="10326" x="5270500" y="3422650"/>
          <p14:tracePt t="10374" x="5270500" y="3429000"/>
          <p14:tracePt t="10966" x="5270500" y="3422650"/>
          <p14:tracePt t="10976" x="5264150" y="3409950"/>
          <p14:tracePt t="10994" x="5257800" y="3395663"/>
          <p14:tracePt t="11012" x="5251450" y="3368675"/>
          <p14:tracePt t="11027" x="5251450" y="3355975"/>
          <p14:tracePt t="11044" x="5251450" y="3328988"/>
          <p14:tracePt t="11060" x="5251450" y="3295650"/>
          <p14:tracePt t="11077" x="5251450" y="3275013"/>
          <p14:tracePt t="11094" x="5257800" y="3235325"/>
          <p14:tracePt t="11110" x="5278438" y="3175000"/>
          <p14:tracePt t="11128" x="5330825" y="3094038"/>
          <p14:tracePt t="11144" x="5357813" y="3048000"/>
          <p14:tracePt t="11161" x="5426075" y="2954338"/>
          <p14:tracePt t="11177" x="5492750" y="2879725"/>
          <p14:tracePt t="11195" x="5545138" y="2833688"/>
          <p14:tracePt t="11211" x="5565775" y="2800350"/>
          <p14:tracePt t="11228" x="5599113" y="2773363"/>
          <p14:tracePt t="11246" x="5619750" y="2746375"/>
          <p14:tracePt t="11263" x="5640388" y="2740025"/>
          <p14:tracePt t="11279" x="5646738" y="2732088"/>
          <p14:tracePt t="11295" x="5646738" y="2725738"/>
          <p14:tracePt t="11313" x="5646738" y="2719388"/>
          <p14:tracePt t="11328" x="5653088" y="2719388"/>
          <p14:tracePt t="11351" x="5659438" y="2719388"/>
          <p14:tracePt t="11853" x="5659438" y="2713038"/>
          <p14:tracePt t="11864" x="5659438" y="2698750"/>
          <p14:tracePt t="11880" x="5680075" y="2652713"/>
          <p14:tracePt t="11896" x="5699125" y="2598738"/>
          <p14:tracePt t="11912" x="5767388" y="2444750"/>
          <p14:tracePt t="11929" x="5861050" y="2236788"/>
          <p14:tracePt t="11944" x="5954713" y="2016125"/>
          <p14:tracePt t="11961" x="6175375" y="1581150"/>
          <p14:tracePt t="11977" x="6343650" y="1279525"/>
          <p14:tracePt t="11993" x="6462713" y="1050925"/>
          <p14:tracePt t="12010" x="6618288" y="750888"/>
          <p14:tracePt t="12026" x="6704013" y="609600"/>
          <p14:tracePt t="12044" x="6784975" y="509588"/>
          <p14:tracePt t="12060" x="6811963" y="468313"/>
          <p14:tracePt t="12077" x="6865938" y="407988"/>
          <p14:tracePt t="12094" x="6905625" y="368300"/>
          <p14:tracePt t="12112" x="6932613" y="341313"/>
          <p14:tracePt t="12127" x="6945313" y="334963"/>
          <p14:tracePt t="12144" x="6959600" y="322263"/>
          <p14:tracePt t="12161" x="6965950" y="314325"/>
          <p14:tracePt t="12177" x="6972300" y="314325"/>
          <p14:tracePt t="12194" x="6978650" y="307975"/>
          <p14:tracePt t="12210" x="6986588" y="301625"/>
          <p14:tracePt t="12228" x="6992938" y="301625"/>
          <p14:tracePt t="12267" x="6999288" y="301625"/>
          <p14:tracePt t="12287" x="7005638" y="301625"/>
          <p14:tracePt t="12305" x="7011988" y="301625"/>
          <p14:tracePt t="12315" x="7011988" y="307975"/>
          <p14:tracePt t="12327" x="7026275" y="322263"/>
          <p14:tracePt t="12344" x="7046913" y="401638"/>
          <p14:tracePt t="12362" x="7092950" y="522288"/>
          <p14:tracePt t="12377" x="7107238" y="569913"/>
          <p14:tracePt t="12394" x="7146925" y="676275"/>
          <p14:tracePt t="12412" x="7173913" y="784225"/>
          <p14:tracePt t="12426" x="7180263" y="811213"/>
          <p14:tracePt t="12443" x="7186613" y="844550"/>
          <p14:tracePt t="12460" x="7192963" y="857250"/>
          <p14:tracePt t="12478" x="7192963" y="869950"/>
          <p14:tracePt t="12494" x="7200900" y="877888"/>
          <p14:tracePt t="12510" x="7200900" y="890588"/>
          <p14:tracePt t="12527" x="7200900" y="896938"/>
          <p14:tracePt t="12544" x="7200900" y="904875"/>
          <p14:tracePt t="12561" x="7200900" y="911225"/>
          <p14:tracePt t="12577" x="7207250" y="917575"/>
          <p14:tracePt t="12595" x="7207250" y="930275"/>
          <p14:tracePt t="12610" x="7213600" y="930275"/>
          <p14:tracePt t="12627" x="7213600" y="950913"/>
          <p14:tracePt t="12644" x="7213600" y="957263"/>
          <p14:tracePt t="12662" x="7213600" y="977900"/>
          <p14:tracePt t="12677" x="7219950" y="990600"/>
          <p14:tracePt t="12694" x="7219950" y="1004888"/>
          <p14:tracePt t="12711" x="7226300" y="1025525"/>
          <p14:tracePt t="12729" x="7226300" y="1031875"/>
          <p14:tracePt t="12744" x="7226300" y="1038225"/>
          <p14:tracePt t="12761" x="7226300" y="1044575"/>
          <p14:tracePt t="12788" x="7226300" y="1050925"/>
          <p14:tracePt t="14171" x="7246938" y="1050925"/>
          <p14:tracePt t="14181" x="7273925" y="1058863"/>
          <p14:tracePt t="14197" x="7361238" y="1098550"/>
          <p14:tracePt t="14213" x="7415213" y="1144588"/>
          <p14:tracePt t="14229" x="7500938" y="1219200"/>
          <p14:tracePt t="14246" x="7581900" y="1319213"/>
          <p14:tracePt t="14262" x="7615238" y="1373188"/>
          <p14:tracePt t="14279" x="7662863" y="1479550"/>
          <p14:tracePt t="14286" x="7675563" y="1514475"/>
          <p14:tracePt t="14297" x="7689850" y="1574800"/>
          <p14:tracePt t="14313" x="7696200" y="1633538"/>
          <p14:tracePt t="14329" x="7696200" y="1660525"/>
          <p14:tracePt t="14346" x="7696200" y="1728788"/>
          <p14:tracePt t="14363" x="7696200" y="1768475"/>
          <p14:tracePt t="14380" x="7689850" y="1822450"/>
          <p14:tracePt t="14396" x="7681913" y="1841500"/>
          <p14:tracePt t="14412" x="7669213" y="1868488"/>
          <p14:tracePt t="14427" x="7662863" y="1889125"/>
          <p14:tracePt t="14443" x="7662863" y="1908175"/>
          <p14:tracePt t="14460" x="7654925" y="1928813"/>
          <p14:tracePt t="14476" x="7648575" y="1935163"/>
          <p14:tracePt t="14495" x="7642225" y="1949450"/>
          <p14:tracePt t="14511" x="7642225" y="1955800"/>
          <p14:tracePt t="14527" x="7635875" y="1968500"/>
          <p14:tracePt t="14545" x="7629525" y="1995488"/>
          <p14:tracePt t="14561" x="7621588" y="2009775"/>
          <p14:tracePt t="14577" x="7615238" y="2022475"/>
          <p14:tracePt t="14594" x="7615238" y="2036763"/>
          <p14:tracePt t="14612" x="7608888" y="2049463"/>
          <p14:tracePt t="14651" x="7602538" y="2055813"/>
          <p14:tracePt t="14672" x="7602538" y="2063750"/>
          <p14:tracePt t="15049" x="7615238" y="2076450"/>
          <p14:tracePt t="15059" x="7648575" y="2082800"/>
          <p14:tracePt t="15069" x="7689850" y="2109788"/>
          <p14:tracePt t="15080" x="7723188" y="2122488"/>
          <p14:tracePt t="15096" x="7829550" y="2197100"/>
          <p14:tracePt t="15114" x="7904163" y="2251075"/>
          <p14:tracePt t="15130" x="7950200" y="2297113"/>
          <p14:tracePt t="15146" x="7977188" y="2330450"/>
          <p14:tracePt t="15163" x="7997825" y="2378075"/>
          <p14:tracePt t="15177" x="8010525" y="2405063"/>
          <p14:tracePt t="15194" x="8010525" y="2444750"/>
          <p14:tracePt t="15211" x="8010525" y="2505075"/>
          <p14:tracePt t="15229" x="8010525" y="2559050"/>
          <p14:tracePt t="15245" x="8010525" y="2578100"/>
          <p14:tracePt t="15261" x="8004175" y="2625725"/>
          <p14:tracePt t="15278" x="7997825" y="2659063"/>
          <p14:tracePt t="15295" x="7989888" y="2671763"/>
          <p14:tracePt t="15311" x="7983538" y="2698750"/>
          <p14:tracePt t="15328" x="7970838" y="2719388"/>
          <p14:tracePt t="15345" x="7964488" y="2732088"/>
          <p14:tracePt t="15361" x="7964488" y="2740025"/>
          <p14:tracePt t="15378" x="7950200" y="2752725"/>
          <p14:tracePt t="15395" x="7943850" y="2767013"/>
          <p14:tracePt t="15413" x="7937500" y="2786063"/>
          <p14:tracePt t="15428" x="7929563" y="2792413"/>
          <p14:tracePt t="15445" x="7923213" y="2819400"/>
          <p14:tracePt t="15462" x="7916863" y="2840038"/>
          <p14:tracePt t="15479" x="7910513" y="2852738"/>
          <p14:tracePt t="15495" x="7904163" y="2873375"/>
          <p14:tracePt t="15511" x="7889875" y="2900363"/>
          <p14:tracePt t="15530" x="7889875" y="2913063"/>
          <p14:tracePt t="15545" x="7889875" y="2921000"/>
          <p14:tracePt t="15561" x="7889875" y="2933700"/>
          <p14:tracePt t="15578" x="7883525" y="2933700"/>
          <p14:tracePt t="15994" x="7883525" y="2940050"/>
          <p14:tracePt t="16004" x="7896225" y="2940050"/>
          <p14:tracePt t="16015" x="7916863" y="2946400"/>
          <p14:tracePt t="16031" x="7950200" y="2967038"/>
          <p14:tracePt t="16046" x="7970838" y="2981325"/>
          <p14:tracePt t="16063" x="8016875" y="3006725"/>
          <p14:tracePt t="16080" x="8043863" y="3027363"/>
          <p14:tracePt t="16096" x="8050213" y="3041650"/>
          <p14:tracePt t="16113" x="8070850" y="3074988"/>
          <p14:tracePt t="16130" x="8091488" y="3108325"/>
          <p14:tracePt t="16147" x="8104188" y="3148013"/>
          <p14:tracePt t="16163" x="8104188" y="3168650"/>
          <p14:tracePt t="16180" x="8110538" y="3208338"/>
          <p14:tracePt t="16197" x="8118475" y="3235325"/>
          <p14:tracePt t="16214" x="8118475" y="3275013"/>
          <p14:tracePt t="16230" x="8118475" y="3289300"/>
          <p14:tracePt t="16246" x="8118475" y="3341688"/>
          <p14:tracePt t="16264" x="8118475" y="3389313"/>
          <p14:tracePt t="16280" x="8118475" y="3422650"/>
          <p14:tracePt t="16295" x="8118475" y="3470275"/>
          <p14:tracePt t="16311" x="8118475" y="3489325"/>
          <p14:tracePt t="16329" x="8110538" y="3522663"/>
          <p14:tracePt t="16345" x="8110538" y="3536950"/>
          <p14:tracePt t="16362" x="8104188" y="3570288"/>
          <p14:tracePt t="16379" x="8091488" y="3589338"/>
          <p14:tracePt t="16395" x="8083550" y="3603625"/>
          <p14:tracePt t="16411" x="8077200" y="3624263"/>
          <p14:tracePt t="16429" x="8077200" y="3636963"/>
          <p14:tracePt t="16444" x="8070850" y="3649663"/>
          <p14:tracePt t="16460" x="8064500" y="3663950"/>
          <p14:tracePt t="16478" x="8058150" y="3684588"/>
          <p14:tracePt t="16495" x="8050213" y="3703638"/>
          <p14:tracePt t="16511" x="8050213" y="3709988"/>
          <p14:tracePt t="16528" x="8043863" y="3736975"/>
          <p14:tracePt t="16545" x="8031163" y="3763963"/>
          <p14:tracePt t="16562" x="8024813" y="3778250"/>
          <p14:tracePt t="16578" x="8024813" y="3784600"/>
          <p14:tracePt t="16595" x="8024813" y="3797300"/>
          <p14:tracePt t="16611" x="8024813" y="3805238"/>
          <p14:tracePt t="16629" x="8016875" y="3817938"/>
          <p14:tracePt t="16661" x="8016875" y="3824288"/>
          <p14:tracePt t="16678" x="8010525" y="3830638"/>
          <p14:tracePt t="16707" x="8010525" y="3838575"/>
          <p14:tracePt t="17133" x="8024813" y="3844925"/>
          <p14:tracePt t="17144" x="8050213" y="3851275"/>
          <p14:tracePt t="17154" x="8091488" y="3863975"/>
          <p14:tracePt t="17163" x="8137525" y="3884613"/>
          <p14:tracePt t="17179" x="8264525" y="3944938"/>
          <p14:tracePt t="17195" x="8339138" y="3978275"/>
          <p14:tracePt t="17213" x="8472488" y="4059238"/>
          <p14:tracePt t="17230" x="8553450" y="4125913"/>
          <p14:tracePt t="17248" x="8607425" y="4192588"/>
          <p14:tracePt t="17264" x="8640763" y="4233863"/>
          <p14:tracePt t="17280" x="8674100" y="4286250"/>
          <p14:tracePt t="17297" x="8713788" y="4367213"/>
          <p14:tracePt t="17314" x="8734425" y="4427538"/>
          <p14:tracePt t="17330" x="8747125" y="4454525"/>
          <p14:tracePt t="17337" x="8753475" y="4500563"/>
          <p14:tracePt t="17347" x="8761413" y="4541838"/>
          <p14:tracePt t="17365" x="8788400" y="4602163"/>
          <p14:tracePt t="17381" x="8794750" y="4641850"/>
          <p14:tracePt t="17395" x="8807450" y="4702175"/>
          <p14:tracePt t="17412" x="8821738" y="4748213"/>
          <p14:tracePt t="17429" x="8828088" y="4783138"/>
          <p14:tracePt t="17444" x="8828088" y="4808538"/>
          <p14:tracePt t="17461" x="8847138" y="4856163"/>
          <p14:tracePt t="17478" x="8855075" y="4883150"/>
          <p14:tracePt t="17494" x="8861425" y="4902200"/>
          <p14:tracePt t="17511" x="8874125" y="4929188"/>
          <p14:tracePt t="17528" x="8888413" y="4956175"/>
          <p14:tracePt t="17545" x="8888413" y="4962525"/>
          <p14:tracePt t="17561" x="8894763" y="4989513"/>
          <p14:tracePt t="17577" x="8901113" y="5003800"/>
          <p14:tracePt t="17594" x="8907463" y="5016500"/>
          <p14:tracePt t="17610" x="8907463" y="5022850"/>
          <p14:tracePt t="17627" x="8915400" y="5030788"/>
          <p14:tracePt t="17645" x="8915400" y="5037138"/>
          <p14:tracePt t="17681" x="8915400" y="50434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32048"/>
            <a:ext cx="8229600" cy="41151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DIFFERENCES BETWEEN ARTERIAL AND VENOUS THROMBI</a:t>
            </a:r>
            <a:endParaRPr lang="en-US" b="1" dirty="0">
              <a:solidFill>
                <a:srgbClr val="990033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100722"/>
              </p:ext>
            </p:extLst>
          </p:nvPr>
        </p:nvGraphicFramePr>
        <p:xfrm>
          <a:off x="189856" y="843558"/>
          <a:ext cx="8784975" cy="4186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37928"/>
                <a:gridCol w="3418722"/>
                <a:gridCol w="2928325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THROMBI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THROMBI</a:t>
                      </a:r>
                      <a:endParaRPr lang="en-US" dirty="0"/>
                    </a:p>
                  </a:txBody>
                  <a:tcPr/>
                </a:tc>
              </a:tr>
              <a:tr h="56526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Cause 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Endothelial injury due to turbulence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stasis</a:t>
                      </a:r>
                      <a:endParaRPr lang="en-US" sz="1600" b="1" dirty="0"/>
                    </a:p>
                  </a:txBody>
                  <a:tcPr/>
                </a:tc>
              </a:tr>
              <a:tr h="4902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Type of blood flow 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Formed in rapidly</a:t>
                      </a:r>
                      <a:r>
                        <a:rPr lang="en-US" sz="1600" b="1" baseline="0" dirty="0" smtClean="0"/>
                        <a:t> flowing blood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Formed in slow flowing blood</a:t>
                      </a:r>
                      <a:endParaRPr lang="en-US" sz="1600" b="1" dirty="0"/>
                    </a:p>
                  </a:txBody>
                  <a:tcPr/>
                </a:tc>
              </a:tr>
              <a:tr h="4794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Growth of thrombi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Grows </a:t>
                      </a:r>
                      <a:r>
                        <a:rPr lang="en-US" sz="1600" b="1" dirty="0" err="1" smtClean="0"/>
                        <a:t>retrogradely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Grows in direction of blood flow</a:t>
                      </a:r>
                      <a:endParaRPr lang="en-US" sz="1600" b="1" dirty="0"/>
                    </a:p>
                  </a:txBody>
                  <a:tcPr/>
                </a:tc>
              </a:tr>
              <a:tr h="6846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Sites 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Cerebral,</a:t>
                      </a:r>
                      <a:r>
                        <a:rPr lang="en-US" sz="1600" b="1" baseline="0" dirty="0" smtClean="0"/>
                        <a:t> coronary and femoral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Veins of lower leg more commonly</a:t>
                      </a:r>
                      <a:endParaRPr lang="en-US" sz="1600" b="1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Lines of </a:t>
                      </a:r>
                      <a:r>
                        <a:rPr lang="en-US" sz="16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zahn</a:t>
                      </a:r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More prominent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Less prominent</a:t>
                      </a:r>
                      <a:endParaRPr lang="en-US" sz="1600" b="1" dirty="0"/>
                    </a:p>
                  </a:txBody>
                  <a:tcPr/>
                </a:tc>
              </a:tr>
              <a:tr h="52675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Occlusion 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Not occlusive (mural)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Usually</a:t>
                      </a:r>
                      <a:r>
                        <a:rPr lang="en-US" sz="1600" b="1" baseline="0" dirty="0" smtClean="0"/>
                        <a:t> occlusive</a:t>
                      </a:r>
                      <a:endParaRPr lang="en-US" sz="1600" b="1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Effects 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Ischemia and infarction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Thromboembolism 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4731990"/>
            <a:ext cx="487691" cy="411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" y="40590"/>
            <a:ext cx="2016224" cy="276999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0033"/>
                </a:solidFill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41"/>
    </mc:Choice>
    <mc:Fallback xmlns="">
      <p:transition spd="slow" advTm="83141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807" x="776288" y="3409950"/>
          <p14:tracePt t="4562" x="790575" y="3389313"/>
          <p14:tracePt t="4572" x="823913" y="3335338"/>
          <p14:tracePt t="4583" x="863600" y="3268663"/>
          <p14:tracePt t="4600" x="1125538" y="3000375"/>
          <p14:tracePt t="4616" x="1473200" y="2698750"/>
          <p14:tracePt t="4633" x="2157413" y="2190750"/>
          <p14:tracePt t="4650" x="2894013" y="1801813"/>
          <p14:tracePt t="4667" x="3603625" y="1547813"/>
          <p14:tracePt t="4683" x="3811588" y="1479550"/>
          <p14:tracePt t="4699" x="4240213" y="1427163"/>
          <p14:tracePt t="4716" x="4440238" y="1406525"/>
          <p14:tracePt t="4733" x="4487863" y="1406525"/>
          <p14:tracePt t="4750" x="4527550" y="1406525"/>
          <p14:tracePt t="4766" x="4554538" y="1406525"/>
          <p14:tracePt t="4783" x="4581525" y="1406525"/>
          <p14:tracePt t="4799" x="4587875" y="1406525"/>
          <p14:tracePt t="4816" x="4627563" y="1406525"/>
          <p14:tracePt t="4833" x="4702175" y="1400175"/>
          <p14:tracePt t="4850" x="4816475" y="1385888"/>
          <p14:tracePt t="4866" x="4895850" y="1373188"/>
          <p14:tracePt t="4882" x="5022850" y="1358900"/>
          <p14:tracePt t="4899" x="5237163" y="1333500"/>
          <p14:tracePt t="4916" x="5338763" y="1319213"/>
          <p14:tracePt t="4933" x="5484813" y="1306513"/>
          <p14:tracePt t="4950" x="5619750" y="1300163"/>
          <p14:tracePt t="4967" x="5746750" y="1285875"/>
          <p14:tracePt t="4982" x="5800725" y="1285875"/>
          <p14:tracePt t="4999" x="5913438" y="1285875"/>
          <p14:tracePt t="5016" x="5981700" y="1285875"/>
          <p14:tracePt t="5034" x="6027738" y="1285875"/>
          <p14:tracePt t="5049" x="6034088" y="1285875"/>
          <p14:tracePt t="5066" x="6054725" y="1285875"/>
          <p14:tracePt t="5083" x="6075363" y="1285875"/>
          <p14:tracePt t="5099" x="6081713" y="1285875"/>
          <p14:tracePt t="5116" x="6094413" y="1285875"/>
          <p14:tracePt t="5595" x="6115050" y="1285875"/>
          <p14:tracePt t="5605" x="6129338" y="1279525"/>
          <p14:tracePt t="5616" x="6169025" y="1273175"/>
          <p14:tracePt t="5633" x="6289675" y="1273175"/>
          <p14:tracePt t="5650" x="6369050" y="1273175"/>
          <p14:tracePt t="5666" x="6550025" y="1292225"/>
          <p14:tracePt t="5683" x="6711950" y="1358900"/>
          <p14:tracePt t="5700" x="6797675" y="1406525"/>
          <p14:tracePt t="5716" x="6838950" y="1427163"/>
          <p14:tracePt t="5733" x="6865938" y="1454150"/>
          <p14:tracePt t="5750" x="6872288" y="1460500"/>
          <p14:tracePt t="5766" x="6878638" y="1460500"/>
          <p14:tracePt t="5783" x="6878638" y="1466850"/>
          <p14:tracePt t="5800" x="6878638" y="1473200"/>
          <p14:tracePt t="5816" x="6884988" y="1473200"/>
          <p14:tracePt t="5833" x="6884988" y="1479550"/>
          <p14:tracePt t="7016" x="6872288" y="1487488"/>
          <p14:tracePt t="7029" x="6811963" y="1506538"/>
          <p14:tracePt t="7039" x="6731000" y="1520825"/>
          <p14:tracePt t="7053" x="6208713" y="1581150"/>
          <p14:tracePt t="7069" x="5840413" y="1608138"/>
          <p14:tracePt t="7086" x="4756150" y="1608138"/>
          <p14:tracePt t="7103" x="3790950" y="1547813"/>
          <p14:tracePt t="7119" x="3395663" y="1500188"/>
          <p14:tracePt t="7136" x="2800350" y="1487488"/>
          <p14:tracePt t="7154" x="2538413" y="1500188"/>
          <p14:tracePt t="7170" x="2363788" y="1514475"/>
          <p14:tracePt t="7184" x="2311400" y="1527175"/>
          <p14:tracePt t="7201" x="2217738" y="1533525"/>
          <p14:tracePt t="7218" x="2157413" y="1539875"/>
          <p14:tracePt t="7234" x="2130425" y="1547813"/>
          <p14:tracePt t="7251" x="2070100" y="1547813"/>
          <p14:tracePt t="7268" x="2028825" y="1554163"/>
          <p14:tracePt t="7285" x="1976438" y="1560513"/>
          <p14:tracePt t="7301" x="1955800" y="1560513"/>
          <p14:tracePt t="7318" x="1882775" y="1560513"/>
          <p14:tracePt t="7334" x="1814513" y="1560513"/>
          <p14:tracePt t="7352" x="1728788" y="1527175"/>
          <p14:tracePt t="7368" x="1701800" y="1514475"/>
          <p14:tracePt t="7384" x="1660525" y="1487488"/>
          <p14:tracePt t="7402" x="1641475" y="1473200"/>
          <p14:tracePt t="7418" x="1633538" y="1473200"/>
          <p14:tracePt t="7434" x="1627188" y="1473200"/>
          <p14:tracePt t="7451" x="1627188" y="1466850"/>
          <p14:tracePt t="7858" x="1620838" y="1466850"/>
          <p14:tracePt t="7869" x="1608138" y="1466850"/>
          <p14:tracePt t="7885" x="1566863" y="1466850"/>
          <p14:tracePt t="7903" x="1493838" y="1466850"/>
          <p14:tracePt t="7918" x="1454150" y="1446213"/>
          <p14:tracePt t="7935" x="1366838" y="1427163"/>
          <p14:tracePt t="7952" x="1306513" y="1412875"/>
          <p14:tracePt t="7968" x="1279525" y="1406525"/>
          <p14:tracePt t="7984" x="1225550" y="1393825"/>
          <p14:tracePt t="8001" x="1185863" y="1385888"/>
          <p14:tracePt t="8019" x="1152525" y="1385888"/>
          <p14:tracePt t="8035" x="1131888" y="1385888"/>
          <p14:tracePt t="8051" x="1111250" y="1385888"/>
          <p14:tracePt t="8068" x="1092200" y="1385888"/>
          <p14:tracePt t="8085" x="1077913" y="1385888"/>
          <p14:tracePt t="8101" x="1058863" y="1385888"/>
          <p14:tracePt t="8118" x="1031875" y="1385888"/>
          <p14:tracePt t="8135" x="1017588" y="1385888"/>
          <p14:tracePt t="8152" x="1011238" y="1385888"/>
          <p14:tracePt t="8168" x="998538" y="1385888"/>
          <p14:tracePt t="8185" x="984250" y="1385888"/>
          <p14:tracePt t="8203" x="971550" y="1385888"/>
          <p14:tracePt t="8218" x="957263" y="1385888"/>
          <p14:tracePt t="8234" x="930275" y="1385888"/>
          <p14:tracePt t="8252" x="911225" y="1385888"/>
          <p14:tracePt t="8268" x="896938" y="1385888"/>
          <p14:tracePt t="8284" x="884238" y="1385888"/>
          <p14:tracePt t="8302" x="863600" y="1385888"/>
          <p14:tracePt t="8319" x="857250" y="1385888"/>
          <p14:tracePt t="8334" x="844550" y="1385888"/>
          <p14:tracePt t="8351" x="830263" y="1385888"/>
          <p14:tracePt t="8368" x="823913" y="1385888"/>
          <p14:tracePt t="8385" x="817563" y="1385888"/>
          <p14:tracePt t="8401" x="811213" y="1385888"/>
          <p14:tracePt t="8418" x="811213" y="1393825"/>
          <p14:tracePt t="8435" x="803275" y="1393825"/>
          <p14:tracePt t="8452" x="796925" y="1400175"/>
          <p14:tracePt t="8468" x="796925" y="1406525"/>
          <p14:tracePt t="8485" x="784225" y="1427163"/>
          <p14:tracePt t="8502" x="776288" y="1427163"/>
          <p14:tracePt t="8518" x="776288" y="1433513"/>
          <p14:tracePt t="8551" x="769938" y="1439863"/>
          <p14:tracePt t="8584" x="769938" y="1446213"/>
          <p14:tracePt t="8602" x="769938" y="1454150"/>
          <p14:tracePt t="8619" x="769938" y="1460500"/>
          <p14:tracePt t="8636" x="769938" y="1466850"/>
          <p14:tracePt t="8651" x="769938" y="1473200"/>
          <p14:tracePt t="8667" x="769938" y="1479550"/>
          <p14:tracePt t="8684" x="769938" y="1487488"/>
          <p14:tracePt t="8700" x="769938" y="1493838"/>
          <p14:tracePt t="8717" x="769938" y="1506538"/>
          <p14:tracePt t="8734" x="784225" y="1514475"/>
          <p14:tracePt t="8750" x="790575" y="1527175"/>
          <p14:tracePt t="8767" x="811213" y="1533525"/>
          <p14:tracePt t="8784" x="836613" y="1554163"/>
          <p14:tracePt t="8802" x="857250" y="1566863"/>
          <p14:tracePt t="8818" x="863600" y="1566863"/>
          <p14:tracePt t="8837" x="896938" y="1581150"/>
          <p14:tracePt t="8850" x="923925" y="1593850"/>
          <p14:tracePt t="8867" x="930275" y="1600200"/>
          <p14:tracePt t="8884" x="944563" y="1600200"/>
          <p14:tracePt t="8901" x="950913" y="1600200"/>
          <p14:tracePt t="8918" x="957263" y="1608138"/>
          <p14:tracePt t="8957" x="965200" y="1608138"/>
          <p14:tracePt t="9355" x="977900" y="1608138"/>
          <p14:tracePt t="9365" x="1004888" y="1587500"/>
          <p14:tracePt t="9386" x="1111250" y="1539875"/>
          <p14:tracePt t="9403" x="1339850" y="1439863"/>
          <p14:tracePt t="9421" x="1774825" y="1306513"/>
          <p14:tracePt t="9436" x="2043113" y="1252538"/>
          <p14:tracePt t="9453" x="2438400" y="1185863"/>
          <p14:tracePt t="9470" x="2752725" y="1165225"/>
          <p14:tracePt t="9488" x="3006725" y="1165225"/>
          <p14:tracePt t="9503" x="3135313" y="1179513"/>
          <p14:tracePt t="9520" x="3362325" y="1225550"/>
          <p14:tracePt t="9537" x="3556000" y="1279525"/>
          <p14:tracePt t="9554" x="3643313" y="1312863"/>
          <p14:tracePt t="9570" x="3784600" y="1358900"/>
          <p14:tracePt t="9587" x="3884613" y="1393825"/>
          <p14:tracePt t="9604" x="3951288" y="1419225"/>
          <p14:tracePt t="9620" x="3965575" y="1419225"/>
          <p14:tracePt t="9636" x="3992563" y="1427163"/>
          <p14:tracePt t="9651" x="3998913" y="1433513"/>
          <p14:tracePt t="9667" x="4011613" y="1433513"/>
          <p14:tracePt t="9684" x="4017963" y="1439863"/>
          <p14:tracePt t="9701" x="4025900" y="1446213"/>
          <p14:tracePt t="9718" x="4038600" y="1446213"/>
          <p14:tracePt t="9734" x="4044950" y="1446213"/>
          <p14:tracePt t="9751" x="4059238" y="1446213"/>
          <p14:tracePt t="9767" x="4059238" y="1454150"/>
          <p14:tracePt t="9784" x="4065588" y="1454150"/>
          <p14:tracePt t="9800" x="4071938" y="1460500"/>
          <p14:tracePt t="9817" x="4078288" y="1466850"/>
          <p14:tracePt t="9856" x="4086225" y="1466850"/>
          <p14:tracePt t="9893" x="4086225" y="1473200"/>
          <p14:tracePt t="9903" x="4086225" y="1479550"/>
          <p14:tracePt t="9918" x="4086225" y="1487488"/>
          <p14:tracePt t="9935" x="4086225" y="1506538"/>
          <p14:tracePt t="9952" x="4086225" y="1527175"/>
          <p14:tracePt t="9985" x="4086225" y="1554163"/>
          <p14:tracePt t="10001" x="4086225" y="1566863"/>
          <p14:tracePt t="10019" x="4078288" y="1574800"/>
          <p14:tracePt t="10035" x="4078288" y="1581150"/>
          <p14:tracePt t="10051" x="4078288" y="1587500"/>
          <p14:tracePt t="12899" x="4086225" y="1587500"/>
          <p14:tracePt t="12910" x="4105275" y="1587500"/>
          <p14:tracePt t="12921" x="4125913" y="1587500"/>
          <p14:tracePt t="12938" x="4186238" y="1593850"/>
          <p14:tracePt t="12954" x="4273550" y="1627188"/>
          <p14:tracePt t="12969" x="4319588" y="1641475"/>
          <p14:tracePt t="12986" x="4406900" y="1674813"/>
          <p14:tracePt t="13004" x="4494213" y="1701800"/>
          <p14:tracePt t="13019" x="4527550" y="1708150"/>
          <p14:tracePt t="13036" x="4587875" y="1720850"/>
          <p14:tracePt t="13053" x="4627563" y="1728788"/>
          <p14:tracePt t="13070" x="4635500" y="1728788"/>
          <p14:tracePt t="13086" x="4648200" y="1728788"/>
          <p14:tracePt t="13103" x="4654550" y="1728788"/>
          <p14:tracePt t="13140" x="4662488" y="1728788"/>
          <p14:tracePt t="13178" x="4668838" y="1728788"/>
          <p14:tracePt t="13827" x="4675188" y="1728788"/>
          <p14:tracePt t="13846" x="4681538" y="1728788"/>
          <p14:tracePt t="13866" x="4687888" y="1728788"/>
          <p14:tracePt t="13894" x="4695825" y="1728788"/>
          <p14:tracePt t="13905" x="4702175" y="1728788"/>
          <p14:tracePt t="13951" x="4708525" y="1728788"/>
          <p14:tracePt t="13990" x="4714875" y="1728788"/>
          <p14:tracePt t="14734" x="4721225" y="1714500"/>
          <p14:tracePt t="14745" x="4735513" y="1701800"/>
          <p14:tracePt t="14756" x="4756150" y="1693863"/>
          <p14:tracePt t="14770" x="4829175" y="1641475"/>
          <p14:tracePt t="14786" x="4883150" y="1620838"/>
          <p14:tracePt t="14803" x="4956175" y="1593850"/>
          <p14:tracePt t="14820" x="5030788" y="1587500"/>
          <p14:tracePt t="14836" x="5049838" y="1587500"/>
          <p14:tracePt t="14854" x="5110163" y="1587500"/>
          <p14:tracePt t="14860" x="5137150" y="1587500"/>
          <p14:tracePt t="14870" x="5164138" y="1593850"/>
          <p14:tracePt t="14886" x="5191125" y="1593850"/>
          <p14:tracePt t="14902" x="5197475" y="1593850"/>
          <p14:tracePt t="14919" x="5203825" y="1593850"/>
          <p14:tracePt t="14935" x="5210175" y="1600200"/>
          <p14:tracePt t="14969" x="5218113" y="1600200"/>
          <p14:tracePt t="16406" x="5237163" y="1593850"/>
          <p14:tracePt t="16417" x="5264150" y="1587500"/>
          <p14:tracePt t="16427" x="5324475" y="1560513"/>
          <p14:tracePt t="16436" x="5391150" y="1520825"/>
          <p14:tracePt t="16453" x="5619750" y="1446213"/>
          <p14:tracePt t="16469" x="5699125" y="1427163"/>
          <p14:tracePt t="16485" x="5867400" y="1406525"/>
          <p14:tracePt t="16503" x="5988050" y="1406525"/>
          <p14:tracePt t="16520" x="6081713" y="1419225"/>
          <p14:tracePt t="16538" x="6154738" y="1433513"/>
          <p14:tracePt t="16553" x="6181725" y="1439863"/>
          <p14:tracePt t="16570" x="6256338" y="1454150"/>
          <p14:tracePt t="16587" x="6308725" y="1473200"/>
          <p14:tracePt t="16603" x="6343650" y="1479550"/>
          <p14:tracePt t="16620" x="6383338" y="1493838"/>
          <p14:tracePt t="16637" x="6396038" y="1500188"/>
          <p14:tracePt t="16655" x="6402388" y="1506538"/>
          <p14:tracePt t="16670" x="6410325" y="1506538"/>
          <p14:tracePt t="16703" x="6416675" y="1506538"/>
          <p14:tracePt t="16719" x="6423025" y="1506538"/>
          <p14:tracePt t="16736" x="6429375" y="1514475"/>
          <p14:tracePt t="16753" x="6437313" y="1514475"/>
          <p14:tracePt t="16771" x="6450013" y="1520825"/>
          <p14:tracePt t="16803" x="6462713" y="1520825"/>
          <p14:tracePt t="16820" x="6470650" y="1527175"/>
          <p14:tracePt t="16837" x="6483350" y="1527175"/>
          <p14:tracePt t="16853" x="6497638" y="1527175"/>
          <p14:tracePt t="16870" x="6503988" y="1533525"/>
          <p14:tracePt t="16887" x="6516688" y="1539875"/>
          <p14:tracePt t="16925" x="6523038" y="1539875"/>
          <p14:tracePt t="16954" x="6530975" y="1539875"/>
          <p14:tracePt t="16973" x="6537325" y="1539875"/>
          <p14:tracePt t="17012" x="6543675" y="1539875"/>
          <p14:tracePt t="17052" x="6550025" y="1539875"/>
          <p14:tracePt t="17100" x="6557963" y="1539875"/>
          <p14:tracePt t="17110" x="6564313" y="1539875"/>
          <p14:tracePt t="17129" x="6570663" y="1539875"/>
          <p14:tracePt t="17158" x="6577013" y="1539875"/>
          <p14:tracePt t="17206" x="6583363" y="1539875"/>
          <p14:tracePt t="17253" x="6591300" y="1539875"/>
          <p14:tracePt t="17293" x="6597650" y="1539875"/>
          <p14:tracePt t="19698" x="6591300" y="1539875"/>
          <p14:tracePt t="19710" x="6577013" y="1539875"/>
          <p14:tracePt t="19723" x="6557963" y="1539875"/>
          <p14:tracePt t="19739" x="6483350" y="1539875"/>
          <p14:tracePt t="19756" x="6323013" y="1527175"/>
          <p14:tracePt t="19774" x="6069013" y="1487488"/>
          <p14:tracePt t="19789" x="5861050" y="1473200"/>
          <p14:tracePt t="19806" x="5538788" y="1439863"/>
          <p14:tracePt t="19824" x="5245100" y="1439863"/>
          <p14:tracePt t="19837" x="5130800" y="1439863"/>
          <p14:tracePt t="19854" x="4956175" y="1439863"/>
          <p14:tracePt t="19871" x="4802188" y="1460500"/>
          <p14:tracePt t="19887" x="4735513" y="1466850"/>
          <p14:tracePt t="19892" x="4687888" y="1479550"/>
          <p14:tracePt t="19904" x="4635500" y="1493838"/>
          <p14:tracePt t="19921" x="4560888" y="1506538"/>
          <p14:tracePt t="19938" x="4500563" y="1533525"/>
          <p14:tracePt t="19954" x="4467225" y="1554163"/>
          <p14:tracePt t="19971" x="4406900" y="1581150"/>
          <p14:tracePt t="19988" x="4352925" y="1608138"/>
          <p14:tracePt t="20005" x="4313238" y="1627188"/>
          <p14:tracePt t="20021" x="4300538" y="1633538"/>
          <p14:tracePt t="20038" x="4286250" y="1633538"/>
          <p14:tracePt t="20055" x="4273550" y="1647825"/>
          <p14:tracePt t="20071" x="4267200" y="1654175"/>
          <p14:tracePt t="20087" x="4259263" y="1654175"/>
          <p14:tracePt t="20104" x="4246563" y="1674813"/>
          <p14:tracePt t="20122" x="4232275" y="1693863"/>
          <p14:tracePt t="20138" x="4225925" y="1708150"/>
          <p14:tracePt t="20155" x="4219575" y="1762125"/>
          <p14:tracePt t="20171" x="4213225" y="1828800"/>
          <p14:tracePt t="20189" x="4213225" y="1889125"/>
          <p14:tracePt t="20204" x="4213225" y="1908175"/>
          <p14:tracePt t="20221" x="4225925" y="1962150"/>
          <p14:tracePt t="20238" x="4240213" y="2003425"/>
          <p14:tracePt t="20254" x="4252913" y="2028825"/>
          <p14:tracePt t="20271" x="4279900" y="2082800"/>
          <p14:tracePt t="20288" x="4306888" y="2122488"/>
          <p14:tracePt t="20305" x="4319588" y="2157413"/>
          <p14:tracePt t="20321" x="4327525" y="2157413"/>
          <p14:tracePt t="20338" x="4333875" y="2170113"/>
          <p14:tracePt t="20354" x="4340225" y="2176463"/>
          <p14:tracePt t="20372" x="4352925" y="2182813"/>
          <p14:tracePt t="20404" x="4360863" y="2182813"/>
          <p14:tracePt t="20431" x="4367213" y="2182813"/>
          <p14:tracePt t="20460" x="4373563" y="2182813"/>
          <p14:tracePt t="21911" x="4379913" y="2176463"/>
          <p14:tracePt t="21921" x="4394200" y="2170113"/>
          <p14:tracePt t="21940" x="4427538" y="2143125"/>
          <p14:tracePt t="21956" x="4494213" y="2109788"/>
          <p14:tracePt t="21972" x="4533900" y="2089150"/>
          <p14:tracePt t="21988" x="4614863" y="2070100"/>
          <p14:tracePt t="22005" x="4741863" y="2049463"/>
          <p14:tracePt t="22022" x="4822825" y="2043113"/>
          <p14:tracePt t="22038" x="5003800" y="2022475"/>
          <p14:tracePt t="22056" x="5218113" y="2016125"/>
          <p14:tracePt t="22073" x="5478463" y="2009775"/>
          <p14:tracePt t="22088" x="5599113" y="2009775"/>
          <p14:tracePt t="22105" x="5827713" y="2016125"/>
          <p14:tracePt t="22122" x="6027738" y="2028825"/>
          <p14:tracePt t="22139" x="6162675" y="2036763"/>
          <p14:tracePt t="22155" x="6208713" y="2049463"/>
          <p14:tracePt t="22172" x="6316663" y="2070100"/>
          <p14:tracePt t="22189" x="6389688" y="2097088"/>
          <p14:tracePt t="22205" x="6416675" y="2109788"/>
          <p14:tracePt t="22222" x="6462713" y="2130425"/>
          <p14:tracePt t="22238" x="6497638" y="2143125"/>
          <p14:tracePt t="22256" x="6523038" y="2157413"/>
          <p14:tracePt t="22272" x="6523038" y="2163763"/>
          <p14:tracePt t="22288" x="6543675" y="2163763"/>
          <p14:tracePt t="22322" x="6550025" y="2163763"/>
          <p14:tracePt t="22343" x="6557963" y="2163763"/>
          <p14:tracePt t="24354" x="6543675" y="2163763"/>
          <p14:tracePt t="24365" x="6510338" y="2163763"/>
          <p14:tracePt t="24376" x="6483350" y="2170113"/>
          <p14:tracePt t="24390" x="6308725" y="2170113"/>
          <p14:tracePt t="24406" x="6154738" y="2170113"/>
          <p14:tracePt t="24422" x="5613400" y="2170113"/>
          <p14:tracePt t="24439" x="5030788" y="2149475"/>
          <p14:tracePt t="24457" x="4614863" y="2122488"/>
          <p14:tracePt t="24472" x="4427538" y="2122488"/>
          <p14:tracePt t="24489" x="4165600" y="2136775"/>
          <p14:tracePt t="24506" x="3959225" y="2176463"/>
          <p14:tracePt t="24522" x="3857625" y="2190750"/>
          <p14:tracePt t="24538" x="3697288" y="2230438"/>
          <p14:tracePt t="24555" x="3582988" y="2263775"/>
          <p14:tracePt t="24573" x="3470275" y="2303463"/>
          <p14:tracePt t="24588" x="3422650" y="2317750"/>
          <p14:tracePt t="24606" x="3335338" y="2357438"/>
          <p14:tracePt t="24622" x="3281363" y="2371725"/>
          <p14:tracePt t="24638" x="3268663" y="2378075"/>
          <p14:tracePt t="24655" x="3248025" y="2390775"/>
          <p14:tracePt t="24671" x="3235325" y="2397125"/>
          <p14:tracePt t="24689" x="3214688" y="2411413"/>
          <p14:tracePt t="24706" x="3208338" y="2411413"/>
          <p14:tracePt t="24722" x="3201988" y="2417763"/>
          <p14:tracePt t="24739" x="3187700" y="2424113"/>
          <p14:tracePt t="24772" x="3181350" y="2432050"/>
          <p14:tracePt t="24837" x="3181350" y="2438400"/>
          <p14:tracePt t="24847" x="3181350" y="2444750"/>
          <p14:tracePt t="24858" x="3181350" y="2457450"/>
          <p14:tracePt t="24874" x="3181350" y="2484438"/>
          <p14:tracePt t="24891" x="3181350" y="2511425"/>
          <p14:tracePt t="24907" x="3181350" y="2544763"/>
          <p14:tracePt t="24924" x="3181350" y="2571750"/>
          <p14:tracePt t="24944" x="3187700" y="2586038"/>
          <p14:tracePt t="24957" x="3187700" y="2592388"/>
          <p14:tracePt t="24972" x="3195638" y="2592388"/>
          <p14:tracePt t="24990" x="3201988" y="2598738"/>
          <p14:tracePt t="25022" x="3201988" y="2605088"/>
          <p14:tracePt t="25106" x="3201988" y="2611438"/>
          <p14:tracePt t="26479" x="3208338" y="2619375"/>
          <p14:tracePt t="26497" x="3214688" y="2619375"/>
          <p14:tracePt t="26517" x="3221038" y="2619375"/>
          <p14:tracePt t="26528" x="3228975" y="2625725"/>
          <p14:tracePt t="26541" x="3235325" y="2625725"/>
          <p14:tracePt t="26556" x="3268663" y="2638425"/>
          <p14:tracePt t="26573" x="3295650" y="2659063"/>
          <p14:tracePt t="26589" x="3314700" y="2665413"/>
          <p14:tracePt t="26606" x="3349625" y="2679700"/>
          <p14:tracePt t="26623" x="3382963" y="2698750"/>
          <p14:tracePt t="26641" x="3422650" y="2719388"/>
          <p14:tracePt t="26656" x="3443288" y="2725738"/>
          <p14:tracePt t="26673" x="3470275" y="2740025"/>
          <p14:tracePt t="26690" x="3489325" y="2746375"/>
          <p14:tracePt t="26707" x="3509963" y="2746375"/>
          <p14:tracePt t="26723" x="3516313" y="2746375"/>
          <p14:tracePt t="26740" x="3529013" y="2752725"/>
          <p14:tracePt t="26757" x="3543300" y="2752725"/>
          <p14:tracePt t="26773" x="3549650" y="2752725"/>
          <p14:tracePt t="26790" x="3556000" y="2752725"/>
          <p14:tracePt t="26806" x="3563938" y="2752725"/>
          <p14:tracePt t="26863" x="3570288" y="2752725"/>
          <p14:tracePt t="27850" x="3576638" y="2752725"/>
          <p14:tracePt t="28661" x="3582988" y="2752725"/>
          <p14:tracePt t="28671" x="3589338" y="2752725"/>
          <p14:tracePt t="28690" x="3609975" y="2746375"/>
          <p14:tracePt t="28707" x="3643313" y="2725738"/>
          <p14:tracePt t="28723" x="3670300" y="2719388"/>
          <p14:tracePt t="28740" x="3751263" y="2686050"/>
          <p14:tracePt t="28757" x="3924300" y="2659063"/>
          <p14:tracePt t="28774" x="4125913" y="2625725"/>
          <p14:tracePt t="28789" x="4252913" y="2605088"/>
          <p14:tracePt t="28806" x="4460875" y="2578100"/>
          <p14:tracePt t="28824" x="4662488" y="2552700"/>
          <p14:tracePt t="28841" x="4816475" y="2552700"/>
          <p14:tracePt t="28856" x="4916488" y="2552700"/>
          <p14:tracePt t="28873" x="5076825" y="2552700"/>
          <p14:tracePt t="28890" x="5284788" y="2571750"/>
          <p14:tracePt t="28906" x="5391150" y="2592388"/>
          <p14:tracePt t="28923" x="5565775" y="2605088"/>
          <p14:tracePt t="28941" x="5707063" y="2619375"/>
          <p14:tracePt t="28957" x="5846763" y="2625725"/>
          <p14:tracePt t="28973" x="5921375" y="2632075"/>
          <p14:tracePt t="28990" x="6054725" y="2638425"/>
          <p14:tracePt t="29007" x="6202363" y="2638425"/>
          <p14:tracePt t="29024" x="6302375" y="2638425"/>
          <p14:tracePt t="29040" x="6350000" y="2638425"/>
          <p14:tracePt t="29057" x="6456363" y="2638425"/>
          <p14:tracePt t="29074" x="6516688" y="2638425"/>
          <p14:tracePt t="29090" x="6543675" y="2638425"/>
          <p14:tracePt t="29106" x="6577013" y="2638425"/>
          <p14:tracePt t="29123" x="6610350" y="2638425"/>
          <p14:tracePt t="29141" x="6630988" y="2638425"/>
          <p14:tracePt t="29157" x="6637338" y="2638425"/>
          <p14:tracePt t="29173" x="6664325" y="2638425"/>
          <p14:tracePt t="29190" x="6677025" y="2638425"/>
          <p14:tracePt t="29206" x="6684963" y="2638425"/>
          <p14:tracePt t="29223" x="6691313" y="2646363"/>
          <p14:tracePt t="29240" x="6697663" y="2652713"/>
          <p14:tracePt t="29256" x="6704013" y="2652713"/>
          <p14:tracePt t="29273" x="6711950" y="2652713"/>
          <p14:tracePt t="29290" x="6718300" y="2652713"/>
          <p14:tracePt t="29306" x="6718300" y="2659063"/>
          <p14:tracePt t="29340" x="6724650" y="2659063"/>
          <p14:tracePt t="29356" x="6731000" y="2665413"/>
          <p14:tracePt t="29423" x="6737350" y="2665413"/>
          <p14:tracePt t="32921" x="6731000" y="2665413"/>
          <p14:tracePt t="32931" x="6724650" y="2665413"/>
          <p14:tracePt t="32946" x="6684963" y="2665413"/>
          <p14:tracePt t="32960" x="6651625" y="2665413"/>
          <p14:tracePt t="32974" x="6516688" y="2665413"/>
          <p14:tracePt t="32991" x="6402388" y="2665413"/>
          <p14:tracePt t="33007" x="6102350" y="2665413"/>
          <p14:tracePt t="33024" x="5619750" y="2665413"/>
          <p14:tracePt t="33041" x="5230813" y="2665413"/>
          <p14:tracePt t="33057" x="5083175" y="2679700"/>
          <p14:tracePt t="33074" x="4795838" y="2732088"/>
          <p14:tracePt t="33091" x="4594225" y="2767013"/>
          <p14:tracePt t="33107" x="4494213" y="2786063"/>
          <p14:tracePt t="33124" x="4333875" y="2806700"/>
          <p14:tracePt t="33141" x="4173538" y="2840038"/>
          <p14:tracePt t="33158" x="4011613" y="2886075"/>
          <p14:tracePt t="33174" x="3924300" y="2913063"/>
          <p14:tracePt t="33191" x="3784600" y="2967038"/>
          <p14:tracePt t="33207" x="3676650" y="2994025"/>
          <p14:tracePt t="33225" x="3630613" y="3014663"/>
          <p14:tracePt t="33241" x="3529013" y="3033713"/>
          <p14:tracePt t="33257" x="3455988" y="3060700"/>
          <p14:tracePt t="33275" x="3375025" y="3074988"/>
          <p14:tracePt t="33292" x="3335338" y="3081338"/>
          <p14:tracePt t="33307" x="3275013" y="3087688"/>
          <p14:tracePt t="33324" x="3221038" y="3100388"/>
          <p14:tracePt t="33342" x="3181350" y="3108325"/>
          <p14:tracePt t="33357" x="3160713" y="3108325"/>
          <p14:tracePt t="33374" x="3141663" y="3114675"/>
          <p14:tracePt t="33391" x="3127375" y="3114675"/>
          <p14:tracePt t="33407" x="3121025" y="3114675"/>
          <p14:tracePt t="33424" x="3114675" y="3114675"/>
          <p14:tracePt t="33457" x="3108325" y="3114675"/>
          <p14:tracePt t="33680" x="3100388" y="3114675"/>
          <p14:tracePt t="35903" x="3100388" y="3121025"/>
          <p14:tracePt t="35923" x="3108325" y="3121025"/>
          <p14:tracePt t="35934" x="3121025" y="3121025"/>
          <p14:tracePt t="35945" x="3135313" y="3121025"/>
          <p14:tracePt t="35960" x="3175000" y="3141663"/>
          <p14:tracePt t="35975" x="3201988" y="3148013"/>
          <p14:tracePt t="35992" x="3275013" y="3160713"/>
          <p14:tracePt t="36008" x="3416300" y="3187700"/>
          <p14:tracePt t="36026" x="3582988" y="3235325"/>
          <p14:tracePt t="36042" x="3657600" y="3255963"/>
          <p14:tracePt t="36058" x="3778250" y="3268663"/>
          <p14:tracePt t="36075" x="3871913" y="3275013"/>
          <p14:tracePt t="36093" x="3932238" y="3275013"/>
          <p14:tracePt t="36108" x="4044950" y="3295650"/>
          <p14:tracePt t="36125" x="4165600" y="3302000"/>
          <p14:tracePt t="36143" x="4333875" y="3302000"/>
          <p14:tracePt t="36158" x="4413250" y="3302000"/>
          <p14:tracePt t="36175" x="4548188" y="3302000"/>
          <p14:tracePt t="36193" x="4641850" y="3302000"/>
          <p14:tracePt t="36210" x="4695825" y="3302000"/>
          <p14:tracePt t="36226" x="4714875" y="3302000"/>
          <p14:tracePt t="36242" x="4748213" y="3302000"/>
          <p14:tracePt t="36259" x="4781550" y="3302000"/>
          <p14:tracePt t="36275" x="4795838" y="3295650"/>
          <p14:tracePt t="36292" x="4816475" y="3295650"/>
          <p14:tracePt t="36308" x="4822825" y="3295650"/>
          <p14:tracePt t="36325" x="4829175" y="3295650"/>
          <p14:tracePt t="36342" x="4835525" y="3295650"/>
          <p14:tracePt t="36434" x="4841875" y="3295650"/>
          <p14:tracePt t="38810" x="4849813" y="3289300"/>
          <p14:tracePt t="38821" x="4856163" y="3281363"/>
          <p14:tracePt t="38831" x="4876800" y="3268663"/>
          <p14:tracePt t="38846" x="4937125" y="3241675"/>
          <p14:tracePt t="38861" x="4995863" y="3214688"/>
          <p14:tracePt t="38876" x="5170488" y="3160713"/>
          <p14:tracePt t="38893" x="5264150" y="3135313"/>
          <p14:tracePt t="38909" x="5465763" y="3087688"/>
          <p14:tracePt t="38926" x="5632450" y="3087688"/>
          <p14:tracePt t="38943" x="5767388" y="3081338"/>
          <p14:tracePt t="38959" x="5834063" y="3081338"/>
          <p14:tracePt t="38976" x="5973763" y="3081338"/>
          <p14:tracePt t="38993" x="6094413" y="3087688"/>
          <p14:tracePt t="39010" x="6235700" y="3094038"/>
          <p14:tracePt t="39026" x="6283325" y="3108325"/>
          <p14:tracePt t="39042" x="6369050" y="3114675"/>
          <p14:tracePt t="39058" x="6416675" y="3135313"/>
          <p14:tracePt t="39075" x="6437313" y="3135313"/>
          <p14:tracePt t="39092" x="6456363" y="3135313"/>
          <p14:tracePt t="39108" x="6462713" y="3141663"/>
          <p14:tracePt t="39125" x="6477000" y="3148013"/>
          <p14:tracePt t="39141" x="6483350" y="3148013"/>
          <p14:tracePt t="39175" x="6489700" y="3148013"/>
          <p14:tracePt t="39194" x="6497638" y="3154363"/>
          <p14:tracePt t="39234" x="6503988" y="3154363"/>
          <p14:tracePt t="39263" x="6510338" y="3154363"/>
          <p14:tracePt t="39341" x="6516688" y="3154363"/>
          <p14:tracePt t="39910" x="6523038" y="3154363"/>
          <p14:tracePt t="39922" x="6537325" y="3154363"/>
          <p14:tracePt t="39939" x="6543675" y="3154363"/>
          <p14:tracePt t="39951" x="6550025" y="3154363"/>
          <p14:tracePt t="39961" x="6557963" y="3154363"/>
          <p14:tracePt t="39978" x="6591300" y="3154363"/>
          <p14:tracePt t="39993" x="6610350" y="3154363"/>
          <p14:tracePt t="40009" x="6684963" y="3154363"/>
          <p14:tracePt t="40026" x="6778625" y="3135313"/>
          <p14:tracePt t="40044" x="6838950" y="3127375"/>
          <p14:tracePt t="40059" x="6884988" y="3121025"/>
          <p14:tracePt t="40076" x="6932613" y="3108325"/>
          <p14:tracePt t="40093" x="6978650" y="3100388"/>
          <p14:tracePt t="40110" x="7026275" y="3094038"/>
          <p14:tracePt t="40126" x="7038975" y="3087688"/>
          <p14:tracePt t="40143" x="7086600" y="3081338"/>
          <p14:tracePt t="40160" x="7119938" y="3074988"/>
          <p14:tracePt t="40176" x="7132638" y="3074988"/>
          <p14:tracePt t="40192" x="7146925" y="3074988"/>
          <p14:tracePt t="40208" x="7165975" y="3074988"/>
          <p14:tracePt t="40226" x="7173913" y="3074988"/>
          <p14:tracePt t="40242" x="7186613" y="3074988"/>
          <p14:tracePt t="40259" x="7200900" y="3074988"/>
          <p14:tracePt t="40277" x="7207250" y="3081338"/>
          <p14:tracePt t="40606" x="7213600" y="3081338"/>
          <p14:tracePt t="40617" x="7219950" y="3081338"/>
          <p14:tracePt t="40628" x="7234238" y="3081338"/>
          <p14:tracePt t="40646" x="7261225" y="3081338"/>
          <p14:tracePt t="40660" x="7273925" y="3081338"/>
          <p14:tracePt t="40665" x="7286625" y="3081338"/>
          <p14:tracePt t="40675" x="7294563" y="3081338"/>
          <p14:tracePt t="40692" x="7321550" y="3087688"/>
          <p14:tracePt t="40709" x="7346950" y="3094038"/>
          <p14:tracePt t="40725" x="7354888" y="3094038"/>
          <p14:tracePt t="40742" x="7367588" y="3100388"/>
          <p14:tracePt t="40759" x="7373938" y="3100388"/>
          <p14:tracePt t="40793" x="7380288" y="3100388"/>
          <p14:tracePt t="40810" x="7388225" y="3100388"/>
          <p14:tracePt t="41040" x="7394575" y="3100388"/>
          <p14:tracePt t="41070" x="7400925" y="3100388"/>
          <p14:tracePt t="41089" x="7407275" y="3100388"/>
          <p14:tracePt t="41108" x="7415213" y="3100388"/>
          <p14:tracePt t="41119" x="7421563" y="3100388"/>
          <p14:tracePt t="41137" x="7427913" y="3100388"/>
          <p14:tracePt t="41146" x="7440613" y="3100388"/>
          <p14:tracePt t="41165" x="7448550" y="3100388"/>
          <p14:tracePt t="41176" x="7454900" y="3100388"/>
          <p14:tracePt t="41194" x="7454900" y="3108325"/>
          <p14:tracePt t="41232" x="7461250" y="3108325"/>
          <p14:tracePt t="41272" x="7467600" y="3108325"/>
          <p14:tracePt t="42451" x="7467600" y="3114675"/>
          <p14:tracePt t="43629" x="7467600" y="3121025"/>
          <p14:tracePt t="43639" x="7467600" y="3127375"/>
          <p14:tracePt t="43652" x="7467600" y="3135313"/>
          <p14:tracePt t="43665" x="7454900" y="3154363"/>
          <p14:tracePt t="43676" x="7440613" y="3160713"/>
          <p14:tracePt t="43693" x="7388225" y="3201988"/>
          <p14:tracePt t="43709" x="7361238" y="3214688"/>
          <p14:tracePt t="43726" x="7294563" y="3241675"/>
          <p14:tracePt t="43743" x="7226300" y="3268663"/>
          <p14:tracePt t="43761" x="7165975" y="3289300"/>
          <p14:tracePt t="43777" x="7146925" y="3289300"/>
          <p14:tracePt t="43793" x="7107238" y="3289300"/>
          <p14:tracePt t="43810" x="7059613" y="3289300"/>
          <p14:tracePt t="43827" x="7046913" y="3289300"/>
          <p14:tracePt t="43844" x="6999288" y="3289300"/>
          <p14:tracePt t="43860" x="6965950" y="3289300"/>
          <p14:tracePt t="43877" x="6945313" y="3289300"/>
          <p14:tracePt t="43893" x="6932613" y="3289300"/>
          <p14:tracePt t="43910" x="6918325" y="3289300"/>
          <p14:tracePt t="43927" x="6899275" y="3289300"/>
          <p14:tracePt t="43944" x="6884988" y="3289300"/>
          <p14:tracePt t="43961" x="6878638" y="3281363"/>
          <p14:tracePt t="43977" x="6865938" y="3281363"/>
          <p14:tracePt t="43993" x="6858000" y="3281363"/>
          <p14:tracePt t="44011" x="6858000" y="3275013"/>
          <p14:tracePt t="44027" x="6851650" y="3275013"/>
          <p14:tracePt t="44072" x="6851650" y="3268663"/>
          <p14:tracePt t="44092" x="6851650" y="3262313"/>
          <p14:tracePt t="44102" x="6851650" y="3255963"/>
          <p14:tracePt t="44113" x="6851650" y="3235325"/>
          <p14:tracePt t="44129" x="6865938" y="3187700"/>
          <p14:tracePt t="44144" x="6878638" y="3181350"/>
          <p14:tracePt t="44147" x="6891338" y="3168650"/>
          <p14:tracePt t="44161" x="6926263" y="3141663"/>
          <p14:tracePt t="44177" x="7011988" y="3108325"/>
          <p14:tracePt t="44193" x="7065963" y="3087688"/>
          <p14:tracePt t="44210" x="7159625" y="3081338"/>
          <p14:tracePt t="44227" x="7253288" y="3067050"/>
          <p14:tracePt t="44245" x="7354888" y="3067050"/>
          <p14:tracePt t="44260" x="7400925" y="3067050"/>
          <p14:tracePt t="44277" x="7467600" y="3081338"/>
          <p14:tracePt t="44294" x="7500938" y="3094038"/>
          <p14:tracePt t="44311" x="7515225" y="3100388"/>
          <p14:tracePt t="44327" x="7521575" y="3100388"/>
          <p14:tracePt t="44344" x="7535863" y="3100388"/>
          <p14:tracePt t="44361" x="7535863" y="3108325"/>
          <p14:tracePt t="44393" x="7542213" y="3108325"/>
          <p14:tracePt t="44418" x="7548563" y="3108325"/>
          <p14:tracePt t="46149" x="7535863" y="3108325"/>
          <p14:tracePt t="46161" x="7500938" y="3108325"/>
          <p14:tracePt t="46179" x="7327900" y="3108325"/>
          <p14:tracePt t="46195" x="6891338" y="3114675"/>
          <p14:tracePt t="46211" x="6597650" y="3114675"/>
          <p14:tracePt t="46228" x="6081713" y="3141663"/>
          <p14:tracePt t="46244" x="5586413" y="3141663"/>
          <p14:tracePt t="46262" x="5237163" y="3141663"/>
          <p14:tracePt t="46278" x="5116513" y="3141663"/>
          <p14:tracePt t="46294" x="4862513" y="3141663"/>
          <p14:tracePt t="46311" x="4641850" y="3141663"/>
          <p14:tracePt t="46328" x="4521200" y="3141663"/>
          <p14:tracePt t="46344" x="4319588" y="3141663"/>
          <p14:tracePt t="46361" x="4173538" y="3141663"/>
          <p14:tracePt t="46378" x="4052888" y="3141663"/>
          <p14:tracePt t="46394" x="4005263" y="3141663"/>
          <p14:tracePt t="46411" x="3905250" y="3141663"/>
          <p14:tracePt t="46428" x="3811588" y="3141663"/>
          <p14:tracePt t="46445" x="3697288" y="3141663"/>
          <p14:tracePt t="46462" x="3649663" y="3154363"/>
          <p14:tracePt t="46478" x="3556000" y="3160713"/>
          <p14:tracePt t="46495" x="3455988" y="3175000"/>
          <p14:tracePt t="46513" x="3395663" y="3181350"/>
          <p14:tracePt t="46528" x="3368675" y="3181350"/>
          <p14:tracePt t="46544" x="3322638" y="3187700"/>
          <p14:tracePt t="46562" x="3275013" y="3195638"/>
          <p14:tracePt t="46578" x="3255963" y="3195638"/>
          <p14:tracePt t="46594" x="3221038" y="3208338"/>
          <p14:tracePt t="46612" x="3168650" y="3228975"/>
          <p14:tracePt t="46629" x="3127375" y="3241675"/>
          <p14:tracePt t="46643" x="3114675" y="3248025"/>
          <p14:tracePt t="46660" x="3081338" y="3262313"/>
          <p14:tracePt t="46677" x="3060700" y="3275013"/>
          <p14:tracePt t="46694" x="3054350" y="3289300"/>
          <p14:tracePt t="46710" x="3040063" y="3302000"/>
          <p14:tracePt t="46727" x="3021013" y="3335338"/>
          <p14:tracePt t="46744" x="3006725" y="3375025"/>
          <p14:tracePt t="46760" x="3000375" y="3402013"/>
          <p14:tracePt t="46777" x="2994025" y="3429000"/>
          <p14:tracePt t="46793" x="2987675" y="3462338"/>
          <p14:tracePt t="46810" x="2981325" y="3476625"/>
          <p14:tracePt t="46827" x="2981325" y="3495675"/>
          <p14:tracePt t="46843" x="2981325" y="3516313"/>
          <p14:tracePt t="46861" x="2981325" y="3543300"/>
          <p14:tracePt t="46877" x="2981325" y="3556000"/>
          <p14:tracePt t="46893" x="2987675" y="3582988"/>
          <p14:tracePt t="46910" x="3006725" y="3616325"/>
          <p14:tracePt t="46928" x="3014663" y="3636963"/>
          <p14:tracePt t="46944" x="3027363" y="3657600"/>
          <p14:tracePt t="46961" x="3054350" y="3684588"/>
          <p14:tracePt t="46978" x="3067050" y="3709988"/>
          <p14:tracePt t="46995" x="3087688" y="3736975"/>
          <p14:tracePt t="47012" x="3100388" y="3751263"/>
          <p14:tracePt t="47028" x="3114675" y="3770313"/>
          <p14:tracePt t="47045" x="3127375" y="3778250"/>
          <p14:tracePt t="47061" x="3127375" y="3784600"/>
          <p14:tracePt t="47078" x="3135313" y="3784600"/>
          <p14:tracePt t="47094" x="3141663" y="3790950"/>
          <p14:tracePt t="47112" x="3141663" y="3797300"/>
          <p14:tracePt t="47128" x="3148013" y="3797300"/>
          <p14:tracePt t="47144" x="3154363" y="3805238"/>
          <p14:tracePt t="47161" x="3160713" y="3805238"/>
          <p14:tracePt t="47181" x="3168650" y="3811588"/>
          <p14:tracePt t="47194" x="3175000" y="3817938"/>
          <p14:tracePt t="47211" x="3181350" y="3817938"/>
          <p14:tracePt t="47228" x="3195638" y="3830638"/>
          <p14:tracePt t="47244" x="3208338" y="3838575"/>
          <p14:tracePt t="47261" x="3221038" y="3838575"/>
          <p14:tracePt t="47278" x="3228975" y="3844925"/>
          <p14:tracePt t="47295" x="3235325" y="3851275"/>
          <p14:tracePt t="47345" x="3241675" y="3851275"/>
          <p14:tracePt t="47383" x="3248025" y="3851275"/>
          <p14:tracePt t="47412" x="3255963" y="3851275"/>
          <p14:tracePt t="47422" x="3262313" y="3851275"/>
          <p14:tracePt t="47432" x="3268663" y="3851275"/>
          <p14:tracePt t="47450" x="3275013" y="3851275"/>
          <p14:tracePt t="47462" x="3289300" y="3851275"/>
          <p14:tracePt t="47481" x="3302000" y="3851275"/>
          <p14:tracePt t="47499" x="3308350" y="3851275"/>
          <p14:tracePt t="47511" x="3322638" y="3851275"/>
          <p14:tracePt t="47530" x="3328988" y="3851275"/>
          <p14:tracePt t="47545" x="3335338" y="3851275"/>
          <p14:tracePt t="47561" x="3341688" y="3851275"/>
          <p14:tracePt t="47578" x="3355975" y="3851275"/>
          <p14:tracePt t="47595" x="3368675" y="3851275"/>
          <p14:tracePt t="47611" x="3375025" y="3851275"/>
          <p14:tracePt t="47628" x="3389313" y="3851275"/>
          <p14:tracePt t="47645" x="3395663" y="3851275"/>
          <p14:tracePt t="47662" x="3409950" y="3851275"/>
          <p14:tracePt t="47682" x="3416300" y="3851275"/>
          <p14:tracePt t="47695" x="3422650" y="3851275"/>
          <p14:tracePt t="47731" x="3429000" y="3851275"/>
          <p14:tracePt t="49328" x="3429000" y="3844925"/>
          <p14:tracePt t="49337" x="3435350" y="3838575"/>
          <p14:tracePt t="49348" x="3443288" y="3824288"/>
          <p14:tracePt t="49365" x="3489325" y="3770313"/>
          <p14:tracePt t="49381" x="3556000" y="3730625"/>
          <p14:tracePt t="49397" x="3770313" y="3603625"/>
          <p14:tracePt t="49413" x="4198938" y="3416300"/>
          <p14:tracePt t="49430" x="4627563" y="3241675"/>
          <p14:tracePt t="49445" x="4868863" y="3187700"/>
          <p14:tracePt t="49463" x="5245100" y="3127375"/>
          <p14:tracePt t="49480" x="5519738" y="3081338"/>
          <p14:tracePt t="49496" x="5780088" y="3081338"/>
          <p14:tracePt t="49513" x="5880100" y="3087688"/>
          <p14:tracePt t="49529" x="6054725" y="3127375"/>
          <p14:tracePt t="49546" x="6188075" y="3181350"/>
          <p14:tracePt t="49563" x="6256338" y="3208338"/>
          <p14:tracePt t="49579" x="6376988" y="3255963"/>
          <p14:tracePt t="49596" x="6450013" y="3281363"/>
          <p14:tracePt t="49614" x="6530975" y="3328988"/>
          <p14:tracePt t="49629" x="6557963" y="3341688"/>
          <p14:tracePt t="49646" x="6610350" y="3375025"/>
          <p14:tracePt t="49663" x="6637338" y="3395663"/>
          <p14:tracePt t="49680" x="6651625" y="3402013"/>
          <p14:tracePt t="49696" x="6657975" y="3409950"/>
          <p14:tracePt t="49701" x="6670675" y="3416300"/>
          <p14:tracePt t="49713" x="6670675" y="3422650"/>
          <p14:tracePt t="49730" x="6684963" y="3429000"/>
          <p14:tracePt t="49746" x="6684963" y="3443288"/>
          <p14:tracePt t="49763" x="6711950" y="3462338"/>
          <p14:tracePt t="49780" x="6731000" y="3489325"/>
          <p14:tracePt t="49797" x="6751638" y="3509963"/>
          <p14:tracePt t="49813" x="6757988" y="3516313"/>
          <p14:tracePt t="49829" x="6772275" y="3543300"/>
          <p14:tracePt t="49846" x="6791325" y="3570288"/>
          <p14:tracePt t="49864" x="6797675" y="3582988"/>
          <p14:tracePt t="49878" x="6797675" y="3589338"/>
          <p14:tracePt t="49895" x="6811963" y="3603625"/>
          <p14:tracePt t="49912" x="6811963" y="3609975"/>
          <p14:tracePt t="49928" x="6818313" y="3609975"/>
          <p14:tracePt t="49962" x="6818313" y="3616325"/>
          <p14:tracePt t="49982" x="6818313" y="3624263"/>
          <p14:tracePt t="50747" x="6818313" y="3630613"/>
          <p14:tracePt t="50813" x="6818313" y="3636963"/>
          <p14:tracePt t="50842" x="6818313" y="3643313"/>
          <p14:tracePt t="50871" x="6818313" y="3649663"/>
          <p14:tracePt t="50882" x="6818313" y="3663950"/>
          <p14:tracePt t="50900" x="6818313" y="3670300"/>
          <p14:tracePt t="50912" x="6818313" y="3676650"/>
          <p14:tracePt t="50929" x="6824663" y="3690938"/>
          <p14:tracePt t="50946" x="6824663" y="3697288"/>
          <p14:tracePt t="50964" x="6832600" y="3703638"/>
          <p14:tracePt t="50979" x="6832600" y="3709988"/>
          <p14:tracePt t="50996" x="6832600" y="3717925"/>
          <p14:tracePt t="51043" x="6832600" y="3724275"/>
          <p14:tracePt t="51091" x="6832600" y="3730625"/>
          <p14:tracePt t="52667" x="6824663" y="3730625"/>
          <p14:tracePt t="52677" x="6805613" y="3730625"/>
          <p14:tracePt t="52685" x="6778625" y="3730625"/>
          <p14:tracePt t="52696" x="6724650" y="3730625"/>
          <p14:tracePt t="52713" x="6570663" y="3730625"/>
          <p14:tracePt t="52729" x="6470650" y="3724275"/>
          <p14:tracePt t="52746" x="6094413" y="3703638"/>
          <p14:tracePt t="52763" x="5726113" y="3703638"/>
          <p14:tracePt t="52780" x="5284788" y="3717925"/>
          <p14:tracePt t="52796" x="5116513" y="3730625"/>
          <p14:tracePt t="52813" x="4829175" y="3784600"/>
          <p14:tracePt t="52829" x="4614863" y="3824288"/>
          <p14:tracePt t="52847" x="4440238" y="3857625"/>
          <p14:tracePt t="52863" x="4360863" y="3890963"/>
          <p14:tracePt t="52880" x="4232275" y="3924300"/>
          <p14:tracePt t="52896" x="4113213" y="3959225"/>
          <p14:tracePt t="52913" x="4065588" y="3978275"/>
          <p14:tracePt t="52929" x="3944938" y="4044950"/>
          <p14:tracePt t="52946" x="3863975" y="4092575"/>
          <p14:tracePt t="52965" x="3797300" y="4132263"/>
          <p14:tracePt t="52980" x="3770313" y="4146550"/>
          <p14:tracePt t="52996" x="3717925" y="4179888"/>
          <p14:tracePt t="53014" x="3649663" y="4219575"/>
          <p14:tracePt t="53030" x="3603625" y="4240213"/>
          <p14:tracePt t="53046" x="3589338" y="4246563"/>
          <p14:tracePt t="53063" x="3563938" y="4259263"/>
          <p14:tracePt t="53080" x="3543300" y="4267200"/>
          <p14:tracePt t="53096" x="3536950" y="4273550"/>
          <p14:tracePt t="53113" x="3516313" y="4279900"/>
          <p14:tracePt t="53130" x="3503613" y="4286250"/>
          <p14:tracePt t="53147" x="3489325" y="4300538"/>
          <p14:tracePt t="53164" x="3476625" y="4306888"/>
          <p14:tracePt t="53180" x="3470275" y="4327525"/>
          <p14:tracePt t="53197" x="3462338" y="4333875"/>
          <p14:tracePt t="53213" x="3455988" y="4333875"/>
          <p14:tracePt t="53229" x="3449638" y="4340225"/>
          <p14:tracePt t="53263" x="3449638" y="4346575"/>
          <p14:tracePt t="53488" x="3449638" y="4352925"/>
          <p14:tracePt t="53526" x="3455988" y="4360863"/>
          <p14:tracePt t="53537" x="3462338" y="4360863"/>
          <p14:tracePt t="53548" x="3476625" y="4367213"/>
          <p14:tracePt t="53565" x="3503613" y="4373563"/>
          <p14:tracePt t="53580" x="3522663" y="4379913"/>
          <p14:tracePt t="53596" x="3563938" y="4394200"/>
          <p14:tracePt t="53613" x="3603625" y="4400550"/>
          <p14:tracePt t="53630" x="3657600" y="4413250"/>
          <p14:tracePt t="53646" x="3703638" y="4413250"/>
          <p14:tracePt t="53663" x="3797300" y="4427538"/>
          <p14:tracePt t="53679" x="3890963" y="4454525"/>
          <p14:tracePt t="53697" x="3978275" y="4467225"/>
          <p14:tracePt t="53713" x="4025900" y="4473575"/>
          <p14:tracePt t="53729" x="4098925" y="4494213"/>
          <p14:tracePt t="53746" x="4132263" y="4500563"/>
          <p14:tracePt t="53763" x="4152900" y="4500563"/>
          <p14:tracePt t="53780" x="4179888" y="4500563"/>
          <p14:tracePt t="53784" x="4198938" y="4500563"/>
          <p14:tracePt t="53796" x="4213225" y="4500563"/>
          <p14:tracePt t="53813" x="4252913" y="4500563"/>
          <p14:tracePt t="53829" x="4267200" y="4500563"/>
          <p14:tracePt t="53846" x="4306888" y="4500563"/>
          <p14:tracePt t="53863" x="4319588" y="4500563"/>
          <p14:tracePt t="53882" x="4333875" y="4500563"/>
          <p14:tracePt t="53896" x="4340225" y="4494213"/>
          <p14:tracePt t="53913" x="4346575" y="4494213"/>
          <p14:tracePt t="53930" x="4360863" y="4487863"/>
          <p14:tracePt t="53946" x="4367213" y="4487863"/>
          <p14:tracePt t="53979" x="4373563" y="4481513"/>
          <p14:tracePt t="53997" x="4379913" y="4481513"/>
          <p14:tracePt t="54013" x="4379913" y="4473575"/>
          <p14:tracePt t="54046" x="4387850" y="4473575"/>
          <p14:tracePt t="54064" x="4394200" y="4473575"/>
          <p14:tracePt t="54104" x="4400550" y="4473575"/>
          <p14:tracePt t="54132" x="4406900" y="4473575"/>
          <p14:tracePt t="54142" x="4406900" y="4467225"/>
          <p14:tracePt t="54152" x="4413250" y="4467225"/>
          <p14:tracePt t="54171" x="4413250" y="4460875"/>
          <p14:tracePt t="54183" x="4421188" y="4460875"/>
          <p14:tracePt t="54196" x="4427538" y="4460875"/>
          <p14:tracePt t="54213" x="4440238" y="4454525"/>
          <p14:tracePt t="54230" x="4454525" y="4454525"/>
          <p14:tracePt t="54247" x="4473575" y="4440238"/>
          <p14:tracePt t="54263" x="4481513" y="4440238"/>
          <p14:tracePt t="54280" x="4494213" y="4433888"/>
          <p14:tracePt t="54298" x="4500563" y="4433888"/>
          <p14:tracePt t="54313" x="4506913" y="4433888"/>
          <p14:tracePt t="54330" x="4521200" y="4427538"/>
          <p14:tracePt t="54346" x="4527550" y="4427538"/>
          <p14:tracePt t="54363" x="4541838" y="4421188"/>
          <p14:tracePt t="54379" x="4548188" y="4421188"/>
          <p14:tracePt t="54395" x="4554538" y="4421188"/>
          <p14:tracePt t="54413" x="4560888" y="4413250"/>
          <p14:tracePt t="54430" x="4567238" y="4413250"/>
          <p14:tracePt t="54447" x="4567238" y="4406900"/>
          <p14:tracePt t="54463" x="4575175" y="4406900"/>
          <p14:tracePt t="54481" x="4581525" y="4400550"/>
          <p14:tracePt t="54559" x="4581525" y="4394200"/>
          <p14:tracePt t="54570" x="4587875" y="4394200"/>
          <p14:tracePt t="54598" x="4587875" y="4387850"/>
          <p14:tracePt t="54609" x="4594225" y="4387850"/>
          <p14:tracePt t="54656" x="4594225" y="4379913"/>
          <p14:tracePt t="54672" x="4594225" y="4373563"/>
          <p14:tracePt t="54682" x="4594225" y="4367213"/>
          <p14:tracePt t="54695" x="4602163" y="4367213"/>
          <p14:tracePt t="54712" x="4602163" y="4360863"/>
          <p14:tracePt t="54731" x="4602163" y="4352925"/>
          <p14:tracePt t="54751" x="4602163" y="4346575"/>
          <p14:tracePt t="54764" x="4602163" y="4340225"/>
          <p14:tracePt t="54780" x="4602163" y="4327525"/>
          <p14:tracePt t="54797" x="4602163" y="4319588"/>
          <p14:tracePt t="54813" x="4602163" y="4313238"/>
          <p14:tracePt t="54830" x="4602163" y="4300538"/>
          <p14:tracePt t="54848" x="4602163" y="4294188"/>
          <p14:tracePt t="54864" x="4602163" y="4286250"/>
          <p14:tracePt t="54880" x="4602163" y="4279900"/>
          <p14:tracePt t="54897" x="4587875" y="4267200"/>
          <p14:tracePt t="54914" x="4581525" y="4246563"/>
          <p14:tracePt t="54930" x="4575175" y="4246563"/>
          <p14:tracePt t="54947" x="4560888" y="4233863"/>
          <p14:tracePt t="54964" x="4548188" y="4225925"/>
          <p14:tracePt t="54981" x="4533900" y="4206875"/>
          <p14:tracePt t="54997" x="4521200" y="4192588"/>
          <p14:tracePt t="55012" x="4494213" y="4186238"/>
          <p14:tracePt t="55030" x="4467225" y="4173538"/>
          <p14:tracePt t="55046" x="4460875" y="4173538"/>
          <p14:tracePt t="55062" x="4448175" y="4165600"/>
          <p14:tracePt t="55079" x="4427538" y="4159250"/>
          <p14:tracePt t="55097" x="4394200" y="4152900"/>
          <p14:tracePt t="55112" x="4367213" y="4152900"/>
          <p14:tracePt t="55129" x="4306888" y="4152900"/>
          <p14:tracePt t="55147" x="4252913" y="4152900"/>
          <p14:tracePt t="55163" x="4232275" y="4152900"/>
          <p14:tracePt t="55180" x="4179888" y="4152900"/>
          <p14:tracePt t="55197" x="4113213" y="4152900"/>
          <p14:tracePt t="55214" x="4017963" y="4152900"/>
          <p14:tracePt t="55230" x="3965575" y="4152900"/>
          <p14:tracePt t="55246" x="3884613" y="4152900"/>
          <p14:tracePt t="55263" x="3811588" y="4159250"/>
          <p14:tracePt t="55281" x="3751263" y="4159250"/>
          <p14:tracePt t="55296" x="3717925" y="4159250"/>
          <p14:tracePt t="55313" x="3657600" y="4165600"/>
          <p14:tracePt t="55330" x="3597275" y="4165600"/>
          <p14:tracePt t="55347" x="3549650" y="4173538"/>
          <p14:tracePt t="55363" x="3522663" y="4173538"/>
          <p14:tracePt t="55380" x="3462338" y="4179888"/>
          <p14:tracePt t="55397" x="3416300" y="4179888"/>
          <p14:tracePt t="55413" x="3382963" y="4179888"/>
          <p14:tracePt t="55430" x="3328988" y="4179888"/>
          <p14:tracePt t="55447" x="3289300" y="4179888"/>
          <p14:tracePt t="55464" x="3248025" y="4179888"/>
          <p14:tracePt t="55480" x="3228975" y="4179888"/>
          <p14:tracePt t="55496" x="3195638" y="4179888"/>
          <p14:tracePt t="55513" x="3148013" y="4179888"/>
          <p14:tracePt t="55531" x="3121025" y="4179888"/>
          <p14:tracePt t="55547" x="3094038" y="4186238"/>
          <p14:tracePt t="55564" x="3074988" y="4186238"/>
          <p14:tracePt t="55580" x="3060700" y="4186238"/>
          <p14:tracePt t="55596" x="3048000" y="4186238"/>
          <p14:tracePt t="55613" x="3027363" y="4186238"/>
          <p14:tracePt t="55630" x="3006725" y="4192588"/>
          <p14:tracePt t="55648" x="2994025" y="4198938"/>
          <p14:tracePt t="55664" x="2987675" y="4198938"/>
          <p14:tracePt t="55679" x="2973388" y="4206875"/>
          <p14:tracePt t="55696" x="2967038" y="4206875"/>
          <p14:tracePt t="55729" x="2954338" y="4206875"/>
          <p14:tracePt t="55766" x="2946400" y="4206875"/>
          <p14:tracePt t="55793" x="2940050" y="4206875"/>
          <p14:tracePt t="55822" x="2940050" y="4213225"/>
          <p14:tracePt t="55862" x="2940050" y="4219575"/>
          <p14:tracePt t="55883" x="2940050" y="4225925"/>
          <p14:tracePt t="55911" x="2940050" y="4233863"/>
          <p14:tracePt t="55931" x="2940050" y="4240213"/>
          <p14:tracePt t="55950" x="2946400" y="4246563"/>
          <p14:tracePt t="55960" x="2946400" y="4252913"/>
          <p14:tracePt t="55970" x="2954338" y="4259263"/>
          <p14:tracePt t="55981" x="2967038" y="4259263"/>
          <p14:tracePt t="55998" x="2981325" y="4267200"/>
          <p14:tracePt t="56015" x="3006725" y="4279900"/>
          <p14:tracePt t="56030" x="3027363" y="4286250"/>
          <p14:tracePt t="56047" x="3048000" y="4294188"/>
          <p14:tracePt t="56065" x="3074988" y="4294188"/>
          <p14:tracePt t="56081" x="3087688" y="4294188"/>
          <p14:tracePt t="56098" x="3121025" y="4300538"/>
          <p14:tracePt t="56114" x="3154363" y="4313238"/>
          <p14:tracePt t="56131" x="3208338" y="4319588"/>
          <p14:tracePt t="56147" x="3228975" y="4319588"/>
          <p14:tracePt t="56164" x="3302000" y="4327525"/>
          <p14:tracePt t="56181" x="3402013" y="4333875"/>
          <p14:tracePt t="56198" x="3529013" y="4352925"/>
          <p14:tracePt t="56215" x="3597275" y="4360863"/>
          <p14:tracePt t="56232" x="3743325" y="4360863"/>
          <p14:tracePt t="56248" x="3884613" y="4360863"/>
          <p14:tracePt t="56263" x="3978275" y="4346575"/>
          <p14:tracePt t="56267" x="4044950" y="4346575"/>
          <p14:tracePt t="56280" x="4098925" y="4346575"/>
          <p14:tracePt t="56296" x="4173538" y="4346575"/>
          <p14:tracePt t="56313" x="4206875" y="4346575"/>
          <p14:tracePt t="56329" x="4232275" y="4346575"/>
          <p14:tracePt t="56346" x="4259263" y="4340225"/>
          <p14:tracePt t="56363" x="4300538" y="4333875"/>
          <p14:tracePt t="56379" x="4327525" y="4333875"/>
          <p14:tracePt t="56396" x="4360863" y="4327525"/>
          <p14:tracePt t="56413" x="4394200" y="4327525"/>
          <p14:tracePt t="56430" x="4421188" y="4327525"/>
          <p14:tracePt t="56463" x="4433888" y="4327525"/>
          <p14:tracePt t="56479" x="4440238" y="4327525"/>
          <p14:tracePt t="56497" x="4454525" y="4327525"/>
          <p14:tracePt t="56556" x="4460875" y="4327525"/>
          <p14:tracePt t="57157" x="4467225" y="4327525"/>
          <p14:tracePt t="57591" x="4473575" y="4327525"/>
          <p14:tracePt t="57602" x="4481513" y="4319588"/>
          <p14:tracePt t="57616" x="4494213" y="4313238"/>
          <p14:tracePt t="57631" x="4567238" y="4286250"/>
          <p14:tracePt t="57647" x="4714875" y="4246563"/>
          <p14:tracePt t="57663" x="4856163" y="4225925"/>
          <p14:tracePt t="57679" x="5203825" y="4186238"/>
          <p14:tracePt t="57696" x="5538788" y="4152900"/>
          <p14:tracePt t="57714" x="5880100" y="4119563"/>
          <p14:tracePt t="57730" x="6034088" y="4105275"/>
          <p14:tracePt t="57747" x="6343650" y="4105275"/>
          <p14:tracePt t="57764" x="6537325" y="4098925"/>
          <p14:tracePt t="57781" x="6718300" y="4098925"/>
          <p14:tracePt t="57797" x="6797675" y="4105275"/>
          <p14:tracePt t="57814" x="6926263" y="4125913"/>
          <p14:tracePt t="57831" x="7046913" y="4132263"/>
          <p14:tracePt t="57847" x="7119938" y="4138613"/>
          <p14:tracePt t="57864" x="7213600" y="4159250"/>
          <p14:tracePt t="57881" x="7313613" y="4179888"/>
          <p14:tracePt t="57897" x="7380288" y="4192588"/>
          <p14:tracePt t="57914" x="7407275" y="4192588"/>
          <p14:tracePt t="57931" x="7427913" y="4206875"/>
          <p14:tracePt t="57947" x="7448550" y="4213225"/>
          <p14:tracePt t="57965" x="7454900" y="4219575"/>
          <p14:tracePt t="57981" x="7461250" y="4219575"/>
          <p14:tracePt t="58015" x="7461250" y="4225925"/>
          <p14:tracePt t="58031" x="7467600" y="4225925"/>
          <p14:tracePt t="58047" x="7467600" y="4233863"/>
          <p14:tracePt t="58064" x="7475538" y="4233863"/>
          <p14:tracePt t="58083" x="7481888" y="4233863"/>
          <p14:tracePt t="58110" x="7481888" y="4240213"/>
          <p14:tracePt t="58149" x="7481888" y="4246563"/>
          <p14:tracePt t="58178" x="7481888" y="4252913"/>
          <p14:tracePt t="58237" x="7481888" y="4259263"/>
          <p14:tracePt t="58249" x="7481888" y="4267200"/>
          <p14:tracePt t="58269" x="7481888" y="4273550"/>
          <p14:tracePt t="58284" x="7481888" y="4286250"/>
          <p14:tracePt t="58316" x="7481888" y="4294188"/>
          <p14:tracePt t="58343" x="7481888" y="4300538"/>
          <p14:tracePt t="59117" x="7475538" y="4300538"/>
          <p14:tracePt t="60758" x="7467600" y="4300538"/>
          <p14:tracePt t="60769" x="7448550" y="4306888"/>
          <p14:tracePt t="60785" x="7373938" y="4319588"/>
          <p14:tracePt t="60800" x="7327900" y="4333875"/>
          <p14:tracePt t="60815" x="7180263" y="4360863"/>
          <p14:tracePt t="60833" x="6899275" y="4387850"/>
          <p14:tracePt t="60848" x="6731000" y="4400550"/>
          <p14:tracePt t="60865" x="6410325" y="4440238"/>
          <p14:tracePt t="60883" x="6054725" y="4514850"/>
          <p14:tracePt t="60898" x="5948363" y="4541838"/>
          <p14:tracePt t="60915" x="5646738" y="4608513"/>
          <p14:tracePt t="60932" x="5432425" y="4648200"/>
          <p14:tracePt t="60949" x="5278438" y="4687888"/>
          <p14:tracePt t="60965" x="5184775" y="4702175"/>
          <p14:tracePt t="60982" x="5037138" y="4722813"/>
          <p14:tracePt t="60998" x="4910138" y="4741863"/>
          <p14:tracePt t="61017" x="4781550" y="4756150"/>
          <p14:tracePt t="61032" x="4762500" y="4756150"/>
          <p14:tracePt t="61048" x="4702175" y="4756150"/>
          <p14:tracePt t="61066" x="4654550" y="4768850"/>
          <p14:tracePt t="61082" x="4641850" y="4768850"/>
          <p14:tracePt t="61098" x="4608513" y="4775200"/>
          <p14:tracePt t="61115" x="4594225" y="4783138"/>
          <p14:tracePt t="61133" x="4575175" y="4789488"/>
          <p14:tracePt t="61148" x="4554538" y="4795838"/>
          <p14:tracePt t="61165" x="4527550" y="4802188"/>
          <p14:tracePt t="61182" x="4494213" y="4816475"/>
          <p14:tracePt t="61199" x="4481513" y="4829175"/>
          <p14:tracePt t="61215" x="4473575" y="4829175"/>
          <p14:tracePt t="61232" x="4467225" y="4835525"/>
          <p14:tracePt t="61249" x="4460875" y="4835525"/>
          <p14:tracePt t="61282" x="4454525" y="4835525"/>
          <p14:tracePt t="61984" x="4460875" y="4835525"/>
          <p14:tracePt t="61994" x="4473575" y="4835525"/>
          <p14:tracePt t="62005" x="4494213" y="4841875"/>
          <p14:tracePt t="62018" x="4514850" y="4841875"/>
          <p14:tracePt t="62031" x="4567238" y="4856163"/>
          <p14:tracePt t="62048" x="4602163" y="4868863"/>
          <p14:tracePt t="62065" x="4621213" y="4868863"/>
          <p14:tracePt t="62082" x="4654550" y="4876800"/>
          <p14:tracePt t="62098" x="4681538" y="4876800"/>
          <p14:tracePt t="62116" x="4708525" y="4876800"/>
          <p14:tracePt t="62149" x="4721225" y="4876800"/>
          <p14:tracePt t="62185" x="4729163" y="4876800"/>
          <p14:tracePt t="62217" x="4735513" y="4876800"/>
          <p14:tracePt t="62370" x="4741863" y="4876800"/>
          <p14:tracePt t="62399" x="4741863" y="4868863"/>
          <p14:tracePt t="62410" x="4741863" y="4862513"/>
          <p14:tracePt t="62437" x="4741863" y="4856163"/>
          <p14:tracePt t="62448" x="4741863" y="4849813"/>
          <p14:tracePt t="62476" x="4741863" y="4841875"/>
          <p14:tracePt t="62487" x="4741863" y="4835525"/>
          <p14:tracePt t="62500" x="4741863" y="4829175"/>
          <p14:tracePt t="62517" x="4741863" y="4802188"/>
          <p14:tracePt t="62534" x="4708525" y="4756150"/>
          <p14:tracePt t="62551" x="4668838" y="4708525"/>
          <p14:tracePt t="62568" x="4635500" y="4681538"/>
          <p14:tracePt t="62583" x="4587875" y="4641850"/>
          <p14:tracePt t="62601" x="4533900" y="4608513"/>
          <p14:tracePt t="62618" x="4494213" y="4581525"/>
          <p14:tracePt t="62633" x="4427538" y="4554538"/>
          <p14:tracePt t="62649" x="4360863" y="4527550"/>
          <p14:tracePt t="62666" x="4300538" y="4521200"/>
          <p14:tracePt t="62681" x="4286250" y="4521200"/>
          <p14:tracePt t="62698" x="4213225" y="4514850"/>
          <p14:tracePt t="62715" x="4152900" y="4508500"/>
          <p14:tracePt t="62731" x="4132263" y="4508500"/>
          <p14:tracePt t="62747" x="4071938" y="4508500"/>
          <p14:tracePt t="62764" x="4017963" y="4508500"/>
          <p14:tracePt t="62782" x="3984625" y="4508500"/>
          <p14:tracePt t="62798" x="3965575" y="4508500"/>
          <p14:tracePt t="62816" x="3938588" y="4508500"/>
          <p14:tracePt t="62832" x="3911600" y="4508500"/>
          <p14:tracePt t="62848" x="3890963" y="4508500"/>
          <p14:tracePt t="62865" x="3851275" y="4508500"/>
          <p14:tracePt t="62882" x="3803650" y="4514850"/>
          <p14:tracePt t="62899" x="3743325" y="4521200"/>
          <p14:tracePt t="62915" x="3730625" y="4521200"/>
          <p14:tracePt t="62932" x="3676650" y="4527550"/>
          <p14:tracePt t="62948" x="3636963" y="4533900"/>
          <p14:tracePt t="62966" x="3582988" y="4533900"/>
          <p14:tracePt t="62982" x="3556000" y="4541838"/>
          <p14:tracePt t="62998" x="3509963" y="4548188"/>
          <p14:tracePt t="63016" x="3462338" y="4554538"/>
          <p14:tracePt t="63032" x="3449638" y="4554538"/>
          <p14:tracePt t="63048" x="3402013" y="4560888"/>
          <p14:tracePt t="63065" x="3368675" y="4575175"/>
          <p14:tracePt t="63083" x="3328988" y="4581525"/>
          <p14:tracePt t="63098" x="3308350" y="4587875"/>
          <p14:tracePt t="63116" x="3275013" y="4602163"/>
          <p14:tracePt t="63132" x="3248025" y="4614863"/>
          <p14:tracePt t="63148" x="3241675" y="4621213"/>
          <p14:tracePt t="63164" x="3228975" y="4621213"/>
          <p14:tracePt t="63181" x="3208338" y="4641850"/>
          <p14:tracePt t="63198" x="3201988" y="4648200"/>
          <p14:tracePt t="63215" x="3187700" y="4654550"/>
          <p14:tracePt t="63231" x="3168650" y="4675188"/>
          <p14:tracePt t="63248" x="3154363" y="4681538"/>
          <p14:tracePt t="63265" x="3148013" y="4687888"/>
          <p14:tracePt t="63281" x="3148013" y="4695825"/>
          <p14:tracePt t="63298" x="3141663" y="4695825"/>
          <p14:tracePt t="63315" x="3135313" y="4702175"/>
          <p14:tracePt t="63334" x="3135313" y="4708525"/>
          <p14:tracePt t="63348" x="3127375" y="4708525"/>
          <p14:tracePt t="63364" x="3127375" y="4714875"/>
          <p14:tracePt t="63381" x="3121025" y="4714875"/>
          <p14:tracePt t="63398" x="3121025" y="4722813"/>
          <p14:tracePt t="63415" x="3114675" y="4729163"/>
          <p14:tracePt t="63480" x="3114675" y="4735513"/>
          <p14:tracePt t="63509" x="3114675" y="4741863"/>
          <p14:tracePt t="63528" x="3121025" y="4741863"/>
          <p14:tracePt t="63539" x="3127375" y="4741863"/>
          <p14:tracePt t="63557" x="3141663" y="4741863"/>
          <p14:tracePt t="63569" x="3148013" y="4741863"/>
          <p14:tracePt t="63585" x="3175000" y="4748213"/>
          <p14:tracePt t="63600" x="3187700" y="4748213"/>
          <p14:tracePt t="63617" x="3235325" y="4756150"/>
          <p14:tracePt t="63635" x="3268663" y="4756150"/>
          <p14:tracePt t="63650" x="3289300" y="4756150"/>
          <p14:tracePt t="63665" x="3328988" y="4762500"/>
          <p14:tracePt t="63682" x="3402013" y="4768850"/>
          <p14:tracePt t="63699" x="3516313" y="4768850"/>
          <p14:tracePt t="63716" x="3556000" y="4768850"/>
          <p14:tracePt t="63734" x="3649663" y="4768850"/>
          <p14:tracePt t="63749" x="3703638" y="4768850"/>
          <p14:tracePt t="63765" x="3717925" y="4768850"/>
          <p14:tracePt t="63782" x="3763963" y="4768850"/>
          <p14:tracePt t="63799" x="3803650" y="4768850"/>
          <p14:tracePt t="63817" x="3863975" y="4768850"/>
          <p14:tracePt t="63832" x="3898900" y="4768850"/>
          <p14:tracePt t="63849" x="3971925" y="4768850"/>
          <p14:tracePt t="63865" x="4005263" y="4768850"/>
          <p14:tracePt t="63883" x="4017963" y="4768850"/>
          <p14:tracePt t="63899" x="4032250" y="4768850"/>
          <p14:tracePt t="63915" x="4044950" y="4768850"/>
          <p14:tracePt t="63933" x="4059238" y="4768850"/>
          <p14:tracePt t="63949" x="4071938" y="4768850"/>
          <p14:tracePt t="63965" x="4078288" y="4768850"/>
          <p14:tracePt t="63982" x="4098925" y="4768850"/>
          <p14:tracePt t="64030" x="4105275" y="4768850"/>
          <p14:tracePt t="64059" x="4113213" y="4768850"/>
          <p14:tracePt t="65615" x="4119563" y="4768850"/>
          <p14:tracePt t="65626" x="4132263" y="4768850"/>
          <p14:tracePt t="65638" x="4152900" y="4762500"/>
          <p14:tracePt t="65651" x="4246563" y="4687888"/>
          <p14:tracePt t="65665" x="4340225" y="4627563"/>
          <p14:tracePt t="65682" x="4575175" y="4521200"/>
          <p14:tracePt t="65699" x="5003800" y="4400550"/>
          <p14:tracePt t="65715" x="5297488" y="4327525"/>
          <p14:tracePt t="65732" x="5686425" y="4267200"/>
          <p14:tracePt t="65748" x="6175375" y="4246563"/>
          <p14:tracePt t="65765" x="6537325" y="4273550"/>
          <p14:tracePt t="65782" x="6691313" y="4306888"/>
          <p14:tracePt t="65798" x="6911975" y="4394200"/>
          <p14:tracePt t="65815" x="7059613" y="4448175"/>
          <p14:tracePt t="65832" x="7132638" y="4473575"/>
          <p14:tracePt t="65848" x="7226300" y="4508500"/>
          <p14:tracePt t="65865" x="7286625" y="4527550"/>
          <p14:tracePt t="65883" x="7313613" y="4533900"/>
          <p14:tracePt t="65898" x="7321550" y="4533900"/>
          <p14:tracePt t="65915" x="7334250" y="4541838"/>
          <p14:tracePt t="65932" x="7340600" y="4541838"/>
          <p14:tracePt t="65949" x="7340600" y="4548188"/>
          <p14:tracePt t="65983" x="7354888" y="4548188"/>
          <p14:tracePt t="65999" x="7354888" y="4554538"/>
          <p14:tracePt t="66016" x="7361238" y="4554538"/>
          <p14:tracePt t="66033" x="7361238" y="4560888"/>
          <p14:tracePt t="66067" x="7367588" y="4567238"/>
          <p14:tracePt t="66083" x="7367588" y="4575175"/>
          <p14:tracePt t="66099" x="7367588" y="4581525"/>
          <p14:tracePt t="66116" x="7367588" y="4602163"/>
          <p14:tracePt t="66134" x="7367588" y="4614863"/>
          <p14:tracePt t="66149" x="7367588" y="4621213"/>
          <p14:tracePt t="66166" x="7367588" y="4641850"/>
          <p14:tracePt t="66183" x="7367588" y="4662488"/>
          <p14:tracePt t="66200" x="7367588" y="4681538"/>
          <p14:tracePt t="66216" x="7367588" y="4687888"/>
          <p14:tracePt t="66233" x="7367588" y="4702175"/>
          <p14:tracePt t="66250" x="7367588" y="4708525"/>
          <p14:tracePt t="66283" x="7367588" y="4714875"/>
          <p14:tracePt t="66299" x="7367588" y="4722813"/>
          <p14:tracePt t="70365" x="7373938" y="4722813"/>
          <p14:tracePt t="70385" x="7388225" y="4708525"/>
          <p14:tracePt t="70398" x="7415213" y="4695825"/>
          <p14:tracePt t="70405" x="7440613" y="4675188"/>
          <p14:tracePt t="70416" x="7494588" y="4641850"/>
          <p14:tracePt t="70433" x="7689850" y="4560888"/>
          <p14:tracePt t="70451" x="7989888" y="4473575"/>
          <p14:tracePt t="70468" x="8405813" y="4460875"/>
          <p14:tracePt t="70484" x="8547100" y="4460875"/>
          <p14:tracePt t="70500" x="8834438" y="4508500"/>
          <p14:tracePt t="70517" x="8994775" y="4567238"/>
          <p14:tracePt t="70534" x="9042400" y="4587875"/>
          <p14:tracePt t="70551" x="9082088" y="4602163"/>
          <p14:tracePt t="70567" x="9121775" y="4621213"/>
          <p14:tracePt t="70585" x="9142413" y="4641850"/>
          <p14:tracePt t="70617" x="9142413" y="4648200"/>
          <p14:tracePt t="70635" x="9142413" y="4654550"/>
          <p14:tracePt t="70652" x="9142413" y="4662488"/>
          <p14:tracePt t="70680" x="9142413" y="4668838"/>
          <p14:tracePt t="70719" x="9142413" y="4675188"/>
          <p14:tracePt t="70729" x="9142413" y="4681538"/>
          <p14:tracePt t="70749" x="9142413" y="4695825"/>
          <p14:tracePt t="70758" x="9142413" y="4702175"/>
          <p14:tracePt t="70769" x="9142413" y="4708525"/>
          <p14:tracePt t="70784" x="9142413" y="4722813"/>
          <p14:tracePt t="70801" x="9142413" y="4741863"/>
          <p14:tracePt t="70817" x="9142413" y="4775200"/>
          <p14:tracePt t="70835" x="9142413" y="4802188"/>
          <p14:tracePt t="70851" x="9142413" y="4822825"/>
          <p14:tracePt t="70867" x="9121775" y="4849813"/>
          <p14:tracePt t="70885" x="9102725" y="4868863"/>
          <p14:tracePt t="70901" x="9088438" y="4876800"/>
          <p14:tracePt t="70917" x="9069388" y="4889500"/>
          <p14:tracePt t="70934" x="9055100" y="4895850"/>
          <p14:tracePt t="70951" x="9042400" y="4902200"/>
          <p14:tracePt t="70967" x="9036050" y="4910138"/>
          <p14:tracePt t="70984" x="9021763" y="4910138"/>
          <p14:tracePt t="71001" x="9009063" y="4922838"/>
          <p14:tracePt t="71018" x="8994775" y="4922838"/>
          <p14:tracePt t="71034" x="8988425" y="4922838"/>
          <p14:tracePt t="71051" x="8982075" y="4922838"/>
          <p14:tracePt t="71068" x="8975725" y="4929188"/>
          <p14:tracePt t="71085" x="8967788" y="4929188"/>
          <p14:tracePt t="71102" x="8955088" y="4937125"/>
          <p14:tracePt t="71118" x="8942388" y="4937125"/>
          <p14:tracePt t="71135" x="8934450" y="4937125"/>
          <p14:tracePt t="71168" x="8928100" y="4937125"/>
          <p14:tracePt t="71185" x="8921750" y="4937125"/>
          <p14:tracePt t="71281" x="8915400" y="4937125"/>
          <p14:tracePt t="81087" x="8894763" y="4937125"/>
          <p14:tracePt t="81098" x="8855075" y="4937125"/>
          <p14:tracePt t="81112" x="8632825" y="4876800"/>
          <p14:tracePt t="81124" x="8185150" y="4775200"/>
          <p14:tracePt t="81137" x="7669213" y="4641850"/>
          <p14:tracePt t="81154" x="6402388" y="4279900"/>
          <p14:tracePt t="81171" x="5170488" y="3824288"/>
          <p14:tracePt t="81187" x="4648200" y="3649663"/>
          <p14:tracePt t="81204" x="3736975" y="3362325"/>
          <p14:tracePt t="81221" x="3195638" y="3135313"/>
          <p14:tracePt t="81240" x="2900363" y="2940050"/>
          <p14:tracePt t="81252" x="2819400" y="2867025"/>
          <p14:tracePt t="81269" x="2686050" y="2698750"/>
          <p14:tracePt t="81286" x="2586038" y="2424113"/>
          <p14:tracePt t="81303" x="2578100" y="2338388"/>
          <p14:tracePt t="81319" x="2571750" y="2303463"/>
          <p14:tracePt t="81569" x="2551113" y="2303463"/>
          <p14:tracePt t="81580" x="2511425" y="2297113"/>
          <p14:tracePt t="81590" x="2438400" y="2257425"/>
          <p14:tracePt t="81605" x="2062163" y="1995488"/>
          <p14:tracePt t="81619" x="1774825" y="1687513"/>
          <p14:tracePt t="81636" x="1406525" y="1185863"/>
          <p14:tracePt t="81653" x="1171575" y="823913"/>
          <p14:tracePt t="81669" x="1071563" y="561975"/>
          <p14:tracePt t="81686" x="1011238" y="334963"/>
          <p14:tracePt t="82936" x="1300163" y="873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575"/>
            <a:ext cx="9239539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659982"/>
            <a:ext cx="1835696" cy="483518"/>
          </a:xfrm>
          <a:prstGeom prst="rect">
            <a:avLst/>
          </a:prstGeom>
          <a:solidFill>
            <a:srgbClr val="FFEAD5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"/>
    </mc:Choice>
    <mc:Fallback xmlns="">
      <p:transition spd="slow" advTm="6284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059" x="8948738" y="4962525"/>
          <p14:tracePt t="4069" x="8942388" y="4949825"/>
          <p14:tracePt t="4079" x="8901113" y="4895850"/>
          <p14:tracePt t="4088" x="8707438" y="4648200"/>
          <p14:tracePt t="4100" x="8299450" y="4206875"/>
          <p14:tracePt t="4117" x="7346950" y="3349625"/>
          <p14:tracePt t="4133" x="6865938" y="2900363"/>
          <p14:tracePt t="4150" x="5873750" y="2076450"/>
          <p14:tracePt t="4167" x="4983163" y="1373188"/>
          <p14:tracePt t="4183" x="4506913" y="1038225"/>
          <p14:tracePt t="4200" x="3824288" y="723900"/>
          <p14:tracePt t="4217" x="3314700" y="549275"/>
          <p14:tracePt t="4233" x="3048000" y="522288"/>
          <p14:tracePt t="4250" x="2960688" y="522288"/>
          <p14:tracePt t="4253" x="2867025" y="522288"/>
          <p14:tracePt t="4267" x="2833688" y="522288"/>
          <p14:tracePt t="4513" x="2806700" y="522288"/>
          <p14:tracePt t="4523" x="2759075" y="515938"/>
          <p14:tracePt t="4535" x="2646363" y="495300"/>
          <p14:tracePt t="4551" x="2303463" y="401638"/>
          <p14:tracePt t="4567" x="2170113" y="374650"/>
          <p14:tracePt t="4583" x="1943100" y="314325"/>
          <p14:tracePt t="4601" x="1828800" y="274638"/>
          <p14:tracePt t="4617" x="1789113" y="261938"/>
          <p14:tracePt t="4634" x="1735138" y="241300"/>
          <p14:tracePt t="4650" x="1720850" y="234950"/>
          <p14:tracePt t="4667" x="1714500" y="227013"/>
          <p14:tracePt t="4683" x="1708150" y="227013"/>
          <p14:tracePt t="4717" x="1701800" y="227013"/>
          <p14:tracePt t="4736" x="1693863" y="227013"/>
          <p14:tracePt t="4774" x="1687513" y="220663"/>
          <p14:tracePt t="4785" x="1681163" y="220663"/>
          <p14:tracePt t="4793" x="1674813" y="214313"/>
          <p14:tracePt t="4804" x="1660525" y="207963"/>
          <p14:tracePt t="4817" x="1654175" y="201613"/>
          <p14:tracePt t="4833" x="1627188" y="193675"/>
          <p14:tracePt t="4851" x="1608138" y="180975"/>
          <p14:tracePt t="4868" x="1593850" y="180975"/>
          <p14:tracePt t="4884" x="1573213" y="166688"/>
          <p14:tracePt t="4900" x="1554163" y="166688"/>
          <p14:tracePt t="4918" x="1547813" y="166688"/>
          <p14:tracePt t="4933" x="1527175" y="160338"/>
          <p14:tracePt t="4950" x="1520825" y="153988"/>
          <p14:tracePt t="4967" x="1514475" y="153988"/>
          <p14:tracePt t="4984" x="1506538" y="147638"/>
          <p14:tracePt t="5000" x="1493838" y="147638"/>
          <p14:tracePt t="5025" x="1487488" y="147638"/>
          <p14:tracePt t="5037" x="1479550" y="147638"/>
          <p14:tracePt t="5055" x="1479550" y="141288"/>
          <p14:tracePt t="5067" x="1473200" y="141288"/>
          <p14:tracePt t="5084" x="1460500" y="141288"/>
          <p14:tracePt t="5101" x="1454150" y="141288"/>
          <p14:tracePt t="5117" x="1446213" y="141288"/>
          <p14:tracePt t="5151" x="1433513" y="141288"/>
          <p14:tracePt t="5167" x="1427163" y="141288"/>
          <p14:tracePt t="5184" x="1412875" y="133350"/>
          <p14:tracePt t="5200" x="1400175" y="127000"/>
          <p14:tracePt t="5218" x="1393825" y="127000"/>
          <p14:tracePt t="5234" x="1385888" y="127000"/>
          <p14:tracePt t="5250" x="1373188" y="127000"/>
          <p14:tracePt t="6100" x="1312863" y="873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80" y="339502"/>
            <a:ext cx="8496944" cy="46064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990033"/>
                </a:solidFill>
              </a:rPr>
              <a:t>OVERVIEW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05880" y="1563637"/>
            <a:ext cx="8496944" cy="3240361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THROMBI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FATE OF THROMBI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 BETWEEN ANTEMORTEM AND POST MORTEM CLOT</a:t>
            </a:r>
            <a:endParaRPr lang="en-US" sz="1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80520"/>
            <a:ext cx="631708" cy="4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"/>
    </mc:Choice>
    <mc:Fallback xmlns="">
      <p:transition spd="slow" advTm="608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THROMBOSIS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</a:rPr>
              <a:t>TYPES OF THROMBI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/>
              <a:t>Arterial thrombi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/>
              <a:t>Venous thrombi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/>
              <a:t>Capillary thrombi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/>
              <a:t>Cardiac thrombi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66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9"/>
    </mc:Choice>
    <mc:Fallback xmlns="">
      <p:transition spd="slow" advTm="1297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324" x="2444750" y="4346575"/>
          <p14:tracePt t="2334" x="2424113" y="4319588"/>
          <p14:tracePt t="2349" x="2390775" y="4279900"/>
          <p14:tracePt t="2364" x="2297113" y="4159250"/>
          <p14:tracePt t="2381" x="2163763" y="3878263"/>
          <p14:tracePt t="2398" x="2055813" y="3409950"/>
          <p14:tracePt t="2414" x="2049463" y="3302000"/>
          <p14:tracePt t="2431" x="2036763" y="3067050"/>
          <p14:tracePt t="2448" x="2049463" y="2746375"/>
          <p14:tracePt t="2465" x="2116138" y="2559050"/>
          <p14:tracePt t="2479" x="2190750" y="2378075"/>
          <p14:tracePt t="2496" x="2278063" y="2209800"/>
          <p14:tracePt t="2513" x="2384425" y="2036763"/>
          <p14:tracePt t="2530" x="2438400" y="1962150"/>
          <p14:tracePt t="2546" x="2544763" y="1835150"/>
          <p14:tracePt t="2563" x="2625725" y="1754188"/>
          <p14:tracePt t="2580" x="2665413" y="1714500"/>
          <p14:tracePt t="2596" x="2706688" y="1674813"/>
          <p14:tracePt t="2613" x="2732088" y="1647825"/>
          <p14:tracePt t="2630" x="2752725" y="1641475"/>
          <p14:tracePt t="2646" x="2759075" y="1633538"/>
          <p14:tracePt t="2663" x="2773363" y="1620838"/>
          <p14:tracePt t="2679" x="2786063" y="1614488"/>
          <p14:tracePt t="2698" x="2806700" y="1581150"/>
          <p14:tracePt t="2713" x="2819400" y="1574800"/>
          <p14:tracePt t="2729" x="2860675" y="1514475"/>
          <p14:tracePt t="2748" x="2913063" y="1433513"/>
          <p14:tracePt t="2765" x="2946400" y="1379538"/>
          <p14:tracePt t="2780" x="2967038" y="1358900"/>
          <p14:tracePt t="2796" x="2987675" y="1325563"/>
          <p14:tracePt t="2814" x="2987675" y="1319213"/>
          <p14:tracePt t="2829" x="2994025" y="1319213"/>
          <p14:tracePt t="2846" x="3000375" y="1312863"/>
          <p14:tracePt t="2991" x="3000375" y="1319213"/>
          <p14:tracePt t="3000" x="3000375" y="1325563"/>
          <p14:tracePt t="3015" x="3000375" y="1333500"/>
          <p14:tracePt t="3031" x="3000375" y="1339850"/>
          <p14:tracePt t="3049" x="3000375" y="1346200"/>
          <p14:tracePt t="3068" x="3000375" y="1352550"/>
          <p14:tracePt t="3080" x="3000375" y="1358900"/>
          <p14:tracePt t="3097" x="2994025" y="1366838"/>
          <p14:tracePt t="3113" x="2994025" y="1373188"/>
          <p14:tracePt t="3130" x="2994025" y="1379538"/>
          <p14:tracePt t="3146" x="2994025" y="1385888"/>
          <p14:tracePt t="3182" x="2994025" y="1393825"/>
          <p14:tracePt t="5813" x="3006725" y="1393825"/>
          <p14:tracePt t="5822" x="3027363" y="1393825"/>
          <p14:tracePt t="5834" x="3033713" y="1393825"/>
          <p14:tracePt t="5849" x="3060700" y="1400175"/>
          <p14:tracePt t="5865" x="3067050" y="1406525"/>
          <p14:tracePt t="5881" x="3087688" y="1427163"/>
          <p14:tracePt t="5899" x="3100388" y="1446213"/>
          <p14:tracePt t="5916" x="3127375" y="1487488"/>
          <p14:tracePt t="5930" x="3135313" y="1506538"/>
          <p14:tracePt t="5947" x="3141663" y="1533525"/>
          <p14:tracePt t="5964" x="3148013" y="1554163"/>
          <p14:tracePt t="5980" x="3148013" y="1566863"/>
          <p14:tracePt t="5997" x="3148013" y="1581150"/>
          <p14:tracePt t="6014" x="3148013" y="1600200"/>
          <p14:tracePt t="6030" x="3148013" y="1614488"/>
          <p14:tracePt t="6047" x="3148013" y="1633538"/>
          <p14:tracePt t="6064" x="3148013" y="1654175"/>
          <p14:tracePt t="6081" x="3148013" y="1674813"/>
          <p14:tracePt t="6097" x="3148013" y="1687513"/>
          <p14:tracePt t="6113" x="3141663" y="1708150"/>
          <p14:tracePt t="6129" x="3135313" y="1735138"/>
          <p14:tracePt t="6163" x="3135313" y="1762125"/>
          <p14:tracePt t="6180" x="3127375" y="1774825"/>
          <p14:tracePt t="6197" x="3127375" y="1789113"/>
          <p14:tracePt t="6213" x="3127375" y="1795463"/>
          <p14:tracePt t="6230" x="3121025" y="1808163"/>
          <p14:tracePt t="6247" x="3121025" y="1822450"/>
          <p14:tracePt t="6264" x="3121025" y="1835150"/>
          <p14:tracePt t="6304" x="3121025" y="1841500"/>
          <p14:tracePt t="6332" x="3121025" y="1849438"/>
          <p14:tracePt t="6886" x="3121025" y="1855788"/>
          <p14:tracePt t="6904" x="3121025" y="1862138"/>
          <p14:tracePt t="6914" x="3121025" y="1868488"/>
          <p14:tracePt t="6932" x="3121025" y="1901825"/>
          <p14:tracePt t="6948" x="3121025" y="1908175"/>
          <p14:tracePt t="6966" x="3135313" y="1949450"/>
          <p14:tracePt t="6982" x="3141663" y="1989138"/>
          <p14:tracePt t="6999" x="3141663" y="2049463"/>
          <p14:tracePt t="7015" x="3141663" y="2109788"/>
          <p14:tracePt t="7032" x="3141663" y="2176463"/>
          <p14:tracePt t="7049" x="3141663" y="2243138"/>
          <p14:tracePt t="7066" x="3141663" y="2317750"/>
          <p14:tracePt t="7082" x="3141663" y="2338388"/>
          <p14:tracePt t="7098" x="3127375" y="2384425"/>
          <p14:tracePt t="7115" x="3121025" y="2432050"/>
          <p14:tracePt t="7130" x="3114675" y="2444750"/>
          <p14:tracePt t="7147" x="3108325" y="2478088"/>
          <p14:tracePt t="7164" x="3108325" y="2492375"/>
          <p14:tracePt t="7180" x="3100388" y="2505075"/>
          <p14:tracePt t="7197" x="3100388" y="2517775"/>
          <p14:tracePt t="7231" x="3100388" y="2532063"/>
          <p14:tracePt t="7247" x="3100388" y="2538413"/>
          <p14:tracePt t="7871" x="3108325" y="2538413"/>
          <p14:tracePt t="7882" x="3108325" y="2544763"/>
          <p14:tracePt t="7890" x="3108325" y="2552700"/>
          <p14:tracePt t="7901" x="3114675" y="2552700"/>
          <p14:tracePt t="7914" x="3121025" y="2565400"/>
          <p14:tracePt t="7931" x="3135313" y="2592388"/>
          <p14:tracePt t="7948" x="3148013" y="2632075"/>
          <p14:tracePt t="7965" x="3175000" y="2706688"/>
          <p14:tracePt t="7981" x="3181350" y="2732088"/>
          <p14:tracePt t="7997" x="3195638" y="2792413"/>
          <p14:tracePt t="8015" x="3195638" y="2846388"/>
          <p14:tracePt t="8031" x="3195638" y="2860675"/>
          <p14:tracePt t="8047" x="3195638" y="2894013"/>
          <p14:tracePt t="8064" x="3195638" y="2921000"/>
          <p14:tracePt t="8082" x="3195638" y="2946400"/>
          <p14:tracePt t="8097" x="3195638" y="2967038"/>
          <p14:tracePt t="8113" x="3195638" y="3000375"/>
          <p14:tracePt t="8130" x="3187700" y="3027363"/>
          <p14:tracePt t="8147" x="3181350" y="3041650"/>
          <p14:tracePt t="8164" x="3181350" y="3048000"/>
          <p14:tracePt t="8180" x="3175000" y="3060700"/>
          <p14:tracePt t="8197" x="3175000" y="3094038"/>
          <p14:tracePt t="8214" x="3175000" y="3108325"/>
          <p14:tracePt t="8230" x="3175000" y="3135313"/>
          <p14:tracePt t="8247" x="3175000" y="3160713"/>
          <p14:tracePt t="8266" x="3175000" y="3181350"/>
          <p14:tracePt t="8282" x="3175000" y="3195638"/>
          <p14:tracePt t="8298" x="3175000" y="3221038"/>
          <p14:tracePt t="9167" x="3175000" y="3214688"/>
          <p14:tracePt t="9176" x="3181350" y="3208338"/>
          <p14:tracePt t="9187" x="3187700" y="3201988"/>
          <p14:tracePt t="9199" x="3195638" y="3201988"/>
          <p14:tracePt t="9216" x="3214688" y="3195638"/>
          <p14:tracePt t="9233" x="3241675" y="3187700"/>
          <p14:tracePt t="9250" x="3268663" y="3187700"/>
          <p14:tracePt t="9266" x="3281363" y="3187700"/>
          <p14:tracePt t="9283" x="3308350" y="3208338"/>
          <p14:tracePt t="9300" x="3349625" y="3235325"/>
          <p14:tracePt t="9317" x="3375025" y="3275013"/>
          <p14:tracePt t="9332" x="3395663" y="3308350"/>
          <p14:tracePt t="9348" x="3416300" y="3362325"/>
          <p14:tracePt t="9366" x="3429000" y="3462338"/>
          <p14:tracePt t="9381" x="3435350" y="3495675"/>
          <p14:tracePt t="9398" x="3435350" y="3563938"/>
          <p14:tracePt t="9415" x="3435350" y="3643313"/>
          <p14:tracePt t="9430" x="3435350" y="3676650"/>
          <p14:tracePt t="9446" x="3429000" y="3744913"/>
          <p14:tracePt t="9463" x="3402013" y="3797300"/>
          <p14:tracePt t="9480" x="3395663" y="3824288"/>
          <p14:tracePt t="9497" x="3368675" y="3871913"/>
          <p14:tracePt t="9501" x="3355975" y="3905250"/>
          <p14:tracePt t="9513" x="3341688" y="3924300"/>
          <p14:tracePt t="9530" x="3322638" y="3965575"/>
          <p14:tracePt t="9547" x="3314700" y="3984625"/>
          <p14:tracePt t="9563" x="3295650" y="4025900"/>
          <p14:tracePt t="9580" x="3275013" y="4052888"/>
          <p14:tracePt t="9597" x="3268663" y="4071938"/>
          <p14:tracePt t="9614" x="3262313" y="4086225"/>
          <p14:tracePt t="9630" x="3248025" y="4105275"/>
          <p14:tracePt t="9646" x="3241675" y="4119563"/>
          <p14:tracePt t="9663" x="3235325" y="4125913"/>
          <p14:tracePt t="9681" x="3214688" y="4146550"/>
          <p14:tracePt t="9697" x="3201988" y="4179888"/>
          <p14:tracePt t="9714" x="3181350" y="4219575"/>
          <p14:tracePt t="9730" x="3168650" y="4246563"/>
          <p14:tracePt t="9747" x="3148013" y="4286250"/>
          <p14:tracePt t="9763" x="3127375" y="4327525"/>
          <p14:tracePt t="9780" x="3121025" y="4346575"/>
          <p14:tracePt t="9797" x="3114675" y="4360863"/>
          <p14:tracePt t="9814" x="3114675" y="4367213"/>
          <p14:tracePt t="9831" x="3108325" y="4373563"/>
          <p14:tracePt t="9848" x="3108325" y="4379913"/>
          <p14:tracePt t="9881" x="3108325" y="4387850"/>
          <p14:tracePt t="9907" x="3108325" y="4394200"/>
          <p14:tracePt t="11252" x="3094038" y="4387850"/>
          <p14:tracePt t="11262" x="3074988" y="4333875"/>
          <p14:tracePt t="11271" x="3014663" y="4192588"/>
          <p14:tracePt t="11283" x="2960688" y="4071938"/>
          <p14:tracePt t="11300" x="2825750" y="3335338"/>
          <p14:tracePt t="11317" x="2846388" y="2692400"/>
          <p14:tracePt t="11333" x="2913063" y="2270125"/>
          <p14:tracePt t="11349" x="3060700" y="1789113"/>
          <p14:tracePt t="11367" x="3160713" y="1608138"/>
          <p14:tracePt t="11383" x="3208338" y="1547813"/>
          <p14:tracePt t="11400" x="3289300" y="1466850"/>
          <p14:tracePt t="11417" x="3349625" y="1419225"/>
          <p14:tracePt t="11434" x="3375025" y="1406525"/>
          <p14:tracePt t="11449" x="3389313" y="1406525"/>
          <p14:tracePt t="11465" x="3402013" y="1406525"/>
          <p14:tracePt t="11482" x="3422650" y="1439863"/>
          <p14:tracePt t="11498" x="3435350" y="1500188"/>
          <p14:tracePt t="11515" x="3476625" y="1647825"/>
          <p14:tracePt t="11532" x="3509963" y="1808163"/>
          <p14:tracePt t="11549" x="3536950" y="2016125"/>
          <p14:tracePt t="11565" x="3556000" y="2116138"/>
          <p14:tracePt t="11581" x="3582988" y="2363788"/>
          <p14:tracePt t="11598" x="3603625" y="2544763"/>
          <p14:tracePt t="11615" x="3609975" y="2632075"/>
          <p14:tracePt t="11631" x="3609975" y="2813050"/>
          <p14:tracePt t="11648" x="3609975" y="3014663"/>
          <p14:tracePt t="11665" x="3624263" y="3160713"/>
          <p14:tracePt t="11681" x="3624263" y="3214688"/>
          <p14:tracePt t="11698" x="3663950" y="3435350"/>
          <p14:tracePt t="11715" x="3757613" y="39243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00" y="97059"/>
            <a:ext cx="8229600" cy="672239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DIFFERENCES BETWEEN ARTERIAL AND VENOUS THROMBUS </a:t>
            </a:r>
            <a:endParaRPr lang="en-US" dirty="0"/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24" y="0"/>
            <a:ext cx="655320" cy="6019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356628"/>
              </p:ext>
            </p:extLst>
          </p:nvPr>
        </p:nvGraphicFramePr>
        <p:xfrm>
          <a:off x="97808" y="1131590"/>
          <a:ext cx="8856984" cy="226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2952328"/>
                <a:gridCol w="295232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FEATURE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ARTERIAL THROMBI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VENOUS THROMBI</a:t>
                      </a:r>
                      <a:endParaRPr lang="en-US" sz="1600" dirty="0"/>
                    </a:p>
                  </a:txBody>
                  <a:tcPr/>
                </a:tc>
              </a:tr>
              <a:tr h="448815">
                <a:tc rowSpan="2"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Pathogenesis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Formed from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endothelial injury </a:t>
                      </a:r>
                      <a:r>
                        <a:rPr lang="en-US" b="1" dirty="0" smtClean="0"/>
                        <a:t>due to turbulence of blood flow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/>
                    </a:p>
                    <a:p>
                      <a:r>
                        <a:rPr lang="en-US" b="1" dirty="0" smtClean="0"/>
                        <a:t>  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Stasis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48815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Formed in rapidly – flowing blood of arteries and heart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 formed in slow flowing blood</a:t>
                      </a:r>
                    </a:p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15400" r="11781" b="13202"/>
          <a:stretch/>
        </p:blipFill>
        <p:spPr>
          <a:xfrm>
            <a:off x="3347864" y="3507854"/>
            <a:ext cx="2544341" cy="1457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20601" r="15382" b="10801"/>
          <a:stretch/>
        </p:blipFill>
        <p:spPr>
          <a:xfrm>
            <a:off x="6444208" y="3507854"/>
            <a:ext cx="2037616" cy="1365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87"/>
    </mc:Choice>
    <mc:Fallback xmlns="">
      <p:transition spd="slow" advTm="170687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486" x="3751263" y="3924300"/>
          <p14:tracePt t="2496" x="3743325" y="3924300"/>
          <p14:tracePt t="2506" x="3736975" y="3911600"/>
          <p14:tracePt t="2522" x="3709988" y="3890963"/>
          <p14:tracePt t="2538" x="3697288" y="3878263"/>
          <p14:tracePt t="2555" x="3676650" y="3844925"/>
          <p14:tracePt t="2572" x="3630613" y="3790950"/>
          <p14:tracePt t="2589" x="3563938" y="3643313"/>
          <p14:tracePt t="2605" x="3529013" y="3563938"/>
          <p14:tracePt t="2612" x="3495675" y="3449638"/>
          <p14:tracePt t="2622" x="3482975" y="3362325"/>
          <p14:tracePt t="2639" x="3449638" y="3148013"/>
          <p14:tracePt t="2656" x="3449638" y="2894013"/>
          <p14:tracePt t="2672" x="3449638" y="2532063"/>
          <p14:tracePt t="2689" x="3489325" y="2257425"/>
          <p14:tracePt t="2706" x="3597275" y="1741488"/>
          <p14:tracePt t="2722" x="3643313" y="1608138"/>
          <p14:tracePt t="2738" x="3697288" y="1439863"/>
          <p14:tracePt t="2756" x="3757613" y="1312863"/>
          <p14:tracePt t="2773" x="3824288" y="1198563"/>
          <p14:tracePt t="2787" x="3844925" y="1158875"/>
          <p14:tracePt t="2804" x="3924300" y="1058863"/>
          <p14:tracePt t="2821" x="3998913" y="977900"/>
          <p14:tracePt t="2837" x="4038600" y="938213"/>
          <p14:tracePt t="2853" x="4125913" y="869950"/>
          <p14:tracePt t="2870" x="4179888" y="850900"/>
          <p14:tracePt t="2887" x="4225925" y="830263"/>
          <p14:tracePt t="2904" x="4246563" y="830263"/>
          <p14:tracePt t="2921" x="4279900" y="823913"/>
          <p14:tracePt t="2937" x="4319588" y="823913"/>
          <p14:tracePt t="2953" x="4333875" y="823913"/>
          <p14:tracePt t="2972" x="4360863" y="823913"/>
          <p14:tracePt t="2989" x="4387850" y="823913"/>
          <p14:tracePt t="3006" x="4400550" y="823913"/>
          <p14:tracePt t="3023" x="4406900" y="823913"/>
          <p14:tracePt t="3287" x="4413250" y="823913"/>
          <p14:tracePt t="3297" x="4440238" y="811213"/>
          <p14:tracePt t="3308" x="4467225" y="796925"/>
          <p14:tracePt t="3323" x="4587875" y="742950"/>
          <p14:tracePt t="3337" x="4695825" y="709613"/>
          <p14:tracePt t="3354" x="4937125" y="649288"/>
          <p14:tracePt t="3371" x="5176838" y="603250"/>
          <p14:tracePt t="3388" x="5305425" y="582613"/>
          <p14:tracePt t="3404" x="5538788" y="561975"/>
          <p14:tracePt t="3421" x="5734050" y="555625"/>
          <p14:tracePt t="3438" x="5834063" y="555625"/>
          <p14:tracePt t="3454" x="6021388" y="582613"/>
          <p14:tracePt t="3471" x="6196013" y="622300"/>
          <p14:tracePt t="3488" x="6323013" y="655638"/>
          <p14:tracePt t="3505" x="6402388" y="669925"/>
          <p14:tracePt t="3523" x="6530975" y="715963"/>
          <p14:tracePt t="3538" x="6651625" y="750888"/>
          <p14:tracePt t="3553" x="6684963" y="757238"/>
          <p14:tracePt t="3570" x="6737350" y="769938"/>
          <p14:tracePt t="3586" x="6778625" y="784225"/>
          <p14:tracePt t="3603" x="6797675" y="784225"/>
          <p14:tracePt t="3619" x="6805613" y="784225"/>
          <p14:tracePt t="3637" x="6824663" y="784225"/>
          <p14:tracePt t="3675" x="6832600" y="784225"/>
          <p14:tracePt t="3702" x="6838950" y="784225"/>
          <p14:tracePt t="5906" x="6832600" y="790575"/>
          <p14:tracePt t="5917" x="6811963" y="803275"/>
          <p14:tracePt t="5926" x="6791325" y="817563"/>
          <p14:tracePt t="5938" x="6764338" y="830263"/>
          <p14:tracePt t="5954" x="6624638" y="884238"/>
          <p14:tracePt t="5971" x="6362700" y="957263"/>
          <p14:tracePt t="5988" x="6242050" y="998538"/>
          <p14:tracePt t="6004" x="5967413" y="1119188"/>
          <p14:tracePt t="6022" x="5773738" y="1231900"/>
          <p14:tracePt t="6038" x="5592763" y="1346200"/>
          <p14:tracePt t="6054" x="5519738" y="1385888"/>
          <p14:tracePt t="6071" x="5384800" y="1479550"/>
          <p14:tracePt t="6088" x="5270500" y="1547813"/>
          <p14:tracePt t="6106" x="5203825" y="1593850"/>
          <p14:tracePt t="6122" x="5184775" y="1608138"/>
          <p14:tracePt t="6138" x="5157788" y="1620838"/>
          <p14:tracePt t="6155" x="5151438" y="1633538"/>
          <p14:tracePt t="6172" x="5143500" y="1633538"/>
          <p14:tracePt t="6205" x="5137150" y="1633538"/>
          <p14:tracePt t="6241" x="5137150" y="1641475"/>
          <p14:tracePt t="6669" x="5130800" y="1647825"/>
          <p14:tracePt t="6680" x="5116513" y="1660525"/>
          <p14:tracePt t="6691" x="5070475" y="1681163"/>
          <p14:tracePt t="6707" x="4876800" y="1728788"/>
          <p14:tracePt t="6724" x="4473575" y="1801813"/>
          <p14:tracePt t="6740" x="4232275" y="1855788"/>
          <p14:tracePt t="6756" x="3697288" y="1968500"/>
          <p14:tracePt t="6774" x="3262313" y="2082800"/>
          <p14:tracePt t="6791" x="3027363" y="2163763"/>
          <p14:tracePt t="6807" x="2933700" y="2190750"/>
          <p14:tracePt t="6824" x="2779713" y="2263775"/>
          <p14:tracePt t="6840" x="2632075" y="2324100"/>
          <p14:tracePt t="6856" x="2559050" y="2363788"/>
          <p14:tracePt t="6873" x="2465388" y="2405063"/>
          <p14:tracePt t="6890" x="2397125" y="2432050"/>
          <p14:tracePt t="6907" x="2363788" y="2444750"/>
          <p14:tracePt t="6924" x="2357438" y="2451100"/>
          <p14:tracePt t="6940" x="2351088" y="2451100"/>
          <p14:tracePt t="6956" x="2344738" y="2451100"/>
          <p14:tracePt t="8591" x="2344738" y="2444750"/>
          <p14:tracePt t="8610" x="2344738" y="2432050"/>
          <p14:tracePt t="8620" x="2344738" y="2424113"/>
          <p14:tracePt t="8630" x="2344738" y="2411413"/>
          <p14:tracePt t="8641" x="2344738" y="2384425"/>
          <p14:tracePt t="8656" x="2390775" y="2317750"/>
          <p14:tracePt t="8672" x="2424113" y="2263775"/>
          <p14:tracePt t="8677" x="2457450" y="2236788"/>
          <p14:tracePt t="8688" x="2478088" y="2209800"/>
          <p14:tracePt t="8705" x="2532063" y="2176463"/>
          <p14:tracePt t="8723" x="2571750" y="2163763"/>
          <p14:tracePt t="8740" x="2578100" y="2163763"/>
          <p14:tracePt t="8757" x="2598738" y="2163763"/>
          <p14:tracePt t="8774" x="2611438" y="2163763"/>
          <p14:tracePt t="8821" x="2619375" y="2163763"/>
          <p14:tracePt t="12850" x="2619375" y="2170113"/>
          <p14:tracePt t="12860" x="2598738" y="2170113"/>
          <p14:tracePt t="12874" x="2565400" y="2170113"/>
          <p14:tracePt t="12891" x="2484438" y="2170113"/>
          <p14:tracePt t="12909" x="2390775" y="2170113"/>
          <p14:tracePt t="12925" x="2290763" y="2170113"/>
          <p14:tracePt t="12942" x="2236788" y="2170113"/>
          <p14:tracePt t="12958" x="2143125" y="2170113"/>
          <p14:tracePt t="12975" x="2082800" y="2176463"/>
          <p14:tracePt t="12992" x="2043113" y="2190750"/>
          <p14:tracePt t="13008" x="2022475" y="2190750"/>
          <p14:tracePt t="13024" x="1989138" y="2197100"/>
          <p14:tracePt t="13042" x="1949450" y="2209800"/>
          <p14:tracePt t="13056" x="1922463" y="2224088"/>
          <p14:tracePt t="13073" x="1868488" y="2263775"/>
          <p14:tracePt t="13090" x="1822450" y="2290763"/>
          <p14:tracePt t="13106" x="1801813" y="2297113"/>
          <p14:tracePt t="13123" x="1789113" y="2311400"/>
          <p14:tracePt t="13140" x="1781175" y="2317750"/>
          <p14:tracePt t="13172" x="1774825" y="2317750"/>
          <p14:tracePt t="13216" x="1774825" y="2324100"/>
          <p14:tracePt t="13235" x="1789113" y="2330450"/>
          <p14:tracePt t="13245" x="1801813" y="2338388"/>
          <p14:tracePt t="13257" x="1828800" y="2344738"/>
          <p14:tracePt t="13274" x="1901825" y="2363788"/>
          <p14:tracePt t="13290" x="1962150" y="2371725"/>
          <p14:tracePt t="13306" x="2070100" y="2397125"/>
          <p14:tracePt t="13323" x="2149475" y="2417763"/>
          <p14:tracePt t="13342" x="2203450" y="2432050"/>
          <p14:tracePt t="13357" x="2230438" y="2444750"/>
          <p14:tracePt t="13373" x="2270125" y="2465388"/>
          <p14:tracePt t="14590" x="2278063" y="2444750"/>
          <p14:tracePt t="14600" x="2290763" y="2397125"/>
          <p14:tracePt t="14612" x="2336800" y="2317750"/>
          <p14:tracePt t="14625" x="2465388" y="2109788"/>
          <p14:tracePt t="14640" x="2538413" y="2036763"/>
          <p14:tracePt t="14657" x="2894013" y="1762125"/>
          <p14:tracePt t="14674" x="3268663" y="1554163"/>
          <p14:tracePt t="14690" x="3455988" y="1493838"/>
          <p14:tracePt t="14707" x="3709988" y="1446213"/>
          <p14:tracePt t="14723" x="3890963" y="1439863"/>
          <p14:tracePt t="14741" x="4044950" y="1439863"/>
          <p14:tracePt t="14757" x="4113213" y="1439863"/>
          <p14:tracePt t="14773" x="4225925" y="1433513"/>
          <p14:tracePt t="14790" x="4319588" y="1412875"/>
          <p14:tracePt t="14807" x="4367213" y="1406525"/>
          <p14:tracePt t="14823" x="4440238" y="1385888"/>
          <p14:tracePt t="14840" x="4500563" y="1379538"/>
          <p14:tracePt t="14858" x="4541838" y="1379538"/>
          <p14:tracePt t="14873" x="4554538" y="1379538"/>
          <p14:tracePt t="14890" x="4581525" y="1379538"/>
          <p14:tracePt t="14907" x="4608513" y="1379538"/>
          <p14:tracePt t="14924" x="4635500" y="1379538"/>
          <p14:tracePt t="14940" x="4641850" y="1379538"/>
          <p14:tracePt t="14957" x="4668838" y="1379538"/>
          <p14:tracePt t="14974" x="4687888" y="1379538"/>
          <p14:tracePt t="14990" x="4695825" y="1379538"/>
          <p14:tracePt t="15007" x="4714875" y="1385888"/>
          <p14:tracePt t="15023" x="4721225" y="1385888"/>
          <p14:tracePt t="15041" x="4729163" y="1385888"/>
          <p14:tracePt t="15073" x="4735513" y="1385888"/>
          <p14:tracePt t="15613" x="4735513" y="1393825"/>
          <p14:tracePt t="16038" x="4735513" y="1400175"/>
          <p14:tracePt t="17796" x="4721225" y="1406525"/>
          <p14:tracePt t="17807" x="4714875" y="1406525"/>
          <p14:tracePt t="17827" x="4668838" y="1412875"/>
          <p14:tracePt t="17843" x="4627563" y="1419225"/>
          <p14:tracePt t="17858" x="4575175" y="1439863"/>
          <p14:tracePt t="17875" x="4481513" y="1473200"/>
          <p14:tracePt t="17891" x="4360863" y="1514475"/>
          <p14:tracePt t="17909" x="4273550" y="1554163"/>
          <p14:tracePt t="17925" x="4225925" y="1566863"/>
          <p14:tracePt t="17941" x="4138613" y="1627188"/>
          <p14:tracePt t="17958" x="4059238" y="1701800"/>
          <p14:tracePt t="17975" x="4011613" y="1735138"/>
          <p14:tracePt t="17991" x="3944938" y="1789113"/>
          <p14:tracePt t="18008" x="3890963" y="1841500"/>
          <p14:tracePt t="18025" x="3851275" y="1895475"/>
          <p14:tracePt t="18042" x="3830638" y="1922463"/>
          <p14:tracePt t="18058" x="3784600" y="1989138"/>
          <p14:tracePt t="18074" x="3757613" y="2043113"/>
          <p14:tracePt t="18092" x="3717925" y="2122488"/>
          <p14:tracePt t="18108" x="3709988" y="2149475"/>
          <p14:tracePt t="18125" x="3697288" y="2209800"/>
          <p14:tracePt t="18141" x="3690938" y="2257425"/>
          <p14:tracePt t="18157" x="3690938" y="2270125"/>
          <p14:tracePt t="18173" x="3690938" y="2290763"/>
          <p14:tracePt t="18190" x="3690938" y="2303463"/>
          <p14:tracePt t="18207" x="3690938" y="2311400"/>
          <p14:tracePt t="18223" x="3690938" y="2324100"/>
          <p14:tracePt t="18240" x="3717925" y="2344738"/>
          <p14:tracePt t="18257" x="3751263" y="2357438"/>
          <p14:tracePt t="18273" x="3790950" y="2371725"/>
          <p14:tracePt t="18290" x="3863975" y="2390775"/>
          <p14:tracePt t="18307" x="3944938" y="2397125"/>
          <p14:tracePt t="18324" x="4011613" y="2405063"/>
          <p14:tracePt t="18341" x="4044950" y="2405063"/>
          <p14:tracePt t="18358" x="4086225" y="2405063"/>
          <p14:tracePt t="18374" x="4105275" y="2405063"/>
          <p14:tracePt t="18392" x="4113213" y="2405063"/>
          <p14:tracePt t="18408" x="4119563" y="2405063"/>
          <p14:tracePt t="18424" x="4132263" y="2405063"/>
          <p14:tracePt t="18458" x="4138613" y="2405063"/>
          <p14:tracePt t="18475" x="4146550" y="2405063"/>
          <p14:tracePt t="18499" x="4152900" y="2405063"/>
          <p14:tracePt t="18518" x="4159250" y="2405063"/>
          <p14:tracePt t="18528" x="4165600" y="2405063"/>
          <p14:tracePt t="18558" x="4173538" y="2397125"/>
          <p14:tracePt t="18567" x="4179888" y="2397125"/>
          <p14:tracePt t="18577" x="4186238" y="2397125"/>
          <p14:tracePt t="18592" x="4192588" y="2397125"/>
          <p14:tracePt t="18608" x="4206875" y="2397125"/>
          <p14:tracePt t="18625" x="4219575" y="2390775"/>
          <p14:tracePt t="18642" x="4252913" y="2384425"/>
          <p14:tracePt t="18658" x="4259263" y="2378075"/>
          <p14:tracePt t="18674" x="4279900" y="2378075"/>
          <p14:tracePt t="18692" x="4292600" y="2371725"/>
          <p14:tracePt t="18708" x="4306888" y="2371725"/>
          <p14:tracePt t="18741" x="4319588" y="2371725"/>
          <p14:tracePt t="18774" x="4327525" y="2371725"/>
          <p14:tracePt t="18792" x="4333875" y="2371725"/>
          <p14:tracePt t="18819" x="4340225" y="2371725"/>
          <p14:tracePt t="35328" x="4327525" y="2371725"/>
          <p14:tracePt t="35339" x="4319588" y="2371725"/>
          <p14:tracePt t="35349" x="4300538" y="2363788"/>
          <p14:tracePt t="35365" x="4267200" y="2351088"/>
          <p14:tracePt t="35379" x="4246563" y="2344738"/>
          <p14:tracePt t="35383" x="4232275" y="2338388"/>
          <p14:tracePt t="35396" x="4219575" y="2330450"/>
          <p14:tracePt t="35414" x="4213225" y="2324100"/>
          <p14:tracePt t="35429" x="4206875" y="2317750"/>
          <p14:tracePt t="35445" x="4198938" y="2311400"/>
          <p14:tracePt t="35463" x="4198938" y="2290763"/>
          <p14:tracePt t="35480" x="4198938" y="2257425"/>
          <p14:tracePt t="35495" x="4198938" y="2236788"/>
          <p14:tracePt t="35512" x="4225925" y="2203450"/>
          <p14:tracePt t="35529" x="4292600" y="2157413"/>
          <p14:tracePt t="35546" x="4367213" y="2122488"/>
          <p14:tracePt t="35562" x="4406900" y="2116138"/>
          <p14:tracePt t="35579" x="4487863" y="2103438"/>
          <p14:tracePt t="35596" x="4548188" y="2103438"/>
          <p14:tracePt t="35612" x="4575175" y="2103438"/>
          <p14:tracePt t="35629" x="4594225" y="2103438"/>
          <p14:tracePt t="35645" x="4614863" y="2103438"/>
          <p14:tracePt t="35664" x="4635500" y="2103438"/>
          <p14:tracePt t="35696" x="4641850" y="2103438"/>
          <p14:tracePt t="35713" x="4654550" y="2103438"/>
          <p14:tracePt t="35744" x="4668838" y="2103438"/>
          <p14:tracePt t="35762" x="4681538" y="2103438"/>
          <p14:tracePt t="35778" x="4687888" y="2103438"/>
          <p14:tracePt t="35794" x="4695825" y="2103438"/>
          <p14:tracePt t="35811" x="4702175" y="2103438"/>
          <p14:tracePt t="35828" x="4708525" y="2103438"/>
          <p14:tracePt t="35847" x="4721225" y="2103438"/>
          <p14:tracePt t="35879" x="4741863" y="2097088"/>
          <p14:tracePt t="35897" x="4756150" y="2089150"/>
          <p14:tracePt t="35912" x="4762500" y="2089150"/>
          <p14:tracePt t="35929" x="4781550" y="2082800"/>
          <p14:tracePt t="35946" x="4795838" y="2070100"/>
          <p14:tracePt t="35963" x="4808538" y="2070100"/>
          <p14:tracePt t="35995" x="4816475" y="2063750"/>
          <p14:tracePt t="36014" x="4816475" y="2055813"/>
          <p14:tracePt t="36029" x="4822825" y="2055813"/>
          <p14:tracePt t="36079" x="4829175" y="2055813"/>
          <p14:tracePt t="36429" x="4835525" y="2055813"/>
          <p14:tracePt t="36438" x="4835525" y="2049463"/>
          <p14:tracePt t="36450" x="4841875" y="2043113"/>
          <p14:tracePt t="36465" x="4856163" y="2028825"/>
          <p14:tracePt t="36481" x="4876800" y="2016125"/>
          <p14:tracePt t="36498" x="4902200" y="2003425"/>
          <p14:tracePt t="36515" x="4937125" y="1989138"/>
          <p14:tracePt t="36532" x="4956175" y="1976438"/>
          <p14:tracePt t="36548" x="4970463" y="1976438"/>
          <p14:tracePt t="36565" x="4983163" y="1968500"/>
          <p14:tracePt t="36582" x="4989513" y="1962150"/>
          <p14:tracePt t="36614" x="4995863" y="1962150"/>
          <p14:tracePt t="36641" x="5003800" y="1962150"/>
          <p14:tracePt t="38486" x="4995863" y="1962150"/>
          <p14:tracePt t="38496" x="4995863" y="1968500"/>
          <p14:tracePt t="38515" x="4962525" y="1976438"/>
          <p14:tracePt t="38532" x="4943475" y="1989138"/>
          <p14:tracePt t="38548" x="4922838" y="2003425"/>
          <p14:tracePt t="38565" x="4895850" y="2016125"/>
          <p14:tracePt t="38582" x="4876800" y="2022475"/>
          <p14:tracePt t="38598" x="4876800" y="2028825"/>
          <p14:tracePt t="38615" x="4849813" y="2043113"/>
          <p14:tracePt t="38631" x="4835525" y="2055813"/>
          <p14:tracePt t="38648" x="4829175" y="2063750"/>
          <p14:tracePt t="38664" x="4816475" y="2076450"/>
          <p14:tracePt t="38681" x="4802188" y="2097088"/>
          <p14:tracePt t="38698" x="4789488" y="2116138"/>
          <p14:tracePt t="38716" x="4775200" y="2149475"/>
          <p14:tracePt t="38731" x="4768850" y="2163763"/>
          <p14:tracePt t="38748" x="4762500" y="2190750"/>
          <p14:tracePt t="38765" x="4756150" y="2224088"/>
          <p14:tracePt t="38781" x="4756150" y="2230438"/>
          <p14:tracePt t="38798" x="4756150" y="2257425"/>
          <p14:tracePt t="38815" x="4756150" y="2270125"/>
          <p14:tracePt t="38832" x="4756150" y="2278063"/>
          <p14:tracePt t="38848" x="4756150" y="2290763"/>
          <p14:tracePt t="38865" x="4756150" y="2297113"/>
          <p14:tracePt t="38882" x="4762500" y="2311400"/>
          <p14:tracePt t="38898" x="4768850" y="2311400"/>
          <p14:tracePt t="38915" x="4775200" y="2330450"/>
          <p14:tracePt t="38923" x="4781550" y="2330450"/>
          <p14:tracePt t="38933" x="4789488" y="2330450"/>
          <p14:tracePt t="38949" x="4795838" y="2344738"/>
          <p14:tracePt t="38964" x="4802188" y="2344738"/>
          <p14:tracePt t="38981" x="4808538" y="2344738"/>
          <p14:tracePt t="38998" x="4822825" y="2351088"/>
          <p14:tracePt t="39016" x="4829175" y="2351088"/>
          <p14:tracePt t="39031" x="4835525" y="2351088"/>
          <p14:tracePt t="39048" x="4849813" y="2351088"/>
          <p14:tracePt t="39065" x="4868863" y="2351088"/>
          <p14:tracePt t="39083" x="4910138" y="2351088"/>
          <p14:tracePt t="39098" x="4929188" y="2351088"/>
          <p14:tracePt t="39115" x="4983163" y="2338388"/>
          <p14:tracePt t="39132" x="5070475" y="2324100"/>
          <p14:tracePt t="39148" x="5116513" y="2317750"/>
          <p14:tracePt t="39165" x="5237163" y="2317750"/>
          <p14:tracePt t="39182" x="5318125" y="2317750"/>
          <p14:tracePt t="39199" x="5372100" y="2317750"/>
          <p14:tracePt t="39214" x="5384800" y="2317750"/>
          <p14:tracePt t="39229" x="5411788" y="2317750"/>
          <p14:tracePt t="39262" x="5418138" y="2317750"/>
          <p14:tracePt t="39279" x="5426075" y="2317750"/>
          <p14:tracePt t="39325" x="5426075" y="2324100"/>
          <p14:tracePt t="39346" x="5418138" y="2330450"/>
          <p14:tracePt t="39356" x="5391150" y="2338388"/>
          <p14:tracePt t="39367" x="5351463" y="2338388"/>
          <p14:tracePt t="39383" x="5245100" y="2338388"/>
          <p14:tracePt t="39398" x="5191125" y="2338388"/>
          <p14:tracePt t="39415" x="5070475" y="2338388"/>
          <p14:tracePt t="39433" x="4943475" y="2338388"/>
          <p14:tracePt t="39448" x="4895850" y="2338388"/>
          <p14:tracePt t="39463" x="4829175" y="2338388"/>
          <p14:tracePt t="39480" x="4775200" y="2338388"/>
          <p14:tracePt t="39497" x="4756150" y="2338388"/>
          <p14:tracePt t="39514" x="4702175" y="2338388"/>
          <p14:tracePt t="39530" x="4668838" y="2338388"/>
          <p14:tracePt t="39546" x="4627563" y="2338388"/>
          <p14:tracePt t="39562" x="4614863" y="2338388"/>
          <p14:tracePt t="39580" x="4594225" y="2338388"/>
          <p14:tracePt t="39596" x="4575175" y="2338388"/>
          <p14:tracePt t="39614" x="4560888" y="2338388"/>
          <p14:tracePt t="39630" x="4554538" y="2338388"/>
          <p14:tracePt t="39647" x="4533900" y="2338388"/>
          <p14:tracePt t="39664" x="4514850" y="2338388"/>
          <p14:tracePt t="39680" x="4500563" y="2338388"/>
          <p14:tracePt t="39696" x="4473575" y="2338388"/>
          <p14:tracePt t="39713" x="4448175" y="2338388"/>
          <p14:tracePt t="39731" x="4421188" y="2338388"/>
          <p14:tracePt t="39747" x="4406900" y="2338388"/>
          <p14:tracePt t="39763" x="4387850" y="2338388"/>
          <p14:tracePt t="39780" x="4379913" y="2338388"/>
          <p14:tracePt t="39796" x="4373563" y="2338388"/>
          <p14:tracePt t="39813" x="4367213" y="2338388"/>
          <p14:tracePt t="39847" x="4360863" y="2338388"/>
          <p14:tracePt t="41009" x="4352925" y="2338388"/>
          <p14:tracePt t="41027" x="4346575" y="2338388"/>
          <p14:tracePt t="41037" x="4346575" y="2344738"/>
          <p14:tracePt t="41049" x="4340225" y="2351088"/>
          <p14:tracePt t="41066" x="4319588" y="2371725"/>
          <p14:tracePt t="41083" x="4279900" y="2444750"/>
          <p14:tracePt t="41098" x="4252913" y="2484438"/>
          <p14:tracePt t="41115" x="4206875" y="2586038"/>
          <p14:tracePt t="41132" x="4159250" y="2659063"/>
          <p14:tracePt t="41149" x="4132263" y="2698750"/>
          <p14:tracePt t="41165" x="4086225" y="2840038"/>
          <p14:tracePt t="41183" x="4017963" y="3074988"/>
          <p14:tracePt t="41200" x="3959225" y="3248025"/>
          <p14:tracePt t="41216" x="3944938" y="3349625"/>
          <p14:tracePt t="41229" x="3924300" y="3495675"/>
          <p14:tracePt t="41246" x="3917950" y="3663950"/>
          <p14:tracePt t="41263" x="3917950" y="3697288"/>
          <p14:tracePt t="41282" x="3917950" y="3730625"/>
          <p14:tracePt t="41298" x="3917950" y="3751263"/>
          <p14:tracePt t="41316" x="3917950" y="3757613"/>
          <p14:tracePt t="41332" x="3924300" y="3763963"/>
          <p14:tracePt t="41348" x="3932238" y="3763963"/>
          <p14:tracePt t="41367" x="3938588" y="3770313"/>
          <p14:tracePt t="41383" x="3944938" y="3778250"/>
          <p14:tracePt t="41398" x="3951288" y="3784600"/>
          <p14:tracePt t="41416" x="3959225" y="3790950"/>
          <p14:tracePt t="41433" x="3965575" y="3797300"/>
          <p14:tracePt t="41450" x="3971925" y="3805238"/>
          <p14:tracePt t="41463" x="3971925" y="3811588"/>
          <p14:tracePt t="41480" x="3978275" y="3817938"/>
          <p14:tracePt t="41518" x="3978275" y="3824288"/>
          <p14:tracePt t="41558" x="3978275" y="3830638"/>
          <p14:tracePt t="41739" x="3971925" y="3830638"/>
          <p14:tracePt t="41778" x="3965575" y="3830638"/>
          <p14:tracePt t="41798" x="3959225" y="3830638"/>
          <p14:tracePt t="41807" x="3951288" y="3830638"/>
          <p14:tracePt t="41826" x="3944938" y="3830638"/>
          <p14:tracePt t="41836" x="3938588" y="3830638"/>
          <p14:tracePt t="41856" x="3924300" y="3830638"/>
          <p14:tracePt t="41866" x="3917950" y="3830638"/>
          <p14:tracePt t="41880" x="3911600" y="3830638"/>
          <p14:tracePt t="41897" x="3890963" y="3830638"/>
          <p14:tracePt t="41914" x="3871913" y="3830638"/>
          <p14:tracePt t="41930" x="3863975" y="3830638"/>
          <p14:tracePt t="41947" x="3844925" y="3830638"/>
          <p14:tracePt t="41951" x="3838575" y="3830638"/>
          <p14:tracePt t="41964" x="3830638" y="3830638"/>
          <p14:tracePt t="41981" x="3824288" y="3830638"/>
          <p14:tracePt t="42014" x="3817938" y="3830638"/>
          <p14:tracePt t="42040" x="3811588" y="3830638"/>
          <p14:tracePt t="42254" x="3811588" y="3838575"/>
          <p14:tracePt t="42264" x="3811588" y="3844925"/>
          <p14:tracePt t="42283" x="3811588" y="3863975"/>
          <p14:tracePt t="42300" x="3811588" y="3924300"/>
          <p14:tracePt t="42316" x="3817938" y="3971925"/>
          <p14:tracePt t="42333" x="3838575" y="4059238"/>
          <p14:tracePt t="42349" x="3857625" y="4132263"/>
          <p14:tracePt t="42367" x="3878263" y="4179888"/>
          <p14:tracePt t="42382" x="3884613" y="4198938"/>
          <p14:tracePt t="42399" x="3884613" y="4240213"/>
          <p14:tracePt t="42416" x="3890963" y="4267200"/>
          <p14:tracePt t="42432" x="3898900" y="4279900"/>
          <p14:tracePt t="42449" x="3898900" y="4286250"/>
          <p14:tracePt t="42465" x="3898900" y="4300538"/>
          <p14:tracePt t="42660" x="3905250" y="4300538"/>
          <p14:tracePt t="42679" x="3911600" y="4300538"/>
          <p14:tracePt t="42698" x="3917950" y="4300538"/>
          <p14:tracePt t="42708" x="3924300" y="4300538"/>
          <p14:tracePt t="42718" x="3932238" y="4294188"/>
          <p14:tracePt t="42735" x="3944938" y="4294188"/>
          <p14:tracePt t="42754" x="3959225" y="4286250"/>
          <p14:tracePt t="42766" x="3965575" y="4279900"/>
          <p14:tracePt t="42782" x="3984625" y="4259263"/>
          <p14:tracePt t="42798" x="3998913" y="4252913"/>
          <p14:tracePt t="42815" x="4025900" y="4198938"/>
          <p14:tracePt t="42832" x="4044950" y="4159250"/>
          <p14:tracePt t="42848" x="4059238" y="4138613"/>
          <p14:tracePt t="42864" x="4071938" y="4105275"/>
          <p14:tracePt t="42880" x="4078288" y="4071938"/>
          <p14:tracePt t="42896" x="4086225" y="4065588"/>
          <p14:tracePt t="42913" x="4092575" y="4044950"/>
          <p14:tracePt t="42930" x="4098925" y="4038600"/>
          <p14:tracePt t="42946" x="4098925" y="4025900"/>
          <p14:tracePt t="42963" x="4098925" y="4019550"/>
          <p14:tracePt t="42980" x="4098925" y="4005263"/>
          <p14:tracePt t="42996" x="4098925" y="3992563"/>
          <p14:tracePt t="43013" x="4098925" y="3978275"/>
          <p14:tracePt t="43031" x="4098925" y="3971925"/>
          <p14:tracePt t="43047" x="4098925" y="3965575"/>
          <p14:tracePt t="43064" x="4098925" y="3959225"/>
          <p14:tracePt t="43097" x="4098925" y="3951288"/>
          <p14:tracePt t="47643" x="4098925" y="3965575"/>
          <p14:tracePt t="47653" x="4098925" y="3984625"/>
          <p14:tracePt t="47667" x="4098925" y="3998913"/>
          <p14:tracePt t="47684" x="4092575" y="4052888"/>
          <p14:tracePt t="47701" x="4092575" y="4105275"/>
          <p14:tracePt t="47718" x="4092575" y="4186238"/>
          <p14:tracePt t="47734" x="4092575" y="4225925"/>
          <p14:tracePt t="47751" x="4092575" y="4286250"/>
          <p14:tracePt t="47767" x="4092575" y="4333875"/>
          <p14:tracePt t="47784" x="4092575" y="4340225"/>
          <p14:tracePt t="47800" x="4092575" y="4373563"/>
          <p14:tracePt t="47817" x="4092575" y="4400550"/>
          <p14:tracePt t="47835" x="4092575" y="4421188"/>
          <p14:tracePt t="47850" x="4092575" y="4433888"/>
          <p14:tracePt t="47867" x="4092575" y="4460875"/>
          <p14:tracePt t="47884" x="4092575" y="4487863"/>
          <p14:tracePt t="47901" x="4098925" y="4541838"/>
          <p14:tracePt t="47917" x="4098925" y="4554538"/>
          <p14:tracePt t="47934" x="4098925" y="4581525"/>
          <p14:tracePt t="47951" x="4098925" y="4602163"/>
          <p14:tracePt t="47967" x="4105275" y="4608513"/>
          <p14:tracePt t="47984" x="4105275" y="4614863"/>
          <p14:tracePt t="48000" x="4105275" y="4621213"/>
          <p14:tracePt t="48020" x="4105275" y="4627563"/>
          <p14:tracePt t="49205" x="4105275" y="4621213"/>
          <p14:tracePt t="49214" x="4098925" y="4614863"/>
          <p14:tracePt t="49224" x="4092575" y="4602163"/>
          <p14:tracePt t="49234" x="4092575" y="4581525"/>
          <p14:tracePt t="49248" x="4078288" y="4554538"/>
          <p14:tracePt t="49266" x="4065588" y="4514850"/>
          <p14:tracePt t="49283" x="4052888" y="4440238"/>
          <p14:tracePt t="49301" x="4038600" y="4373563"/>
          <p14:tracePt t="49316" x="4038600" y="4340225"/>
          <p14:tracePt t="49332" x="4038600" y="4286250"/>
          <p14:tracePt t="49352" x="4038600" y="4246563"/>
          <p14:tracePt t="49368" x="4038600" y="4233863"/>
          <p14:tracePt t="49384" x="4038600" y="4206875"/>
          <p14:tracePt t="49401" x="4038600" y="4192588"/>
          <p14:tracePt t="49418" x="4038600" y="4173538"/>
          <p14:tracePt t="49434" x="4038600" y="4165600"/>
          <p14:tracePt t="49450" x="4038600" y="4152900"/>
          <p14:tracePt t="49467" x="4038600" y="4146550"/>
          <p14:tracePt t="49485" x="4044950" y="4138613"/>
          <p14:tracePt t="49518" x="4044950" y="4132263"/>
          <p14:tracePt t="49661" x="4044950" y="4125913"/>
          <p14:tracePt t="49748" x="4044950" y="4119563"/>
          <p14:tracePt t="49767" x="4038600" y="4113213"/>
          <p14:tracePt t="49785" x="4025900" y="4105275"/>
          <p14:tracePt t="49795" x="4017963" y="4098925"/>
          <p14:tracePt t="49805" x="4011613" y="4098925"/>
          <p14:tracePt t="49816" x="3998913" y="4092575"/>
          <p14:tracePt t="49833" x="3984625" y="4092575"/>
          <p14:tracePt t="49850" x="3971925" y="4092575"/>
          <p14:tracePt t="49866" x="3951288" y="4092575"/>
          <p14:tracePt t="49883" x="3932238" y="4092575"/>
          <p14:tracePt t="49900" x="3898900" y="4092575"/>
          <p14:tracePt t="49916" x="3890963" y="4098925"/>
          <p14:tracePt t="49933" x="3863975" y="4119563"/>
          <p14:tracePt t="49950" x="3838575" y="4138613"/>
          <p14:tracePt t="49967" x="3811588" y="4179888"/>
          <p14:tracePt t="49983" x="3797300" y="4198938"/>
          <p14:tracePt t="50000" x="3770313" y="4233863"/>
          <p14:tracePt t="50017" x="3757613" y="4267200"/>
          <p14:tracePt t="50034" x="3757613" y="4286250"/>
          <p14:tracePt t="50049" x="3751263" y="4306888"/>
          <p14:tracePt t="50068" x="3743325" y="4327525"/>
          <p14:tracePt t="50084" x="3743325" y="4346575"/>
          <p14:tracePt t="50100" x="3743325" y="4367213"/>
          <p14:tracePt t="50116" x="3743325" y="4394200"/>
          <p14:tracePt t="50133" x="3743325" y="4413250"/>
          <p14:tracePt t="50151" x="3743325" y="4433888"/>
          <p14:tracePt t="50184" x="3757613" y="4454525"/>
          <p14:tracePt t="50201" x="3778250" y="4460875"/>
          <p14:tracePt t="50215" x="3790950" y="4467225"/>
          <p14:tracePt t="50232" x="3824288" y="4473575"/>
          <p14:tracePt t="50248" x="3863975" y="4473575"/>
          <p14:tracePt t="50265" x="3878263" y="4473575"/>
          <p14:tracePt t="50283" x="3924300" y="4473575"/>
          <p14:tracePt t="50299" x="3965575" y="4454525"/>
          <p14:tracePt t="50316" x="4011613" y="4421188"/>
          <p14:tracePt t="50332" x="4032250" y="4406900"/>
          <p14:tracePt t="50349" x="4065588" y="4387850"/>
          <p14:tracePt t="50366" x="4078288" y="4360863"/>
          <p14:tracePt t="50383" x="4098925" y="4346575"/>
          <p14:tracePt t="50402" x="4098925" y="4340225"/>
          <p14:tracePt t="50418" x="4105275" y="4327525"/>
          <p14:tracePt t="50435" x="4113213" y="4319588"/>
          <p14:tracePt t="50452" x="4113213" y="4300538"/>
          <p14:tracePt t="50467" x="4113213" y="4286250"/>
          <p14:tracePt t="50484" x="4113213" y="4259263"/>
          <p14:tracePt t="50501" x="4098925" y="4219575"/>
          <p14:tracePt t="50519" x="4065588" y="4192588"/>
          <p14:tracePt t="50535" x="4052888" y="4192588"/>
          <p14:tracePt t="50549" x="4017963" y="4173538"/>
          <p14:tracePt t="50566" x="3984625" y="4165600"/>
          <p14:tracePt t="50583" x="3965575" y="4159250"/>
          <p14:tracePt t="50599" x="3924300" y="4159250"/>
          <p14:tracePt t="50616" x="3884613" y="4159250"/>
          <p14:tracePt t="50634" x="3851275" y="4159250"/>
          <p14:tracePt t="50650" x="3830638" y="4159250"/>
          <p14:tracePt t="50666" x="3803650" y="4159250"/>
          <p14:tracePt t="50683" x="3778250" y="4159250"/>
          <p14:tracePt t="50699" x="3763963" y="4159250"/>
          <p14:tracePt t="50716" x="3743325" y="4165600"/>
          <p14:tracePt t="50733" x="3717925" y="4173538"/>
          <p14:tracePt t="50750" x="3697288" y="4192588"/>
          <p14:tracePt t="50766" x="3684588" y="4198938"/>
          <p14:tracePt t="50783" x="3670300" y="4206875"/>
          <p14:tracePt t="50799" x="3657600" y="4213225"/>
          <p14:tracePt t="50817" x="3636963" y="4219575"/>
          <p14:tracePt t="50850" x="3616325" y="4219575"/>
          <p14:tracePt t="50866" x="3609975" y="4219575"/>
          <p14:tracePt t="50883" x="3603625" y="4225925"/>
          <p14:tracePt t="50916" x="3597275" y="4233863"/>
          <p14:tracePt t="50935" x="3589338" y="4233863"/>
          <p14:tracePt t="50949" x="3589338" y="4240213"/>
          <p14:tracePt t="50966" x="3582988" y="4240213"/>
          <p14:tracePt t="51148" x="3582988" y="4246563"/>
          <p14:tracePt t="51158" x="3597275" y="4252913"/>
          <p14:tracePt t="51169" x="3624263" y="4259263"/>
          <p14:tracePt t="51187" x="3676650" y="4267200"/>
          <p14:tracePt t="51201" x="3709988" y="4273550"/>
          <p14:tracePt t="51215" x="3790950" y="4279900"/>
          <p14:tracePt t="51233" x="3924300" y="4279900"/>
          <p14:tracePt t="51249" x="4005263" y="4279900"/>
          <p14:tracePt t="51265" x="4105275" y="4279900"/>
          <p14:tracePt t="51283" x="4232275" y="4279900"/>
          <p14:tracePt t="51300" x="4286250" y="4279900"/>
          <p14:tracePt t="51316" x="4300538" y="4279900"/>
          <p14:tracePt t="51333" x="4313238" y="4279900"/>
          <p14:tracePt t="51350" x="4327525" y="4279900"/>
          <p14:tracePt t="51389" x="4333875" y="4279900"/>
          <p14:tracePt t="53145" x="4333875" y="4267200"/>
          <p14:tracePt t="53167" x="4333875" y="4252913"/>
          <p14:tracePt t="53177" x="4333875" y="4240213"/>
          <p14:tracePt t="53187" x="4333875" y="4233863"/>
          <p14:tracePt t="53204" x="4327525" y="4213225"/>
          <p14:tracePt t="53218" x="4327525" y="4206875"/>
          <p14:tracePt t="53233" x="4327525" y="4186238"/>
          <p14:tracePt t="53251" x="4319588" y="4165600"/>
          <p14:tracePt t="53266" x="4319588" y="4159250"/>
          <p14:tracePt t="53284" x="4313238" y="4125913"/>
          <p14:tracePt t="53300" x="4306888" y="4105275"/>
          <p14:tracePt t="53317" x="4306888" y="4092575"/>
          <p14:tracePt t="53334" x="4300538" y="4086225"/>
          <p14:tracePt t="53350" x="4300538" y="4078288"/>
          <p14:tracePt t="53367" x="4300538" y="4071938"/>
          <p14:tracePt t="53384" x="4292600" y="4071938"/>
          <p14:tracePt t="53400" x="4292600" y="4065588"/>
          <p14:tracePt t="53417" x="4292600" y="4059238"/>
          <p14:tracePt t="53437" x="4286250" y="4059238"/>
          <p14:tracePt t="53464" x="4279900" y="4059238"/>
          <p14:tracePt t="53474" x="4279900" y="4052888"/>
          <p14:tracePt t="53513" x="4279900" y="4044950"/>
          <p14:tracePt t="53534" x="4273550" y="4038600"/>
          <p14:tracePt t="53546" x="4267200" y="4038600"/>
          <p14:tracePt t="53570" x="4259263" y="4032250"/>
          <p14:tracePt t="53580" x="4246563" y="4025900"/>
          <p14:tracePt t="53600" x="4232275" y="4025900"/>
          <p14:tracePt t="53609" x="4219575" y="4019550"/>
          <p14:tracePt t="53619" x="4213225" y="4011613"/>
          <p14:tracePt t="53633" x="4198938" y="4005263"/>
          <p14:tracePt t="53650" x="4159250" y="3992563"/>
          <p14:tracePt t="53667" x="4125913" y="3971925"/>
          <p14:tracePt t="53685" x="4086225" y="3951288"/>
          <p14:tracePt t="53700" x="4065588" y="3938588"/>
          <p14:tracePt t="53717" x="4032250" y="3917950"/>
          <p14:tracePt t="53734" x="3992563" y="3898900"/>
          <p14:tracePt t="53750" x="3978275" y="3890963"/>
          <p14:tracePt t="53767" x="3932238" y="3871913"/>
          <p14:tracePt t="53783" x="3884613" y="3857625"/>
          <p14:tracePt t="53801" x="3851275" y="3844925"/>
          <p14:tracePt t="53817" x="3830638" y="3838575"/>
          <p14:tracePt t="53834" x="3803650" y="3830638"/>
          <p14:tracePt t="53850" x="3763963" y="3817938"/>
          <p14:tracePt t="53867" x="3743325" y="3811588"/>
          <p14:tracePt t="53883" x="3709988" y="3797300"/>
          <p14:tracePt t="53900" x="3663950" y="3784600"/>
          <p14:tracePt t="53917" x="3624263" y="3770313"/>
          <p14:tracePt t="53933" x="3603625" y="3763963"/>
          <p14:tracePt t="53950" x="3570288" y="3751263"/>
          <p14:tracePt t="53967" x="3549650" y="3744913"/>
          <p14:tracePt t="53984" x="3536950" y="3744913"/>
          <p14:tracePt t="54002" x="3529013" y="3744913"/>
          <p14:tracePt t="54019" x="3516313" y="3744913"/>
          <p14:tracePt t="54035" x="3503613" y="3744913"/>
          <p14:tracePt t="54053" x="3482975" y="3744913"/>
          <p14:tracePt t="54085" x="3476625" y="3744913"/>
          <p14:tracePt t="54102" x="3470275" y="3744913"/>
          <p14:tracePt t="54122" x="3462338" y="3744913"/>
          <p14:tracePt t="54152" x="3455988" y="3744913"/>
          <p14:tracePt t="54190" x="3449638" y="3744913"/>
          <p14:tracePt t="54296" x="3455988" y="3744913"/>
          <p14:tracePt t="54306" x="3462338" y="3744913"/>
          <p14:tracePt t="54319" x="3482975" y="3744913"/>
          <p14:tracePt t="54335" x="3529013" y="3744913"/>
          <p14:tracePt t="54353" x="3570288" y="3744913"/>
          <p14:tracePt t="54367" x="3589338" y="3736975"/>
          <p14:tracePt t="54384" x="3636963" y="3736975"/>
          <p14:tracePt t="54401" x="3697288" y="3736975"/>
          <p14:tracePt t="54417" x="3743325" y="3736975"/>
          <p14:tracePt t="54434" x="3878263" y="3736975"/>
          <p14:tracePt t="54451" x="4005263" y="3751263"/>
          <p14:tracePt t="54468" x="4113213" y="3784600"/>
          <p14:tracePt t="54484" x="4159250" y="3805238"/>
          <p14:tracePt t="54500" x="4232275" y="3844925"/>
          <p14:tracePt t="54517" x="4292600" y="3884613"/>
          <p14:tracePt t="54535" x="4360863" y="3978275"/>
          <p14:tracePt t="54550" x="4379913" y="4019550"/>
          <p14:tracePt t="54568" x="4427538" y="4092575"/>
          <p14:tracePt t="54584" x="4448175" y="4159250"/>
          <p14:tracePt t="54600" x="4454525" y="4192588"/>
          <p14:tracePt t="54606" x="4460875" y="4219575"/>
          <p14:tracePt t="54617" x="4460875" y="4246563"/>
          <p14:tracePt t="54634" x="4460875" y="4300538"/>
          <p14:tracePt t="54651" x="4460875" y="4340225"/>
          <p14:tracePt t="54667" x="4460875" y="4346575"/>
          <p14:tracePt t="54684" x="4460875" y="4367213"/>
          <p14:tracePt t="54701" x="4460875" y="4394200"/>
          <p14:tracePt t="54718" x="4454525" y="4427538"/>
          <p14:tracePt t="54734" x="4448175" y="4448175"/>
          <p14:tracePt t="54750" x="4433888" y="4481513"/>
          <p14:tracePt t="54768" x="4413250" y="4500563"/>
          <p14:tracePt t="54785" x="4413250" y="4514850"/>
          <p14:tracePt t="54800" x="4400550" y="4521200"/>
          <p14:tracePt t="54817" x="4394200" y="4533900"/>
          <p14:tracePt t="54835" x="4379913" y="4548188"/>
          <p14:tracePt t="54850" x="4367213" y="4560888"/>
          <p14:tracePt t="54867" x="4346575" y="4581525"/>
          <p14:tracePt t="54884" x="4313238" y="4602163"/>
          <p14:tracePt t="54901" x="4292600" y="4608513"/>
          <p14:tracePt t="54918" x="4267200" y="4627563"/>
          <p14:tracePt t="54934" x="4219575" y="4648200"/>
          <p14:tracePt t="54951" x="4186238" y="4648200"/>
          <p14:tracePt t="54967" x="4165600" y="4654550"/>
          <p14:tracePt t="54984" x="4138613" y="4668838"/>
          <p14:tracePt t="55000" x="4105275" y="4681538"/>
          <p14:tracePt t="55018" x="4086225" y="4695825"/>
          <p14:tracePt t="55034" x="4071938" y="4695825"/>
          <p14:tracePt t="55051" x="4059238" y="4695825"/>
          <p14:tracePt t="55068" x="4038600" y="4708525"/>
          <p14:tracePt t="55084" x="4017963" y="4708525"/>
          <p14:tracePt t="55100" x="3984625" y="4708525"/>
          <p14:tracePt t="55105" x="3971925" y="4708525"/>
          <p14:tracePt t="55118" x="3959225" y="4708525"/>
          <p14:tracePt t="55134" x="3932238" y="4708525"/>
          <p14:tracePt t="55151" x="3911600" y="4708525"/>
          <p14:tracePt t="55167" x="3890963" y="4708525"/>
          <p14:tracePt t="55184" x="3863975" y="4702175"/>
          <p14:tracePt t="55202" x="3851275" y="4702175"/>
          <p14:tracePt t="55217" x="3838575" y="4702175"/>
          <p14:tracePt t="55235" x="3830638" y="4695825"/>
          <p14:tracePt t="55251" x="3817938" y="4695825"/>
          <p14:tracePt t="55268" x="3811588" y="4695825"/>
          <p14:tracePt t="55309" x="3803650" y="4695825"/>
          <p14:tracePt t="55957" x="3797300" y="4695825"/>
          <p14:tracePt t="55967" x="3790950" y="4695825"/>
          <p14:tracePt t="55986" x="3751263" y="4687888"/>
          <p14:tracePt t="56004" x="3724275" y="4668838"/>
          <p14:tracePt t="56019" x="3709988" y="4654550"/>
          <p14:tracePt t="56036" x="3676650" y="4627563"/>
          <p14:tracePt t="56053" x="3643313" y="4567238"/>
          <p14:tracePt t="56071" x="3624263" y="4527550"/>
          <p14:tracePt t="56086" x="3609975" y="4487863"/>
          <p14:tracePt t="56103" x="3597275" y="4427538"/>
          <p14:tracePt t="56120" x="3597275" y="4352925"/>
          <p14:tracePt t="56136" x="3597275" y="4319588"/>
          <p14:tracePt t="56153" x="3597275" y="4259263"/>
          <p14:tracePt t="56170" x="3597275" y="4219575"/>
          <p14:tracePt t="56187" x="3603625" y="4179888"/>
          <p14:tracePt t="56203" x="3616325" y="4165600"/>
          <p14:tracePt t="56219" x="3624263" y="4138613"/>
          <p14:tracePt t="56235" x="3657600" y="4125913"/>
          <p14:tracePt t="56251" x="3670300" y="4119563"/>
          <p14:tracePt t="56268" x="3690938" y="4105275"/>
          <p14:tracePt t="56284" x="3703638" y="4098925"/>
          <p14:tracePt t="56303" x="3724275" y="4098925"/>
          <p14:tracePt t="56320" x="3730625" y="4098925"/>
          <p14:tracePt t="56336" x="3743325" y="4098925"/>
          <p14:tracePt t="56369" x="3751263" y="4098925"/>
          <p14:tracePt t="56391" x="3757613" y="4098925"/>
          <p14:tracePt t="56778" x="3757613" y="4105275"/>
          <p14:tracePt t="56786" x="3757613" y="4113213"/>
          <p14:tracePt t="56801" x="3757613" y="4125913"/>
          <p14:tracePt t="56818" x="3757613" y="4159250"/>
          <p14:tracePt t="56835" x="3757613" y="4206875"/>
          <p14:tracePt t="56852" x="3770313" y="4286250"/>
          <p14:tracePt t="56868" x="3784600" y="4319588"/>
          <p14:tracePt t="56885" x="3790950" y="4373563"/>
          <p14:tracePt t="56902" x="3803650" y="4413250"/>
          <p14:tracePt t="56917" x="3817938" y="4433888"/>
          <p14:tracePt t="56934" x="3830638" y="4473575"/>
          <p14:tracePt t="56951" x="3851275" y="4527550"/>
          <p14:tracePt t="56968" x="3871913" y="4581525"/>
          <p14:tracePt t="56985" x="3884613" y="4608513"/>
          <p14:tracePt t="57001" x="3898900" y="4648200"/>
          <p14:tracePt t="57018" x="3911600" y="4687888"/>
          <p14:tracePt t="57034" x="3917950" y="4702175"/>
          <p14:tracePt t="57051" x="3917950" y="4714875"/>
          <p14:tracePt t="57068" x="3932238" y="4729163"/>
          <p14:tracePt t="57085" x="3932238" y="4741863"/>
          <p14:tracePt t="57101" x="3938588" y="4748213"/>
          <p14:tracePt t="57117" x="3938588" y="4756150"/>
          <p14:tracePt t="57135" x="3938588" y="4762500"/>
          <p14:tracePt t="57162" x="3944938" y="4762500"/>
          <p14:tracePt t="57203" x="3944938" y="4768850"/>
          <p14:tracePt t="57210" x="3951288" y="4768850"/>
          <p14:tracePt t="57239" x="3951288" y="4775200"/>
          <p14:tracePt t="61143" x="3959225" y="4768850"/>
          <p14:tracePt t="61153" x="3965575" y="4762500"/>
          <p14:tracePt t="61171" x="3984625" y="4748213"/>
          <p14:tracePt t="61189" x="3998913" y="4722813"/>
          <p14:tracePt t="61204" x="4011613" y="4708525"/>
          <p14:tracePt t="61220" x="4038600" y="4687888"/>
          <p14:tracePt t="61239" x="4052888" y="4662488"/>
          <p14:tracePt t="61254" x="4065588" y="4654550"/>
          <p14:tracePt t="61270" x="4098925" y="4621213"/>
          <p14:tracePt t="61287" x="4119563" y="4594225"/>
          <p14:tracePt t="61305" x="4138613" y="4567238"/>
          <p14:tracePt t="61320" x="4152900" y="4548188"/>
          <p14:tracePt t="61337" x="4173538" y="4514850"/>
          <p14:tracePt t="61353" x="4186238" y="4487863"/>
          <p14:tracePt t="61369" x="4192588" y="4473575"/>
          <p14:tracePt t="61386" x="4219575" y="4448175"/>
          <p14:tracePt t="61403" x="4240213" y="4421188"/>
          <p14:tracePt t="61420" x="4252913" y="4394200"/>
          <p14:tracePt t="61436" x="4259263" y="4379913"/>
          <p14:tracePt t="61453" x="4279900" y="4360863"/>
          <p14:tracePt t="61469" x="4300538" y="4313238"/>
          <p14:tracePt t="61487" x="4313238" y="4273550"/>
          <p14:tracePt t="61503" x="4327525" y="4259263"/>
          <p14:tracePt t="61519" x="4352925" y="4219575"/>
          <p14:tracePt t="61537" x="4379913" y="4192588"/>
          <p14:tracePt t="61553" x="4379913" y="4179888"/>
          <p14:tracePt t="61569" x="4400550" y="4165600"/>
          <p14:tracePt t="61586" x="4413250" y="4152900"/>
          <p14:tracePt t="61603" x="4421188" y="4138613"/>
          <p14:tracePt t="61619" x="4427538" y="4132263"/>
          <p14:tracePt t="61636" x="4433888" y="4125913"/>
          <p14:tracePt t="61653" x="4440238" y="4113213"/>
          <p14:tracePt t="61669" x="4448175" y="4113213"/>
          <p14:tracePt t="61711" x="4454525" y="4105275"/>
          <p14:tracePt t="61798" x="4460875" y="4105275"/>
          <p14:tracePt t="61818" x="4460875" y="4113213"/>
          <p14:tracePt t="61828" x="4460875" y="4125913"/>
          <p14:tracePt t="61839" x="4467225" y="4146550"/>
          <p14:tracePt t="61855" x="4467225" y="4225925"/>
          <p14:tracePt t="61871" x="4473575" y="4259263"/>
          <p14:tracePt t="61888" x="4473575" y="4327525"/>
          <p14:tracePt t="61904" x="4473575" y="4379913"/>
          <p14:tracePt t="61918" x="4473575" y="4400550"/>
          <p14:tracePt t="61935" x="4473575" y="4421188"/>
          <p14:tracePt t="61951" x="4473575" y="4427538"/>
          <p14:tracePt t="61968" x="4473575" y="4433888"/>
          <p14:tracePt t="61985" x="4473575" y="4440238"/>
          <p14:tracePt t="62008" x="4473575" y="4448175"/>
          <p14:tracePt t="62069" x="4473575" y="4454525"/>
          <p14:tracePt t="64918" x="4473575" y="4448175"/>
          <p14:tracePt t="64937" x="4473575" y="4433888"/>
          <p14:tracePt t="64947" x="4473575" y="4421188"/>
          <p14:tracePt t="64959" x="4473575" y="4413250"/>
          <p14:tracePt t="64973" x="4473575" y="4387850"/>
          <p14:tracePt t="64987" x="4473575" y="4373563"/>
          <p14:tracePt t="65003" x="4473575" y="4346575"/>
          <p14:tracePt t="65020" x="4473575" y="4319588"/>
          <p14:tracePt t="65037" x="4473575" y="4313238"/>
          <p14:tracePt t="65053" x="4473575" y="4294188"/>
          <p14:tracePt t="65070" x="4473575" y="4267200"/>
          <p14:tracePt t="65103" x="4481513" y="4246563"/>
          <p14:tracePt t="65120" x="4481513" y="4225925"/>
          <p14:tracePt t="65137" x="4481513" y="4213225"/>
          <p14:tracePt t="65153" x="4481513" y="4206875"/>
          <p14:tracePt t="65170" x="4487863" y="4192588"/>
          <p14:tracePt t="65187" x="4494213" y="4186238"/>
          <p14:tracePt t="65203" x="4494213" y="4179888"/>
          <p14:tracePt t="65220" x="4494213" y="4173538"/>
          <p14:tracePt t="65236" x="4494213" y="4165600"/>
          <p14:tracePt t="65292" x="4494213" y="4159250"/>
          <p14:tracePt t="65311" x="4494213" y="4152900"/>
          <p14:tracePt t="65352" x="4494213" y="4146550"/>
          <p14:tracePt t="65361" x="4494213" y="4138613"/>
          <p14:tracePt t="65372" x="4487863" y="4138613"/>
          <p14:tracePt t="65388" x="4487863" y="4132263"/>
          <p14:tracePt t="65405" x="4481513" y="4125913"/>
          <p14:tracePt t="65421" x="4473575" y="4119563"/>
          <p14:tracePt t="65436" x="4467225" y="4119563"/>
          <p14:tracePt t="65535" x="4460875" y="4119563"/>
          <p14:tracePt t="65564" x="4454525" y="4119563"/>
          <p14:tracePt t="65574" x="4454525" y="4125913"/>
          <p14:tracePt t="65589" x="4448175" y="4138613"/>
          <p14:tracePt t="65605" x="4448175" y="4165600"/>
          <p14:tracePt t="65623" x="4448175" y="4192588"/>
          <p14:tracePt t="65640" x="4448175" y="4219575"/>
          <p14:tracePt t="65653" x="4448175" y="4240213"/>
          <p14:tracePt t="65670" x="4448175" y="4273550"/>
          <p14:tracePt t="65687" x="4448175" y="4319588"/>
          <p14:tracePt t="65703" x="4448175" y="4340225"/>
          <p14:tracePt t="65720" x="4448175" y="4379913"/>
          <p14:tracePt t="65737" x="4448175" y="4406900"/>
          <p14:tracePt t="65754" x="4448175" y="4433888"/>
          <p14:tracePt t="65770" x="4448175" y="4440238"/>
          <p14:tracePt t="65787" x="4448175" y="4448175"/>
          <p14:tracePt t="65804" x="4448175" y="4454525"/>
          <p14:tracePt t="65820" x="4448175" y="4460875"/>
          <p14:tracePt t="65837" x="4448175" y="4467225"/>
          <p14:tracePt t="65881" x="4448175" y="4473575"/>
          <p14:tracePt t="65929" x="4448175" y="4481513"/>
          <p14:tracePt t="65988" x="4448175" y="4487863"/>
          <p14:tracePt t="72207" x="4448175" y="4481513"/>
          <p14:tracePt t="72218" x="4448175" y="4473575"/>
          <p14:tracePt t="72235" x="4440238" y="4460875"/>
          <p14:tracePt t="72245" x="4440238" y="4454525"/>
          <p14:tracePt t="72256" x="4440238" y="4448175"/>
          <p14:tracePt t="72271" x="4433888" y="4433888"/>
          <p14:tracePt t="72287" x="4433888" y="4427538"/>
          <p14:tracePt t="72305" x="4427538" y="4413250"/>
          <p14:tracePt t="72321" x="4427538" y="4406900"/>
          <p14:tracePt t="72339" x="4427538" y="4387850"/>
          <p14:tracePt t="72355" x="4427538" y="4379913"/>
          <p14:tracePt t="72371" x="4427538" y="4352925"/>
          <p14:tracePt t="72388" x="4427538" y="4327525"/>
          <p14:tracePt t="72405" x="4427538" y="4313238"/>
          <p14:tracePt t="72421" x="4427538" y="4300538"/>
          <p14:tracePt t="72437" x="4427538" y="4294188"/>
          <p14:tracePt t="72456" x="4427538" y="4279900"/>
          <p14:tracePt t="72472" x="4427538" y="4273550"/>
          <p14:tracePt t="72489" x="4427538" y="4259263"/>
          <p14:tracePt t="72522" x="4427538" y="4252913"/>
          <p14:tracePt t="72539" x="4427538" y="4246563"/>
          <p14:tracePt t="72592" x="4427538" y="4240213"/>
          <p14:tracePt t="72786" x="4427538" y="4252913"/>
          <p14:tracePt t="72795" x="4427538" y="4267200"/>
          <p14:tracePt t="72808" x="4427538" y="4273550"/>
          <p14:tracePt t="72824" x="4433888" y="4300538"/>
          <p14:tracePt t="72842" x="4433888" y="4319588"/>
          <p14:tracePt t="72857" x="4440238" y="4327525"/>
          <p14:tracePt t="72874" x="4440238" y="4346575"/>
          <p14:tracePt t="72891" x="4448175" y="4352925"/>
          <p14:tracePt t="72907" x="4448175" y="4360863"/>
          <p14:tracePt t="72924" x="4448175" y="4367213"/>
          <p14:tracePt t="72941" x="4448175" y="4379913"/>
          <p14:tracePt t="72998" x="4448175" y="4387850"/>
          <p14:tracePt t="73237" x="4448175" y="4394200"/>
          <p14:tracePt t="76630" x="4448175" y="4387850"/>
          <p14:tracePt t="76639" x="4448175" y="4367213"/>
          <p14:tracePt t="76658" x="4448175" y="4340225"/>
          <p14:tracePt t="76676" x="4448175" y="4306888"/>
          <p14:tracePt t="76691" x="4448175" y="4300538"/>
          <p14:tracePt t="76708" x="4448175" y="4273550"/>
          <p14:tracePt t="76728" x="4448175" y="4267200"/>
          <p14:tracePt t="76739" x="4448175" y="4259263"/>
          <p14:tracePt t="76756" x="4448175" y="4252913"/>
          <p14:tracePt t="76773" x="4448175" y="4240213"/>
          <p14:tracePt t="76806" x="4448175" y="4233863"/>
          <p14:tracePt t="76825" x="4448175" y="4225925"/>
          <p14:tracePt t="76870" x="4448175" y="4219575"/>
          <p14:tracePt t="76879" x="4448175" y="4213225"/>
          <p14:tracePt t="76892" x="4448175" y="4206875"/>
          <p14:tracePt t="76910" x="4448175" y="4198938"/>
          <p14:tracePt t="76925" x="4448175" y="4192588"/>
          <p14:tracePt t="76976" x="4448175" y="4186238"/>
          <p14:tracePt t="76986" x="4440238" y="4186238"/>
          <p14:tracePt t="76996" x="4427538" y="4186238"/>
          <p14:tracePt t="77013" x="4413250" y="4186238"/>
          <p14:tracePt t="77025" x="4406900" y="4186238"/>
          <p14:tracePt t="77040" x="4394200" y="4186238"/>
          <p14:tracePt t="77056" x="4379913" y="4186238"/>
          <p14:tracePt t="77074" x="4352925" y="4186238"/>
          <p14:tracePt t="77092" x="4313238" y="4186238"/>
          <p14:tracePt t="77109" x="4300538" y="4186238"/>
          <p14:tracePt t="77125" x="4273550" y="4186238"/>
          <p14:tracePt t="77141" x="4259263" y="4186238"/>
          <p14:tracePt t="77158" x="4252913" y="4186238"/>
          <p14:tracePt t="77175" x="4246563" y="4186238"/>
          <p14:tracePt t="77192" x="4240213" y="4186238"/>
          <p14:tracePt t="77224" x="4232275" y="4186238"/>
          <p14:tracePt t="77275" x="4240213" y="4186238"/>
          <p14:tracePt t="77285" x="4252913" y="4186238"/>
          <p14:tracePt t="77295" x="4259263" y="4198938"/>
          <p14:tracePt t="77308" x="4286250" y="4213225"/>
          <p14:tracePt t="77325" x="4346575" y="4240213"/>
          <p14:tracePt t="77342" x="4400550" y="4267200"/>
          <p14:tracePt t="77358" x="4421188" y="4273550"/>
          <p14:tracePt t="77375" x="4448175" y="4286250"/>
          <p14:tracePt t="77392" x="4467225" y="4300538"/>
          <p14:tracePt t="77409" x="4467225" y="4306888"/>
          <p14:tracePt t="77425" x="4473575" y="4306888"/>
          <p14:tracePt t="77441" x="4481513" y="4306888"/>
          <p14:tracePt t="77498" x="4487863" y="4306888"/>
          <p14:tracePt t="78309" x="4494213" y="4306888"/>
          <p14:tracePt t="78319" x="4500563" y="4306888"/>
          <p14:tracePt t="78338" x="4514850" y="4306888"/>
          <p14:tracePt t="78348" x="4521200" y="4306888"/>
          <p14:tracePt t="78358" x="4533900" y="4306888"/>
          <p14:tracePt t="78374" x="4554538" y="4306888"/>
          <p14:tracePt t="78390" x="4567238" y="4306888"/>
          <p14:tracePt t="78407" x="4587875" y="4306888"/>
          <p14:tracePt t="78424" x="4621213" y="4286250"/>
          <p14:tracePt t="78441" x="4641850" y="4273550"/>
          <p14:tracePt t="78457" x="4654550" y="4267200"/>
          <p14:tracePt t="78474" x="4675188" y="4259263"/>
          <p14:tracePt t="78491" x="4702175" y="4240213"/>
          <p14:tracePt t="78507" x="4714875" y="4225925"/>
          <p14:tracePt t="78524" x="4729163" y="4213225"/>
          <p14:tracePt t="78541" x="4741863" y="4192588"/>
          <p14:tracePt t="78558" x="4756150" y="4186238"/>
          <p14:tracePt t="78574" x="4762500" y="4173538"/>
          <p14:tracePt t="78590" x="4775200" y="4152900"/>
          <p14:tracePt t="78607" x="4781550" y="4125913"/>
          <p14:tracePt t="78624" x="4789488" y="4105275"/>
          <p14:tracePt t="78640" x="4795838" y="4092575"/>
          <p14:tracePt t="78658" x="4795838" y="4086225"/>
          <p14:tracePt t="78675" x="4802188" y="4071938"/>
          <p14:tracePt t="78707" x="4802188" y="4059238"/>
          <p14:tracePt t="78726" x="4802188" y="4044950"/>
          <p14:tracePt t="78743" x="4802188" y="4025900"/>
          <p14:tracePt t="78758" x="4802188" y="4011613"/>
          <p14:tracePt t="78775" x="4802188" y="3998913"/>
          <p14:tracePt t="78792" x="4802188" y="3984625"/>
          <p14:tracePt t="78809" x="4802188" y="3978275"/>
          <p14:tracePt t="78824" x="4802188" y="3971925"/>
          <p14:tracePt t="78840" x="4802188" y="3965575"/>
          <p14:tracePt t="78858" x="4802188" y="3959225"/>
          <p14:tracePt t="78874" x="4802188" y="3951288"/>
          <p14:tracePt t="78890" x="4802188" y="3944938"/>
          <p14:tracePt t="78907" x="4795838" y="3938588"/>
          <p14:tracePt t="78925" x="4795838" y="3924300"/>
          <p14:tracePt t="78940" x="4789488" y="3917950"/>
          <p14:tracePt t="78957" x="4775200" y="3905250"/>
          <p14:tracePt t="78974" x="4768850" y="3898900"/>
          <p14:tracePt t="78991" x="4762500" y="3898900"/>
          <p14:tracePt t="79007" x="4756150" y="3898900"/>
          <p14:tracePt t="79024" x="4741863" y="3890963"/>
          <p14:tracePt t="79057" x="4735513" y="3890963"/>
          <p14:tracePt t="79074" x="4729163" y="3890963"/>
          <p14:tracePt t="79109" x="4721225" y="3890963"/>
          <p14:tracePt t="79147" x="4714875" y="3890963"/>
          <p14:tracePt t="79263" x="4714875" y="3884613"/>
          <p14:tracePt t="79294" x="4714875" y="3878263"/>
          <p14:tracePt t="79303" x="4714875" y="3871913"/>
          <p14:tracePt t="79313" x="4714875" y="3863975"/>
          <p14:tracePt t="79325" x="4721225" y="3863975"/>
          <p14:tracePt t="79342" x="4735513" y="3844925"/>
          <p14:tracePt t="79359" x="4768850" y="3838575"/>
          <p14:tracePt t="79375" x="4781550" y="3824288"/>
          <p14:tracePt t="79392" x="4829175" y="3811588"/>
          <p14:tracePt t="79409" x="4876800" y="3790950"/>
          <p14:tracePt t="79426" x="4910138" y="3784600"/>
          <p14:tracePt t="79442" x="4937125" y="3784600"/>
          <p14:tracePt t="79459" x="4970463" y="3778250"/>
          <p14:tracePt t="79472" x="4989513" y="3770313"/>
          <p14:tracePt t="79489" x="5022850" y="3770313"/>
          <p14:tracePt t="79507" x="5064125" y="3770313"/>
          <p14:tracePt t="79524" x="5097463" y="3770313"/>
          <p14:tracePt t="79540" x="5110163" y="3770313"/>
          <p14:tracePt t="79557" x="5130800" y="3770313"/>
          <p14:tracePt t="79574" x="5164138" y="3770313"/>
          <p14:tracePt t="79590" x="5184775" y="3770313"/>
          <p14:tracePt t="79607" x="5203825" y="3770313"/>
          <p14:tracePt t="79624" x="5245100" y="3778250"/>
          <p14:tracePt t="79640" x="5270500" y="3784600"/>
          <p14:tracePt t="79657" x="5297488" y="3784600"/>
          <p14:tracePt t="79673" x="5311775" y="3790950"/>
          <p14:tracePt t="79692" x="5330825" y="3797300"/>
          <p14:tracePt t="79709" x="5351463" y="3805238"/>
          <p14:tracePt t="79726" x="5365750" y="3805238"/>
          <p14:tracePt t="79742" x="5372100" y="3805238"/>
          <p14:tracePt t="79758" x="5378450" y="3811588"/>
          <p14:tracePt t="79778" x="5384800" y="3811588"/>
          <p14:tracePt t="81756" x="5378450" y="3817938"/>
          <p14:tracePt t="81766" x="5365750" y="3824288"/>
          <p14:tracePt t="81778" x="5351463" y="3830638"/>
          <p14:tracePt t="81794" x="5318125" y="3844925"/>
          <p14:tracePt t="81808" x="5291138" y="3851275"/>
          <p14:tracePt t="81825" x="5251450" y="3871913"/>
          <p14:tracePt t="81841" x="5218113" y="3890963"/>
          <p14:tracePt t="81859" x="5197475" y="3898900"/>
          <p14:tracePt t="81875" x="5176838" y="3898900"/>
          <p14:tracePt t="81891" x="5164138" y="3911600"/>
          <p14:tracePt t="81908" x="5151438" y="3917950"/>
          <p14:tracePt t="81925" x="5143500" y="3924300"/>
          <p14:tracePt t="81942" x="5124450" y="3938588"/>
          <p14:tracePt t="81958" x="5103813" y="3951288"/>
          <p14:tracePt t="81975" x="5091113" y="3965575"/>
          <p14:tracePt t="81992" x="5083175" y="3965575"/>
          <p14:tracePt t="82008" x="5070475" y="3971925"/>
          <p14:tracePt t="82054" x="5064125" y="3971925"/>
          <p14:tracePt t="82171" x="5064125" y="3978275"/>
          <p14:tracePt t="82181" x="5070475" y="3978275"/>
          <p14:tracePt t="82200" x="5076825" y="3984625"/>
          <p14:tracePt t="82211" x="5083175" y="3984625"/>
          <p14:tracePt t="82225" x="5091113" y="3984625"/>
          <p14:tracePt t="82241" x="5103813" y="3992563"/>
          <p14:tracePt t="82285" x="5110163" y="3992563"/>
          <p14:tracePt t="82490" x="5116513" y="3992563"/>
          <p14:tracePt t="83176" x="5116513" y="3984625"/>
          <p14:tracePt t="83187" x="5116513" y="3978275"/>
          <p14:tracePt t="83213" x="5116513" y="3971925"/>
          <p14:tracePt t="83230" x="5116513" y="3965575"/>
          <p14:tracePt t="83241" x="5110163" y="3965575"/>
          <p14:tracePt t="83249" x="5110163" y="3959225"/>
          <p14:tracePt t="83278" x="5103813" y="3944938"/>
          <p14:tracePt t="83288" x="5091113" y="3938588"/>
          <p14:tracePt t="83298" x="5083175" y="3938588"/>
          <p14:tracePt t="83309" x="5083175" y="3932238"/>
          <p14:tracePt t="83324" x="5076825" y="3924300"/>
          <p14:tracePt t="83341" x="5070475" y="3917950"/>
          <p14:tracePt t="83357" x="5064125" y="3917950"/>
          <p14:tracePt t="83376" x="5056188" y="3911600"/>
          <p14:tracePt t="83391" x="5049838" y="3905250"/>
          <p14:tracePt t="83424" x="5037138" y="3898900"/>
          <p14:tracePt t="83441" x="5037138" y="3890963"/>
          <p14:tracePt t="83458" x="5030788" y="3890963"/>
          <p14:tracePt t="83475" x="5016500" y="3884613"/>
          <p14:tracePt t="83492" x="5003800" y="3878263"/>
          <p14:tracePt t="83508" x="4995863" y="3871913"/>
          <p14:tracePt t="83524" x="4983163" y="3871913"/>
          <p14:tracePt t="83541" x="4976813" y="3863975"/>
          <p14:tracePt t="83558" x="4962525" y="3863975"/>
          <p14:tracePt t="83574" x="4956175" y="3857625"/>
          <p14:tracePt t="83591" x="4943475" y="3857625"/>
          <p14:tracePt t="83608" x="4929188" y="3851275"/>
          <p14:tracePt t="83625" x="4922838" y="3851275"/>
          <p14:tracePt t="83641" x="4916488" y="3851275"/>
          <p14:tracePt t="83658" x="4910138" y="3851275"/>
          <p14:tracePt t="83675" x="4895850" y="3844925"/>
          <p14:tracePt t="83708" x="4889500" y="3844925"/>
          <p14:tracePt t="83733" x="4883150" y="3844925"/>
          <p14:tracePt t="83773" x="4876800" y="3844925"/>
          <p14:tracePt t="83840" x="4876800" y="3838575"/>
          <p14:tracePt t="83878" x="4883150" y="3838575"/>
          <p14:tracePt t="83888" x="4889500" y="3830638"/>
          <p14:tracePt t="83898" x="4910138" y="3830638"/>
          <p14:tracePt t="83908" x="4922838" y="3824288"/>
          <p14:tracePt t="83926" x="4962525" y="3824288"/>
          <p14:tracePt t="83942" x="4989513" y="3824288"/>
          <p14:tracePt t="83958" x="5022850" y="3817938"/>
          <p14:tracePt t="83975" x="5064125" y="3817938"/>
          <p14:tracePt t="83992" x="5076825" y="3817938"/>
          <p14:tracePt t="84008" x="5116513" y="3817938"/>
          <p14:tracePt t="84025" x="5143500" y="3817938"/>
          <p14:tracePt t="84043" x="5170488" y="3817938"/>
          <p14:tracePt t="84058" x="5184775" y="3817938"/>
          <p14:tracePt t="84075" x="5203825" y="3817938"/>
          <p14:tracePt t="84091" x="5224463" y="3817938"/>
          <p14:tracePt t="84109" x="5251450" y="3824288"/>
          <p14:tracePt t="84142" x="5270500" y="3824288"/>
          <p14:tracePt t="84160" x="5278438" y="3824288"/>
          <p14:tracePt t="84177" x="5284788" y="3824288"/>
          <p14:tracePt t="84193" x="5291138" y="3824288"/>
          <p14:tracePt t="84210" x="5297488" y="3824288"/>
          <p14:tracePt t="84227" x="5305425" y="3824288"/>
          <p14:tracePt t="84264" x="5311775" y="3824288"/>
          <p14:tracePt t="84305" x="5318125" y="3824288"/>
          <p14:tracePt t="84352" x="5324475" y="3824288"/>
          <p14:tracePt t="84362" x="5330825" y="3824288"/>
          <p14:tracePt t="84377" x="5338763" y="3824288"/>
          <p14:tracePt t="84393" x="5345113" y="3824288"/>
          <p14:tracePt t="84410" x="5351463" y="3824288"/>
          <p14:tracePt t="84430" x="5357813" y="3824288"/>
          <p14:tracePt t="84444" x="5365750" y="3824288"/>
          <p14:tracePt t="84460" x="5372100" y="3824288"/>
          <p14:tracePt t="84480" x="5378450" y="3824288"/>
          <p14:tracePt t="84493" x="5384800" y="3824288"/>
          <p14:tracePt t="84517" x="5391150" y="3824288"/>
          <p14:tracePt t="84536" x="5399088" y="3824288"/>
          <p14:tracePt t="84575" x="5405438" y="3824288"/>
          <p14:tracePt t="84642" x="5411788" y="3824288"/>
          <p14:tracePt t="84681" x="5418138" y="3824288"/>
          <p14:tracePt t="92978" x="5426075" y="3824288"/>
          <p14:tracePt t="92988" x="5432425" y="3811588"/>
          <p14:tracePt t="93000" x="5451475" y="3797300"/>
          <p14:tracePt t="93014" x="5532438" y="3690938"/>
          <p14:tracePt t="93029" x="5613400" y="3576638"/>
          <p14:tracePt t="93046" x="5900738" y="3241675"/>
          <p14:tracePt t="93063" x="6329363" y="2786063"/>
          <p14:tracePt t="93079" x="6530975" y="2565400"/>
          <p14:tracePt t="93096" x="6878638" y="2236788"/>
          <p14:tracePt t="93113" x="7099300" y="2043113"/>
          <p14:tracePt t="93131" x="7246938" y="1922463"/>
          <p14:tracePt t="93145" x="7286625" y="1889125"/>
          <p14:tracePt t="93162" x="7354888" y="1835150"/>
          <p14:tracePt t="93179" x="7407275" y="1795463"/>
          <p14:tracePt t="93196" x="7415213" y="1781175"/>
          <p14:tracePt t="93212" x="7448550" y="1768475"/>
          <p14:tracePt t="93230" x="7454900" y="1754188"/>
          <p14:tracePt t="93245" x="7461250" y="1754188"/>
          <p14:tracePt t="93261" x="7467600" y="1754188"/>
          <p14:tracePt t="93277" x="7467600" y="1747838"/>
          <p14:tracePt t="93905" x="7461250" y="1747838"/>
          <p14:tracePt t="93916" x="7448550" y="1754188"/>
          <p14:tracePt t="93928" x="7434263" y="1754188"/>
          <p14:tracePt t="93945" x="7388225" y="1762125"/>
          <p14:tracePt t="93961" x="7327900" y="1774825"/>
          <p14:tracePt t="93979" x="7253288" y="1801813"/>
          <p14:tracePt t="93995" x="7200900" y="1828800"/>
          <p14:tracePt t="94011" x="7086600" y="1868488"/>
          <p14:tracePt t="94029" x="6999288" y="1901825"/>
          <p14:tracePt t="94044" x="6951663" y="1922463"/>
          <p14:tracePt t="94061" x="6884988" y="1955800"/>
          <p14:tracePt t="94078" x="6824663" y="1989138"/>
          <p14:tracePt t="94095" x="6772275" y="2022475"/>
          <p14:tracePt t="94111" x="6731000" y="2049463"/>
          <p14:tracePt t="94128" x="6670675" y="2109788"/>
          <p14:tracePt t="94146" x="6618288" y="2149475"/>
          <p14:tracePt t="94161" x="6597650" y="2170113"/>
          <p14:tracePt t="94178" x="6577013" y="2190750"/>
          <p14:tracePt t="94194" x="6550025" y="2209800"/>
          <p14:tracePt t="94211" x="6543675" y="2217738"/>
          <p14:tracePt t="94228" x="6537325" y="2224088"/>
          <p14:tracePt t="94245" x="6530975" y="2230438"/>
          <p14:tracePt t="94278" x="6523038" y="2230438"/>
          <p14:tracePt t="100443" x="6523038" y="2236788"/>
          <p14:tracePt t="100452" x="6523038" y="2243138"/>
          <p14:tracePt t="100464" x="6523038" y="2251075"/>
          <p14:tracePt t="100481" x="6523038" y="2284413"/>
          <p14:tracePt t="100498" x="6523038" y="2363788"/>
          <p14:tracePt t="100515" x="6523038" y="2471738"/>
          <p14:tracePt t="100531" x="6523038" y="2517775"/>
          <p14:tracePt t="100548" x="6550025" y="2619375"/>
          <p14:tracePt t="100565" x="6591300" y="2732088"/>
          <p14:tracePt t="100581" x="6610350" y="2840038"/>
          <p14:tracePt t="100597" x="6677025" y="3041650"/>
          <p14:tracePt t="100615" x="6737350" y="3214688"/>
          <p14:tracePt t="100632" x="6805613" y="3422650"/>
          <p14:tracePt t="100648" x="6845300" y="3543300"/>
          <p14:tracePt t="100664" x="6905625" y="3717925"/>
          <p14:tracePt t="100681" x="6951663" y="3851275"/>
          <p14:tracePt t="100699" x="6972300" y="3917950"/>
          <p14:tracePt t="100714" x="6978650" y="3944938"/>
          <p14:tracePt t="100731" x="6992938" y="3965575"/>
          <p14:tracePt t="100748" x="6999288" y="3984625"/>
          <p14:tracePt t="100781" x="6999288" y="3998913"/>
          <p14:tracePt t="100814" x="6999288" y="4005263"/>
          <p14:tracePt t="100835" x="6999288" y="4011613"/>
          <p14:tracePt t="100903" x="6999288" y="4019550"/>
          <p14:tracePt t="100922" x="7005638" y="4019550"/>
          <p14:tracePt t="100952" x="7005638" y="4032250"/>
          <p14:tracePt t="100962" x="7011988" y="4032250"/>
          <p14:tracePt t="100972" x="7011988" y="4044950"/>
          <p14:tracePt t="100981" x="7019925" y="4065588"/>
          <p14:tracePt t="100997" x="7026275" y="4086225"/>
          <p14:tracePt t="101013" x="7026275" y="4092575"/>
          <p14:tracePt t="101029" x="7032625" y="4113213"/>
          <p14:tracePt t="101048" x="7032625" y="4132263"/>
          <p14:tracePt t="101066" x="7032625" y="4146550"/>
          <p14:tracePt t="101097" x="7032625" y="4152900"/>
          <p14:tracePt t="101114" x="7032625" y="4159250"/>
          <p14:tracePt t="102980" x="7026275" y="4159250"/>
          <p14:tracePt t="102989" x="7019925" y="4159250"/>
          <p14:tracePt t="103001" x="7011988" y="4159250"/>
          <p14:tracePt t="103016" x="6992938" y="4152900"/>
          <p14:tracePt t="103032" x="6978650" y="4138613"/>
          <p14:tracePt t="103048" x="6945313" y="4125913"/>
          <p14:tracePt t="103065" x="6926263" y="4113213"/>
          <p14:tracePt t="103083" x="6899275" y="4092575"/>
          <p14:tracePt t="103098" x="6891338" y="4086225"/>
          <p14:tracePt t="103115" x="6878638" y="4078288"/>
          <p14:tracePt t="103132" x="6865938" y="4065588"/>
          <p14:tracePt t="103149" x="6851650" y="4065588"/>
          <p14:tracePt t="103165" x="6851650" y="4059238"/>
          <p14:tracePt t="103182" x="6838950" y="4044950"/>
          <p14:tracePt t="103200" x="6824663" y="4044950"/>
          <p14:tracePt t="103215" x="6818313" y="4038600"/>
          <p14:tracePt t="103231" x="6805613" y="4032250"/>
          <p14:tracePt t="103249" x="6791325" y="4025900"/>
          <p14:tracePt t="103266" x="6784975" y="4019550"/>
          <p14:tracePt t="103297" x="6778625" y="4011613"/>
          <p14:tracePt t="103335" x="6772275" y="4011613"/>
          <p14:tracePt t="103374" x="6772275" y="4005263"/>
          <p14:tracePt t="103423" x="6772275" y="3998913"/>
          <p14:tracePt t="103491" x="6772275" y="3992563"/>
          <p14:tracePt t="103519" x="6772275" y="3984625"/>
          <p14:tracePt t="103539" x="6778625" y="3984625"/>
          <p14:tracePt t="103550" x="6784975" y="3978275"/>
          <p14:tracePt t="103566" x="6797675" y="3978275"/>
          <p14:tracePt t="103581" x="6805613" y="3978275"/>
          <p14:tracePt t="103599" x="6838950" y="3978275"/>
          <p14:tracePt t="103616" x="6872288" y="3978275"/>
          <p14:tracePt t="103629" x="6899275" y="3978275"/>
          <p14:tracePt t="103645" x="6945313" y="3971925"/>
          <p14:tracePt t="103663" x="6999288" y="3965575"/>
          <p14:tracePt t="103681" x="7053263" y="3959225"/>
          <p14:tracePt t="103697" x="7086600" y="3959225"/>
          <p14:tracePt t="103713" x="7146925" y="3951288"/>
          <p14:tracePt t="103731" x="7226300" y="3944938"/>
          <p14:tracePt t="103747" x="7261225" y="3944938"/>
          <p14:tracePt t="103763" x="7321550" y="3944938"/>
          <p14:tracePt t="103780" x="7380288" y="3944938"/>
          <p14:tracePt t="103798" x="7421563" y="3944938"/>
          <p14:tracePt t="103813" x="7440613" y="3944938"/>
          <p14:tracePt t="103830" x="7467600" y="3944938"/>
          <p14:tracePt t="103847" x="7500938" y="3944938"/>
          <p14:tracePt t="103864" x="7542213" y="3944938"/>
          <p14:tracePt t="103880" x="7554913" y="3944938"/>
          <p14:tracePt t="103897" x="7596188" y="3944938"/>
          <p14:tracePt t="103914" x="7621588" y="3938588"/>
          <p14:tracePt t="103930" x="7642225" y="3932238"/>
          <p14:tracePt t="103947" x="7696200" y="3911600"/>
          <p14:tracePt t="103964" x="7742238" y="3890963"/>
          <p14:tracePt t="103981" x="7796213" y="3863975"/>
          <p14:tracePt t="103997" x="7816850" y="3857625"/>
          <p14:tracePt t="104013" x="7850188" y="3844925"/>
          <p14:tracePt t="104030" x="7877175" y="3838575"/>
          <p14:tracePt t="104047" x="7904163" y="3830638"/>
          <p14:tracePt t="104064" x="7910513" y="3830638"/>
          <p14:tracePt t="104080" x="7923213" y="3830638"/>
          <p14:tracePt t="104097" x="7937500" y="3830638"/>
          <p14:tracePt t="104114" x="7943850" y="3830638"/>
          <p14:tracePt t="104130" x="7956550" y="3830638"/>
          <p14:tracePt t="104147" x="7970838" y="3844925"/>
          <p14:tracePt t="104165" x="7983538" y="3857625"/>
          <p14:tracePt t="104180" x="7989888" y="3863975"/>
          <p14:tracePt t="104197" x="7997825" y="3884613"/>
          <p14:tracePt t="104214" x="8016875" y="3905250"/>
          <p14:tracePt t="104231" x="8016875" y="3911600"/>
          <p14:tracePt t="104247" x="8031163" y="3938588"/>
          <p14:tracePt t="104264" x="8031163" y="3971925"/>
          <p14:tracePt t="104281" x="8037513" y="4005263"/>
          <p14:tracePt t="104298" x="8043863" y="4025900"/>
          <p14:tracePt t="104314" x="8043863" y="4052888"/>
          <p14:tracePt t="104330" x="8050213" y="4086225"/>
          <p14:tracePt t="104348" x="8058150" y="4105275"/>
          <p14:tracePt t="104363" x="8064500" y="4119563"/>
          <p14:tracePt t="104380" x="8070850" y="4146550"/>
          <p14:tracePt t="104397" x="8077200" y="4192588"/>
          <p14:tracePt t="104415" x="8083550" y="4225925"/>
          <p14:tracePt t="104430" x="8083550" y="4246563"/>
          <p14:tracePt t="104447" x="8091488" y="4259263"/>
          <p14:tracePt t="104465" x="8091488" y="4267200"/>
          <p14:tracePt t="104480" x="8091488" y="4273550"/>
          <p14:tracePt t="104497" x="8091488" y="4286250"/>
          <p14:tracePt t="104514" x="8091488" y="4306888"/>
          <p14:tracePt t="104531" x="8091488" y="4327525"/>
          <p14:tracePt t="104547" x="8091488" y="4333875"/>
          <p14:tracePt t="104580" x="8083550" y="4346575"/>
          <p14:tracePt t="104598" x="8077200" y="4346575"/>
          <p14:tracePt t="104632" x="8077200" y="4352925"/>
          <p14:tracePt t="104648" x="8077200" y="4360863"/>
          <p14:tracePt t="104665" x="8070850" y="4360863"/>
          <p14:tracePt t="104682" x="8064500" y="4360863"/>
          <p14:tracePt t="104699" x="8064500" y="4367213"/>
          <p14:tracePt t="104716" x="8064500" y="4373563"/>
          <p14:tracePt t="104732" x="8058150" y="4379913"/>
          <p14:tracePt t="104747" x="8043863" y="4387850"/>
          <p14:tracePt t="104764" x="8037513" y="4394200"/>
          <p14:tracePt t="104780" x="8024813" y="4400550"/>
          <p14:tracePt t="104797" x="8004175" y="4421188"/>
          <p14:tracePt t="104815" x="7977188" y="4440238"/>
          <p14:tracePt t="104831" x="7943850" y="4460875"/>
          <p14:tracePt t="104847" x="7916863" y="4473575"/>
          <p14:tracePt t="104864" x="7877175" y="4481513"/>
          <p14:tracePt t="104880" x="7843838" y="4494213"/>
          <p14:tracePt t="104898" x="7802563" y="4500563"/>
          <p14:tracePt t="104915" x="7789863" y="4508500"/>
          <p14:tracePt t="104932" x="7742238" y="4514850"/>
          <p14:tracePt t="104949" x="7702550" y="4514850"/>
          <p14:tracePt t="104964" x="7681913" y="4514850"/>
          <p14:tracePt t="104981" x="7635875" y="4514850"/>
          <p14:tracePt t="104987" x="7615238" y="4514850"/>
          <p14:tracePt t="104997" x="7588250" y="4514850"/>
          <p14:tracePt t="105015" x="7554913" y="4514850"/>
          <p14:tracePt t="105030" x="7535863" y="4514850"/>
          <p14:tracePt t="105047" x="7500938" y="4500563"/>
          <p14:tracePt t="105064" x="7461250" y="4494213"/>
          <p14:tracePt t="105081" x="7440613" y="4487863"/>
          <p14:tracePt t="105097" x="7434263" y="4487863"/>
          <p14:tracePt t="105115" x="7427913" y="4487863"/>
          <p14:tracePt t="105180" x="7427913" y="4473575"/>
          <p14:tracePt t="105190" x="7421563" y="4460875"/>
          <p14:tracePt t="105202" x="7415213" y="4454525"/>
          <p14:tracePt t="105216" x="7415213" y="4400550"/>
          <p14:tracePt t="105232" x="7415213" y="4379913"/>
          <p14:tracePt t="105248" x="7415213" y="4333875"/>
          <p14:tracePt t="105266" x="7427913" y="4286250"/>
          <p14:tracePt t="105283" x="7454900" y="4233863"/>
          <p14:tracePt t="105296" x="7475538" y="4213225"/>
          <p14:tracePt t="105313" x="7500938" y="4179888"/>
          <p14:tracePt t="105330" x="7521575" y="4165600"/>
          <p14:tracePt t="105347" x="7575550" y="4132263"/>
          <p14:tracePt t="105364" x="7621588" y="4105275"/>
          <p14:tracePt t="105381" x="7662863" y="4098925"/>
          <p14:tracePt t="105397" x="7681913" y="4092575"/>
          <p14:tracePt t="105414" x="7715250" y="4086225"/>
          <p14:tracePt t="105430" x="7735888" y="4086225"/>
          <p14:tracePt t="105448" x="7756525" y="4086225"/>
          <p14:tracePt t="105464" x="7762875" y="4086225"/>
          <p14:tracePt t="105481" x="7769225" y="4086225"/>
          <p14:tracePt t="105499" x="7775575" y="4086225"/>
          <p14:tracePt t="105526" x="7783513" y="4086225"/>
          <p14:tracePt t="105557" x="7789863" y="4086225"/>
          <p14:tracePt t="106204" x="7789863" y="4092575"/>
          <p14:tracePt t="106214" x="7775575" y="4092575"/>
          <p14:tracePt t="106233" x="7756525" y="4113213"/>
          <p14:tracePt t="106250" x="7708900" y="4125913"/>
          <p14:tracePt t="106266" x="7689850" y="4125913"/>
          <p14:tracePt t="106281" x="7635875" y="4125913"/>
          <p14:tracePt t="106298" x="7602538" y="4125913"/>
          <p14:tracePt t="106314" x="7588250" y="4125913"/>
          <p14:tracePt t="106331" x="7548563" y="4119563"/>
          <p14:tracePt t="106347" x="7527925" y="4092575"/>
          <p14:tracePt t="106365" x="7500938" y="4071938"/>
          <p14:tracePt t="106381" x="7488238" y="4059238"/>
          <p14:tracePt t="106397" x="7461250" y="4025900"/>
          <p14:tracePt t="106415" x="7434263" y="3998913"/>
          <p14:tracePt t="106431" x="7421563" y="3984625"/>
          <p14:tracePt t="106447" x="7415213" y="3971925"/>
          <p14:tracePt t="106464" x="7400925" y="3951288"/>
          <p14:tracePt t="106482" x="7400925" y="3938588"/>
          <p14:tracePt t="106497" x="7400925" y="3932238"/>
          <p14:tracePt t="106514" x="7394575" y="3932238"/>
          <p14:tracePt t="106531" x="7394575" y="3917950"/>
          <p14:tracePt t="107469" x="7394575" y="3911600"/>
          <p14:tracePt t="107498" x="7394575" y="3905250"/>
          <p14:tracePt t="107519" x="7400925" y="3898900"/>
          <p14:tracePt t="107529" x="7407275" y="3898900"/>
          <p14:tracePt t="107544" x="7415213" y="3890963"/>
          <p14:tracePt t="107554" x="7421563" y="3890963"/>
          <p14:tracePt t="107566" x="7427913" y="3884613"/>
          <p14:tracePt t="107583" x="7440613" y="3878263"/>
          <p14:tracePt t="107599" x="7448550" y="3878263"/>
          <p14:tracePt t="107616" x="7454900" y="3871913"/>
          <p14:tracePt t="107633" x="7461250" y="3863975"/>
          <p14:tracePt t="107649" x="7467600" y="3863975"/>
          <p14:tracePt t="107667" x="7475538" y="3857625"/>
          <p14:tracePt t="107681" x="7481888" y="3851275"/>
          <p14:tracePt t="107698" x="7488238" y="3844925"/>
          <p14:tracePt t="107715" x="7494588" y="3844925"/>
          <p14:tracePt t="107731" x="7500938" y="3844925"/>
          <p14:tracePt t="107748" x="7508875" y="3838575"/>
          <p14:tracePt t="107766" x="7515225" y="3838575"/>
          <p14:tracePt t="107781" x="7515225" y="3830638"/>
          <p14:tracePt t="107824" x="7521575" y="3830638"/>
          <p14:tracePt t="107874" x="7527925" y="3830638"/>
          <p14:tracePt t="107980" x="7535863" y="3830638"/>
          <p14:tracePt t="108125" x="7535863" y="3824288"/>
          <p14:tracePt t="108144" x="7542213" y="3824288"/>
          <p14:tracePt t="108164" x="7548563" y="3817938"/>
          <p14:tracePt t="108184" x="7554913" y="3817938"/>
          <p14:tracePt t="108193" x="7561263" y="3811588"/>
          <p14:tracePt t="108212" x="7569200" y="3805238"/>
          <p14:tracePt t="108222" x="7575550" y="3805238"/>
          <p14:tracePt t="108233" x="7575550" y="3797300"/>
          <p14:tracePt t="108250" x="7588250" y="3797300"/>
          <p14:tracePt t="108268" x="7596188" y="3797300"/>
          <p14:tracePt t="108282" x="7608888" y="3790950"/>
          <p14:tracePt t="108300" x="7615238" y="3790950"/>
          <p14:tracePt t="108316" x="7635875" y="3790950"/>
          <p14:tracePt t="108331" x="7654925" y="3790950"/>
          <p14:tracePt t="108348" x="7669213" y="3790950"/>
          <p14:tracePt t="108365" x="7689850" y="3790950"/>
          <p14:tracePt t="108381" x="7702550" y="3790950"/>
          <p14:tracePt t="108398" x="7723188" y="3790950"/>
          <p14:tracePt t="108415" x="7735888" y="3790950"/>
          <p14:tracePt t="108432" x="7750175" y="3790950"/>
          <p14:tracePt t="108467" x="7756525" y="3790950"/>
          <p14:tracePt t="108483" x="7762875" y="3790950"/>
          <p14:tracePt t="108503" x="7769225" y="3790950"/>
          <p14:tracePt t="108518" x="7775575" y="3790950"/>
          <p14:tracePt t="108533" x="7783513" y="3790950"/>
          <p14:tracePt t="108588" x="7789863" y="3790950"/>
          <p14:tracePt t="108608" x="7796213" y="3790950"/>
          <p14:tracePt t="108656" x="7802563" y="3790950"/>
          <p14:tracePt t="108704" x="7810500" y="3790950"/>
          <p14:tracePt t="110317" x="7802563" y="3790950"/>
          <p14:tracePt t="110337" x="7796213" y="3790950"/>
          <p14:tracePt t="110348" x="7783513" y="3797300"/>
          <p14:tracePt t="110367" x="7775575" y="3811588"/>
          <p14:tracePt t="110384" x="7762875" y="3817938"/>
          <p14:tracePt t="110401" x="7735888" y="3830638"/>
          <p14:tracePt t="110417" x="7729538" y="3830638"/>
          <p14:tracePt t="110434" x="7702550" y="3844925"/>
          <p14:tracePt t="110451" x="7675563" y="3857625"/>
          <p14:tracePt t="110467" x="7662863" y="3857625"/>
          <p14:tracePt t="110483" x="7621588" y="3871913"/>
          <p14:tracePt t="110500" x="7581900" y="3871913"/>
          <p14:tracePt t="110518" x="7554913" y="3884613"/>
          <p14:tracePt t="110533" x="7542213" y="3884613"/>
          <p14:tracePt t="110550" x="7521575" y="3884613"/>
          <p14:tracePt t="110567" x="7500938" y="3884613"/>
          <p14:tracePt t="110584" x="7488238" y="3884613"/>
          <p14:tracePt t="110600" x="7481888" y="3884613"/>
          <p14:tracePt t="110617" x="7461250" y="3884613"/>
          <p14:tracePt t="110634" x="7448550" y="3884613"/>
          <p14:tracePt t="110650" x="7440613" y="3884613"/>
          <p14:tracePt t="110667" x="7427913" y="3884613"/>
          <p14:tracePt t="110684" x="7415213" y="3884613"/>
          <p14:tracePt t="110701" x="7407275" y="3884613"/>
          <p14:tracePt t="110733" x="7394575" y="3884613"/>
          <p14:tracePt t="110771" x="7388225" y="3884613"/>
          <p14:tracePt t="110789" x="7380288" y="3884613"/>
          <p14:tracePt t="110867" x="7373938" y="3884613"/>
          <p14:tracePt t="110923" x="7373938" y="3878263"/>
          <p14:tracePt t="110933" x="7373938" y="3871913"/>
          <p14:tracePt t="110949" x="7373938" y="3863975"/>
          <p14:tracePt t="110965" x="7373938" y="3851275"/>
          <p14:tracePt t="110982" x="7373938" y="3838575"/>
          <p14:tracePt t="110999" x="7400925" y="3824288"/>
          <p14:tracePt t="111017" x="7407275" y="3817938"/>
          <p14:tracePt t="111021" x="7421563" y="3817938"/>
          <p14:tracePt t="111033" x="7434263" y="3811588"/>
          <p14:tracePt t="111048" x="7454900" y="3811588"/>
          <p14:tracePt t="111064" x="7461250" y="3811588"/>
          <p14:tracePt t="111081" x="7488238" y="3811588"/>
          <p14:tracePt t="111097" x="7508875" y="3811588"/>
          <p14:tracePt t="111116" x="7527925" y="3811588"/>
          <p14:tracePt t="111132" x="7542213" y="3811588"/>
          <p14:tracePt t="111148" x="7554913" y="3811588"/>
          <p14:tracePt t="111165" x="7569200" y="3811588"/>
          <p14:tracePt t="111182" x="7575550" y="3811588"/>
          <p14:tracePt t="111198" x="7581900" y="3811588"/>
          <p14:tracePt t="111216" x="7596188" y="3811588"/>
          <p14:tracePt t="111232" x="7615238" y="3811588"/>
          <p14:tracePt t="111266" x="7635875" y="3811588"/>
          <p14:tracePt t="111282" x="7654925" y="3811588"/>
          <p14:tracePt t="111299" x="7662863" y="3811588"/>
          <p14:tracePt t="111317" x="7669213" y="3811588"/>
          <p14:tracePt t="111332" x="7675563" y="3811588"/>
          <p14:tracePt t="111348" x="7689850" y="3811588"/>
          <p14:tracePt t="111382" x="7696200" y="3811588"/>
          <p14:tracePt t="111398" x="7702550" y="3811588"/>
          <p14:tracePt t="111416" x="7708900" y="3811588"/>
          <p14:tracePt t="111435" x="7715250" y="3811588"/>
          <p14:tracePt t="111454" x="7723188" y="3811588"/>
          <p14:tracePt t="111523" x="7729538" y="3811588"/>
          <p14:tracePt t="111687" x="7735888" y="3811588"/>
          <p14:tracePt t="111745" x="7742238" y="3811588"/>
          <p14:tracePt t="111755" x="7750175" y="3811588"/>
          <p14:tracePt t="111767" x="7756525" y="3811588"/>
          <p14:tracePt t="111792" x="7762875" y="3811588"/>
          <p14:tracePt t="111811" x="7769225" y="3811588"/>
          <p14:tracePt t="111830" x="7775575" y="3811588"/>
          <p14:tracePt t="111849" x="7783513" y="3811588"/>
          <p14:tracePt t="111859" x="7789863" y="3811588"/>
          <p14:tracePt t="111888" x="7796213" y="3811588"/>
          <p14:tracePt t="111907" x="7802563" y="3811588"/>
          <p14:tracePt t="111994" x="7810500" y="3811588"/>
          <p14:tracePt t="119685" x="7810500" y="3817938"/>
          <p14:tracePt t="119705" x="7802563" y="3824288"/>
          <p14:tracePt t="119714" x="7789863" y="3838575"/>
          <p14:tracePt t="119724" x="7783513" y="3844925"/>
          <p14:tracePt t="119736" x="7769225" y="3851275"/>
          <p14:tracePt t="119753" x="7735888" y="3878263"/>
          <p14:tracePt t="119770" x="7715250" y="3898900"/>
          <p14:tracePt t="119786" x="7675563" y="3917950"/>
          <p14:tracePt t="119803" x="7581900" y="3959225"/>
          <p14:tracePt t="119819" x="7481888" y="3992563"/>
          <p14:tracePt t="119837" x="7427913" y="4011613"/>
          <p14:tracePt t="119853" x="7400925" y="4019550"/>
          <p14:tracePt t="119869" x="7373938" y="4025900"/>
          <p14:tracePt t="119887" x="7354888" y="4025900"/>
          <p14:tracePt t="119903" x="7340600" y="4032250"/>
          <p14:tracePt t="119919" x="7327900" y="4044950"/>
          <p14:tracePt t="119936" x="7313613" y="4052888"/>
          <p14:tracePt t="119969" x="7307263" y="4052888"/>
          <p14:tracePt t="119994" x="7300913" y="4052888"/>
          <p14:tracePt t="120023" x="7294563" y="4052888"/>
          <p14:tracePt t="120100" x="7286625" y="4052888"/>
          <p14:tracePt t="120120" x="7280275" y="4052888"/>
          <p14:tracePt t="120148" x="7273925" y="4052888"/>
          <p14:tracePt t="120168" x="7267575" y="4044950"/>
          <p14:tracePt t="120178" x="7267575" y="4038600"/>
          <p14:tracePt t="120189" x="7261225" y="4038600"/>
          <p14:tracePt t="120203" x="7261225" y="4032250"/>
          <p14:tracePt t="120219" x="7261225" y="4019550"/>
          <p14:tracePt t="120235" x="7253288" y="4005263"/>
          <p14:tracePt t="120268" x="7253288" y="3998913"/>
          <p14:tracePt t="120283" x="7253288" y="3992563"/>
          <p14:tracePt t="120300" x="7253288" y="3978275"/>
          <p14:tracePt t="120316" x="7253288" y="3971925"/>
          <p14:tracePt t="120333" x="7253288" y="3965575"/>
          <p14:tracePt t="120350" x="7253288" y="3959225"/>
          <p14:tracePt t="120383" x="7253288" y="3951288"/>
          <p14:tracePt t="120401" x="7267575" y="3944938"/>
          <p14:tracePt t="120417" x="7273925" y="3938588"/>
          <p14:tracePt t="120451" x="7280275" y="3932238"/>
          <p14:tracePt t="120467" x="7286625" y="3924300"/>
          <p14:tracePt t="120494" x="7294563" y="3924300"/>
          <p14:tracePt t="120506" x="7300913" y="3917950"/>
          <p14:tracePt t="120524" x="7307263" y="3917950"/>
          <p14:tracePt t="120544" x="7307263" y="3911600"/>
          <p14:tracePt t="120563" x="7313613" y="3911600"/>
          <p14:tracePt t="120572" x="7321550" y="3911600"/>
          <p14:tracePt t="120591" x="7321550" y="3905250"/>
          <p14:tracePt t="120602" x="7327900" y="3905250"/>
          <p14:tracePt t="120619" x="7334250" y="3905250"/>
          <p14:tracePt t="120635" x="7340600" y="3905250"/>
          <p14:tracePt t="120652" x="7354888" y="3898900"/>
          <p14:tracePt t="120669" x="7361238" y="3898900"/>
          <p14:tracePt t="120686" x="7367588" y="3890963"/>
          <p14:tracePt t="120703" x="7373938" y="3890963"/>
          <p14:tracePt t="120719" x="7380288" y="3890963"/>
          <p14:tracePt t="120737" x="7394575" y="3890963"/>
          <p14:tracePt t="120752" x="7400925" y="3890963"/>
          <p14:tracePt t="120769" x="7407275" y="3884613"/>
          <p14:tracePt t="120787" x="7421563" y="3884613"/>
          <p14:tracePt t="120803" x="7427913" y="3884613"/>
          <p14:tracePt t="120837" x="7434263" y="3884613"/>
          <p14:tracePt t="120853" x="7440613" y="3884613"/>
          <p14:tracePt t="120882" x="7448550" y="3884613"/>
          <p14:tracePt t="120902" x="7454900" y="3884613"/>
          <p14:tracePt t="120957" x="7461250" y="3890963"/>
          <p14:tracePt t="120976" x="7467600" y="3898900"/>
          <p14:tracePt t="120996" x="7467600" y="3905250"/>
          <p14:tracePt t="121005" x="7467600" y="3911600"/>
          <p14:tracePt t="121017" x="7475538" y="3911600"/>
          <p14:tracePt t="121034" x="7475538" y="3917950"/>
          <p14:tracePt t="121051" x="7475538" y="3924300"/>
          <p14:tracePt t="121067" x="7475538" y="3932238"/>
          <p14:tracePt t="121083" x="7475538" y="3938588"/>
          <p14:tracePt t="121101" x="7475538" y="3951288"/>
          <p14:tracePt t="121133" x="7475538" y="3965575"/>
          <p14:tracePt t="121169" x="7475538" y="3978275"/>
          <p14:tracePt t="121202" x="7475538" y="3984625"/>
          <p14:tracePt t="121218" x="7475538" y="3998913"/>
          <p14:tracePt t="121267" x="7475538" y="4005263"/>
          <p14:tracePt t="121307" x="7475538" y="4011613"/>
          <p14:tracePt t="121800" x="7475538" y="4005263"/>
          <p14:tracePt t="121820" x="7475538" y="3992563"/>
          <p14:tracePt t="121830" x="7475538" y="3984625"/>
          <p14:tracePt t="121840" x="7475538" y="3978275"/>
          <p14:tracePt t="121853" x="7475538" y="3971925"/>
          <p14:tracePt t="121870" x="7475538" y="3959225"/>
          <p14:tracePt t="121886" x="7475538" y="3938588"/>
          <p14:tracePt t="121904" x="7488238" y="3911600"/>
          <p14:tracePt t="121920" x="7494588" y="3890963"/>
          <p14:tracePt t="121937" x="7515225" y="3878263"/>
          <p14:tracePt t="121954" x="7521575" y="3851275"/>
          <p14:tracePt t="121971" x="7535863" y="3844925"/>
          <p14:tracePt t="121987" x="7542213" y="3838575"/>
          <p14:tracePt t="122003" x="7542213" y="3830638"/>
          <p14:tracePt t="122021" x="7554913" y="3824288"/>
          <p14:tracePt t="122037" x="7554913" y="3817938"/>
          <p14:tracePt t="122053" x="7554913" y="3811588"/>
          <p14:tracePt t="122070" x="7569200" y="3797300"/>
          <p14:tracePt t="122086" x="7575550" y="3797300"/>
          <p14:tracePt t="122102" x="7575550" y="3790950"/>
          <p14:tracePt t="122119" x="7575550" y="3784600"/>
          <p14:tracePt t="122135" x="7581900" y="3784600"/>
          <p14:tracePt t="122194" x="7581900" y="3778250"/>
          <p14:tracePt t="122523" x="7581900" y="3784600"/>
          <p14:tracePt t="122533" x="7575550" y="3797300"/>
          <p14:tracePt t="122543" x="7561263" y="3805238"/>
          <p14:tracePt t="122554" x="7554913" y="3824288"/>
          <p14:tracePt t="122571" x="7535863" y="3851275"/>
          <p14:tracePt t="122587" x="7527925" y="3857625"/>
          <p14:tracePt t="122594" x="7521575" y="3871913"/>
          <p14:tracePt t="122603" x="7515225" y="3884613"/>
          <p14:tracePt t="122620" x="7508875" y="3898900"/>
          <p14:tracePt t="122636" x="7500938" y="3905250"/>
          <p14:tracePt t="122652" x="7500938" y="3911600"/>
          <p14:tracePt t="122689" x="7494588" y="3911600"/>
          <p14:tracePt t="122704" x="7494588" y="3917950"/>
          <p14:tracePt t="122746" x="7494588" y="3924300"/>
          <p14:tracePt t="122764" x="7488238" y="3924300"/>
          <p14:tracePt t="122784" x="7488238" y="3932238"/>
          <p14:tracePt t="127283" x="7481888" y="3938588"/>
          <p14:tracePt t="127294" x="7475538" y="3938588"/>
          <p14:tracePt t="127306" x="7467600" y="3944938"/>
          <p14:tracePt t="127330" x="7454900" y="3951288"/>
          <p14:tracePt t="127339" x="7448550" y="3959225"/>
          <p14:tracePt t="127357" x="7440613" y="3965575"/>
          <p14:tracePt t="127369" x="7427913" y="3965575"/>
          <p14:tracePt t="127386" x="7407275" y="3971925"/>
          <p14:tracePt t="127402" x="7400925" y="3971925"/>
          <p14:tracePt t="127419" x="7380288" y="3971925"/>
          <p14:tracePt t="127436" x="7361238" y="3978275"/>
          <p14:tracePt t="127453" x="7354888" y="3978275"/>
          <p14:tracePt t="127469" x="7340600" y="3978275"/>
          <p14:tracePt t="127486" x="7327900" y="3978275"/>
          <p14:tracePt t="127503" x="7313613" y="3978275"/>
          <p14:tracePt t="127522" x="7300913" y="3978275"/>
          <p14:tracePt t="127555" x="7286625" y="3978275"/>
          <p14:tracePt t="127572" x="7280275" y="3978275"/>
          <p14:tracePt t="127604" x="7267575" y="3978275"/>
          <p14:tracePt t="127611" x="7267575" y="3971925"/>
          <p14:tracePt t="127631" x="7261225" y="3971925"/>
          <p14:tracePt t="127641" x="7253288" y="3965575"/>
          <p14:tracePt t="127655" x="7246938" y="3965575"/>
          <p14:tracePt t="127671" x="7240588" y="3959225"/>
          <p14:tracePt t="127688" x="7234238" y="3959225"/>
          <p14:tracePt t="127705" x="7219950" y="3951288"/>
          <p14:tracePt t="127721" x="7213600" y="3944938"/>
          <p14:tracePt t="127737" x="7200900" y="3938588"/>
          <p14:tracePt t="127755" x="7192963" y="3932238"/>
          <p14:tracePt t="127772" x="7192963" y="3924300"/>
          <p14:tracePt t="127788" x="7180263" y="3924300"/>
          <p14:tracePt t="127804" x="7165975" y="3917950"/>
          <p14:tracePt t="127822" x="7159625" y="3905250"/>
          <p14:tracePt t="127838" x="7153275" y="3905250"/>
          <p14:tracePt t="127855" x="7140575" y="3898900"/>
          <p14:tracePt t="127872" x="7126288" y="3890963"/>
          <p14:tracePt t="127888" x="7119938" y="3884613"/>
          <p14:tracePt t="127905" x="7113588" y="3878263"/>
          <p14:tracePt t="127921" x="7107238" y="3871913"/>
          <p14:tracePt t="127938" x="7099300" y="3871913"/>
          <p14:tracePt t="127971" x="7092950" y="3871913"/>
          <p14:tracePt t="127997" x="7092950" y="3863975"/>
          <p14:tracePt t="128017" x="7086600" y="3863975"/>
          <p14:tracePt t="128045" x="7080250" y="3863975"/>
          <p14:tracePt t="128084" x="7072313" y="3863975"/>
          <p14:tracePt t="128848" x="7072313" y="3857625"/>
          <p14:tracePt t="128886" x="7072313" y="3851275"/>
          <p14:tracePt t="128895" x="7080250" y="3844925"/>
          <p14:tracePt t="128907" x="7086600" y="3844925"/>
          <p14:tracePt t="128923" x="7099300" y="3838575"/>
          <p14:tracePt t="128938" x="7107238" y="3838575"/>
          <p14:tracePt t="128955" x="7119938" y="3830638"/>
          <p14:tracePt t="128972" x="7132638" y="3817938"/>
          <p14:tracePt t="128989" x="7140575" y="3817938"/>
          <p14:tracePt t="129005" x="7146925" y="3817938"/>
          <p14:tracePt t="129022" x="7159625" y="3817938"/>
          <p14:tracePt t="129039" x="7165975" y="3817938"/>
          <p14:tracePt t="129055" x="7173913" y="3817938"/>
          <p14:tracePt t="129072" x="7180263" y="3811588"/>
          <p14:tracePt t="129088" x="7186613" y="3811588"/>
          <p14:tracePt t="129127" x="7192963" y="3811588"/>
          <p14:tracePt t="138284" x="7192963" y="3805238"/>
          <p14:tracePt t="138320" x="7186613" y="3805238"/>
          <p14:tracePt t="138330" x="7180263" y="3805238"/>
          <p14:tracePt t="138349" x="7173913" y="3805238"/>
          <p14:tracePt t="138361" x="7165975" y="3797300"/>
          <p14:tracePt t="138375" x="7159625" y="3797300"/>
          <p14:tracePt t="138388" x="7146925" y="3797300"/>
          <p14:tracePt t="138405" x="7140575" y="3797300"/>
          <p14:tracePt t="138421" x="7126288" y="3797300"/>
          <p14:tracePt t="138439" x="7119938" y="3790950"/>
          <p14:tracePt t="138456" x="7113588" y="3790950"/>
          <p14:tracePt t="138472" x="7107238" y="3790950"/>
          <p14:tracePt t="138489" x="7099300" y="3790950"/>
          <p14:tracePt t="138506" x="7092950" y="3790950"/>
          <p14:tracePt t="138523" x="7086600" y="3790950"/>
          <p14:tracePt t="138542" x="7080250" y="3790950"/>
          <p14:tracePt t="138581" x="7072313" y="3790950"/>
          <p14:tracePt t="138600" x="7065963" y="3790950"/>
          <p14:tracePt t="138620" x="7059613" y="3790950"/>
          <p14:tracePt t="138706" x="7053263" y="3790950"/>
          <p14:tracePt t="139442" x="7046913" y="3790950"/>
          <p14:tracePt t="139452" x="7038975" y="3790950"/>
          <p14:tracePt t="139461" x="7026275" y="3790950"/>
          <p14:tracePt t="139474" x="7011988" y="3797300"/>
          <p14:tracePt t="139491" x="6986588" y="3817938"/>
          <p14:tracePt t="139508" x="6959600" y="3830638"/>
          <p14:tracePt t="139526" x="6932613" y="3857625"/>
          <p14:tracePt t="139542" x="6926263" y="3871913"/>
          <p14:tracePt t="139558" x="6891338" y="3890963"/>
          <p14:tracePt t="139575" x="6872288" y="3917950"/>
          <p14:tracePt t="139592" x="6858000" y="3932238"/>
          <p14:tracePt t="139608" x="6851650" y="3944938"/>
          <p14:tracePt t="139624" x="6832600" y="3965575"/>
          <p14:tracePt t="139642" x="6818313" y="3984625"/>
          <p14:tracePt t="139658" x="6818313" y="3992563"/>
          <p14:tracePt t="139675" x="6805613" y="4019550"/>
          <p14:tracePt t="139691" x="6797675" y="4052888"/>
          <p14:tracePt t="139708" x="6791325" y="4071938"/>
          <p14:tracePt t="139725" x="6791325" y="4078288"/>
          <p14:tracePt t="139741" x="6791325" y="4092575"/>
          <p14:tracePt t="139759" x="6791325" y="4105275"/>
          <p14:tracePt t="139774" x="6791325" y="4113213"/>
          <p14:tracePt t="139792" x="6791325" y="4119563"/>
          <p14:tracePt t="139809" x="6791325" y="4125913"/>
          <p14:tracePt t="139825" x="6791325" y="4132263"/>
          <p14:tracePt t="139841" x="6797675" y="4132263"/>
          <p14:tracePt t="139858" x="6811963" y="4146550"/>
          <p14:tracePt t="139873" x="6832600" y="4159250"/>
          <p14:tracePt t="139890" x="6838950" y="4159250"/>
          <p14:tracePt t="139906" x="6858000" y="4165600"/>
          <p14:tracePt t="139923" x="6884988" y="4173538"/>
          <p14:tracePt t="139940" x="6911975" y="4179888"/>
          <p14:tracePt t="139957" x="6926263" y="4186238"/>
          <p14:tracePt t="139973" x="6959600" y="4192588"/>
          <p14:tracePt t="139989" x="7005638" y="4198938"/>
          <p14:tracePt t="140007" x="7038975" y="4198938"/>
          <p14:tracePt t="140023" x="7059613" y="4198938"/>
          <p14:tracePt t="140039" x="7086600" y="4198938"/>
          <p14:tracePt t="140059" x="7119938" y="4198938"/>
          <p14:tracePt t="140076" x="7159625" y="4206875"/>
          <p14:tracePt t="140091" x="7180263" y="4206875"/>
          <p14:tracePt t="140108" x="7219950" y="4206875"/>
          <p14:tracePt t="140125" x="7253288" y="4213225"/>
          <p14:tracePt t="140142" x="7286625" y="4219575"/>
          <p14:tracePt t="140158" x="7294563" y="4219575"/>
          <p14:tracePt t="140174" x="7321550" y="4219575"/>
          <p14:tracePt t="140192" x="7346950" y="4225925"/>
          <p14:tracePt t="140208" x="7354888" y="4225925"/>
          <p14:tracePt t="140225" x="7373938" y="4225925"/>
          <p14:tracePt t="140241" x="7380288" y="4233863"/>
          <p14:tracePt t="140259" x="7388225" y="4233863"/>
          <p14:tracePt t="140291" x="7394575" y="4233863"/>
          <p14:tracePt t="140319" x="7400925" y="4233863"/>
          <p14:tracePt t="140347" x="7407275" y="4233863"/>
          <p14:tracePt t="142221" x="7407275" y="4225925"/>
          <p14:tracePt t="142231" x="7407275" y="4219575"/>
          <p14:tracePt t="142242" x="7407275" y="4213225"/>
          <p14:tracePt t="142261" x="7407275" y="4206875"/>
          <p14:tracePt t="142277" x="7400925" y="4192588"/>
          <p14:tracePt t="142309" x="7394575" y="4173538"/>
          <p14:tracePt t="142326" x="7394575" y="4152900"/>
          <p14:tracePt t="142341" x="7388225" y="4146550"/>
          <p14:tracePt t="142357" x="7380288" y="4119563"/>
          <p14:tracePt t="142375" x="7373938" y="4105275"/>
          <p14:tracePt t="142390" x="7367588" y="4098925"/>
          <p14:tracePt t="142408" x="7367588" y="4086225"/>
          <p14:tracePt t="142423" x="7361238" y="4071938"/>
          <p14:tracePt t="142441" x="7346950" y="4052888"/>
          <p14:tracePt t="142457" x="7346950" y="4044950"/>
          <p14:tracePt t="142474" x="7340600" y="4032250"/>
          <p14:tracePt t="142490" x="7334250" y="4025900"/>
          <p14:tracePt t="142508" x="7327900" y="4019550"/>
          <p14:tracePt t="142540" x="7321550" y="4019550"/>
          <p14:tracePt t="142558" x="7313613" y="4011613"/>
          <p14:tracePt t="142575" x="7313613" y="3998913"/>
          <p14:tracePt t="142590" x="7300913" y="3998913"/>
          <p14:tracePt t="142607" x="7294563" y="3992563"/>
          <p14:tracePt t="142624" x="7280275" y="3984625"/>
          <p14:tracePt t="142657" x="7267575" y="3971925"/>
          <p14:tracePt t="142663" x="7261225" y="3965575"/>
          <p14:tracePt t="142682" x="7253288" y="3959225"/>
          <p14:tracePt t="142693" x="7246938" y="3951288"/>
          <p14:tracePt t="142712" x="7240588" y="3944938"/>
          <p14:tracePt t="142724" x="7234238" y="3938588"/>
          <p14:tracePt t="142741" x="7226300" y="3932238"/>
          <p14:tracePt t="142757" x="7219950" y="3932238"/>
          <p14:tracePt t="142774" x="7207250" y="3917950"/>
          <p14:tracePt t="142790" x="7186613" y="3905250"/>
          <p14:tracePt t="142808" x="7180263" y="3890963"/>
          <p14:tracePt t="142824" x="7173913" y="3890963"/>
          <p14:tracePt t="142840" x="7165975" y="3878263"/>
          <p14:tracePt t="142875" x="7159625" y="3871913"/>
          <p14:tracePt t="142907" x="7153275" y="3871913"/>
          <p14:tracePt t="142954" x="7146925" y="3863975"/>
          <p14:tracePt t="142993" x="7140575" y="3863975"/>
          <p14:tracePt t="143031" x="7132638" y="3857625"/>
          <p14:tracePt t="143089" x="7126288" y="3857625"/>
          <p14:tracePt t="143099" x="7119938" y="3851275"/>
          <p14:tracePt t="143118" x="7113588" y="3844925"/>
          <p14:tracePt t="143126" x="7107238" y="3838575"/>
          <p14:tracePt t="143139" x="7099300" y="3838575"/>
          <p14:tracePt t="143156" x="7086600" y="3830638"/>
          <p14:tracePt t="143173" x="7065963" y="3824288"/>
          <p14:tracePt t="143189" x="7053263" y="3817938"/>
          <p14:tracePt t="143207" x="7032625" y="3817938"/>
          <p14:tracePt t="143223" x="7011988" y="3811588"/>
          <p14:tracePt t="143241" x="6992938" y="3811588"/>
          <p14:tracePt t="143257" x="6986588" y="3811588"/>
          <p14:tracePt t="143274" x="6965950" y="3811588"/>
          <p14:tracePt t="143290" x="6945313" y="3811588"/>
          <p14:tracePt t="143307" x="6938963" y="3817938"/>
          <p14:tracePt t="143325" x="6926263" y="3824288"/>
          <p14:tracePt t="143341" x="6911975" y="3838575"/>
          <p14:tracePt t="143358" x="6891338" y="3863975"/>
          <p14:tracePt t="143376" x="6884988" y="3911600"/>
          <p14:tracePt t="143390" x="6872288" y="3932238"/>
          <p14:tracePt t="143406" x="6858000" y="3971925"/>
          <p14:tracePt t="143423" x="6851650" y="3992563"/>
          <p14:tracePt t="143439" x="6845300" y="4019550"/>
          <p14:tracePt t="143456" x="6838950" y="4044950"/>
          <p14:tracePt t="143474" x="6838950" y="4059238"/>
          <p14:tracePt t="143490" x="6838950" y="4065588"/>
          <p14:tracePt t="143507" x="6838950" y="4071938"/>
          <p14:tracePt t="143524" x="6838950" y="4078288"/>
          <p14:tracePt t="143543" x="6838950" y="4086225"/>
          <p14:tracePt t="143571" x="6838950" y="4092575"/>
          <p14:tracePt t="143599" x="6838950" y="4098925"/>
          <p14:tracePt t="143939" x="6838950" y="4086225"/>
          <p14:tracePt t="143949" x="6838950" y="4078288"/>
          <p14:tracePt t="143960" x="6838950" y="4059238"/>
          <p14:tracePt t="143976" x="6851650" y="4011613"/>
          <p14:tracePt t="143992" x="6858000" y="3998913"/>
          <p14:tracePt t="144009" x="6872288" y="3971925"/>
          <p14:tracePt t="144026" x="6878638" y="3951288"/>
          <p14:tracePt t="144043" x="6891338" y="3924300"/>
          <p14:tracePt t="144059" x="6899275" y="3924300"/>
          <p14:tracePt t="144076" x="6911975" y="3911600"/>
          <p14:tracePt t="144093" x="6926263" y="3898900"/>
          <p14:tracePt t="144110" x="6932613" y="3884613"/>
          <p14:tracePt t="144126" x="6945313" y="3878263"/>
          <p14:tracePt t="144142" x="6951663" y="3878263"/>
          <p14:tracePt t="144160" x="6965950" y="3863975"/>
          <p14:tracePt t="144176" x="6978650" y="3857625"/>
          <p14:tracePt t="144191" x="6986588" y="3857625"/>
          <p14:tracePt t="144208" x="7005638" y="3844925"/>
          <p14:tracePt t="144224" x="7005638" y="3838575"/>
          <p14:tracePt t="144241" x="7011988" y="3838575"/>
          <p14:tracePt t="144259" x="7019925" y="3838575"/>
          <p14:tracePt t="144274" x="7026275" y="3838575"/>
          <p14:tracePt t="145058" x="7019925" y="3838575"/>
          <p14:tracePt t="145069" x="7011988" y="3838575"/>
          <p14:tracePt t="145088" x="7005638" y="3844925"/>
          <p14:tracePt t="145098" x="6999288" y="3844925"/>
          <p14:tracePt t="145109" x="6999288" y="3851275"/>
          <p14:tracePt t="145128" x="6992938" y="3851275"/>
          <p14:tracePt t="145144" x="6978650" y="3863975"/>
          <p14:tracePt t="145176" x="6965950" y="3878263"/>
          <p14:tracePt t="145193" x="6959600" y="3890963"/>
          <p14:tracePt t="145209" x="6951663" y="3905250"/>
          <p14:tracePt t="145226" x="6945313" y="3905250"/>
          <p14:tracePt t="145231" x="6945313" y="3917950"/>
          <p14:tracePt t="145244" x="6945313" y="3924300"/>
          <p14:tracePt t="145262" x="6938963" y="3932238"/>
          <p14:tracePt t="145276" x="6938963" y="3938588"/>
          <p14:tracePt t="145291" x="6932613" y="3951288"/>
          <p14:tracePt t="145308" x="6926263" y="3959225"/>
          <p14:tracePt t="145324" x="6926263" y="3965575"/>
          <p14:tracePt t="145341" x="6926263" y="3984625"/>
          <p14:tracePt t="145358" x="6926263" y="3998913"/>
          <p14:tracePt t="145375" x="6926263" y="4025900"/>
          <p14:tracePt t="145391" x="6926263" y="4032250"/>
          <p14:tracePt t="145407" x="6938963" y="4071938"/>
          <p14:tracePt t="145424" x="6972300" y="4113213"/>
          <p14:tracePt t="145442" x="7011988" y="4146550"/>
          <p14:tracePt t="145457" x="7053263" y="4186238"/>
          <p14:tracePt t="145474" x="7132638" y="4252913"/>
          <p14:tracePt t="145491" x="7200900" y="4306888"/>
          <p14:tracePt t="145507" x="7240588" y="4333875"/>
          <p14:tracePt t="145524" x="7280275" y="4346575"/>
          <p14:tracePt t="145541" x="7313613" y="4367213"/>
          <p14:tracePt t="145558" x="7340600" y="4373563"/>
          <p14:tracePt t="145574" x="7340600" y="4379913"/>
          <p14:tracePt t="145591" x="7354888" y="4379913"/>
          <p14:tracePt t="145607" x="7373938" y="4379913"/>
          <p14:tracePt t="145627" x="7388225" y="4379913"/>
          <p14:tracePt t="145642" x="7394575" y="4379913"/>
          <p14:tracePt t="145659" x="7421563" y="4379913"/>
          <p14:tracePt t="145677" x="7427913" y="4373563"/>
          <p14:tracePt t="145693" x="7440613" y="4367213"/>
          <p14:tracePt t="145709" x="7448550" y="4367213"/>
          <p14:tracePt t="145726" x="7454900" y="4352925"/>
          <p14:tracePt t="145733" x="7461250" y="4352925"/>
          <p14:tracePt t="145754" x="7467600" y="4346575"/>
          <p14:tracePt t="145763" x="7475538" y="4340225"/>
          <p14:tracePt t="145782" x="7475538" y="4333875"/>
          <p14:tracePt t="145794" x="7481888" y="4327525"/>
          <p14:tracePt t="145810" x="7488238" y="4319588"/>
          <p14:tracePt t="145826" x="7488238" y="4313238"/>
          <p14:tracePt t="145842" x="7494588" y="4306888"/>
          <p14:tracePt t="145860" x="7494588" y="4279900"/>
          <p14:tracePt t="145877" x="7494588" y="4252913"/>
          <p14:tracePt t="145891" x="7494588" y="4225925"/>
          <p14:tracePt t="145908" x="7481888" y="4192588"/>
          <p14:tracePt t="145925" x="7454900" y="4152900"/>
          <p14:tracePt t="145941" x="7440613" y="4138613"/>
          <p14:tracePt t="145958" x="7415213" y="4105275"/>
          <p14:tracePt t="145975" x="7380288" y="4065588"/>
          <p14:tracePt t="145993" x="7354888" y="4032250"/>
          <p14:tracePt t="146008" x="7334250" y="4011613"/>
          <p14:tracePt t="146025" x="7307263" y="3992563"/>
          <p14:tracePt t="146042" x="7280275" y="3965575"/>
          <p14:tracePt t="146058" x="7273925" y="3965575"/>
          <p14:tracePt t="146075" x="7253288" y="3951288"/>
          <p14:tracePt t="146091" x="7226300" y="3938588"/>
          <p14:tracePt t="146109" x="7192963" y="3924300"/>
          <p14:tracePt t="146125" x="7165975" y="3911600"/>
          <p14:tracePt t="146141" x="7113588" y="3890963"/>
          <p14:tracePt t="146158" x="7059613" y="3878263"/>
          <p14:tracePt t="146176" x="7026275" y="3863975"/>
          <p14:tracePt t="146191" x="7011988" y="3857625"/>
          <p14:tracePt t="146208" x="6986588" y="3857625"/>
          <p14:tracePt t="146225" x="6959600" y="3851275"/>
          <p14:tracePt t="146241" x="6951663" y="3851275"/>
          <p14:tracePt t="146258" x="6932613" y="3851275"/>
          <p14:tracePt t="146275" x="6905625" y="3851275"/>
          <p14:tracePt t="146292" x="6891338" y="3857625"/>
          <p14:tracePt t="146308" x="6884988" y="3857625"/>
          <p14:tracePt t="146325" x="6878638" y="3857625"/>
          <p14:tracePt t="146341" x="6872288" y="3863975"/>
          <p14:tracePt t="146374" x="6865938" y="3871913"/>
          <p14:tracePt t="146391" x="6865938" y="3878263"/>
          <p14:tracePt t="146408" x="6858000" y="3905250"/>
          <p14:tracePt t="146424" x="6858000" y="3932238"/>
          <p14:tracePt t="146440" x="6858000" y="3965575"/>
          <p14:tracePt t="146457" x="6878638" y="4005263"/>
          <p14:tracePt t="146475" x="6911975" y="4052888"/>
          <p14:tracePt t="146490" x="6926263" y="4071938"/>
          <p14:tracePt t="146507" x="6972300" y="4113213"/>
          <p14:tracePt t="146524" x="7019925" y="4152900"/>
          <p14:tracePt t="146540" x="7038975" y="4173538"/>
          <p14:tracePt t="146557" x="7065963" y="4206875"/>
          <p14:tracePt t="146574" x="7080250" y="4213225"/>
          <p14:tracePt t="146591" x="7092950" y="4219575"/>
          <p14:tracePt t="146607" x="7092950" y="4225925"/>
          <p14:tracePt t="146624" x="7099300" y="4233863"/>
          <p14:tracePt t="146658" x="7107238" y="4233863"/>
          <p14:tracePt t="146680" x="7113588" y="4233863"/>
          <p14:tracePt t="147077" x="7119938" y="4233863"/>
          <p14:tracePt t="147105" x="7126288" y="4233863"/>
          <p14:tracePt t="147162" x="7132638" y="4233863"/>
          <p14:tracePt t="147201" x="7140575" y="4233863"/>
          <p14:tracePt t="153698" x="7132638" y="4233863"/>
          <p14:tracePt t="153708" x="7119938" y="4233863"/>
          <p14:tracePt t="153717" x="7092950" y="4213225"/>
          <p14:tracePt t="153729" x="7053263" y="4192588"/>
          <p14:tracePt t="153745" x="6905625" y="4092575"/>
          <p14:tracePt t="153762" x="6731000" y="3978275"/>
          <p14:tracePt t="153777" x="6604000" y="3905250"/>
          <p14:tracePt t="153793" x="6443663" y="3817938"/>
          <p14:tracePt t="153810" x="6262688" y="3778250"/>
          <p14:tracePt t="153827" x="6169025" y="3763963"/>
          <p14:tracePt t="153843" x="6015038" y="3751263"/>
          <p14:tracePt t="153860" x="5840413" y="3763963"/>
          <p14:tracePt t="153877" x="5794375" y="3770313"/>
          <p14:tracePt t="153893" x="5699125" y="3797300"/>
          <p14:tracePt t="153910" x="5640388" y="3811588"/>
          <p14:tracePt t="153927" x="5592763" y="3830638"/>
          <p14:tracePt t="153943" x="5565775" y="3838575"/>
          <p14:tracePt t="153960" x="5505450" y="3857625"/>
          <p14:tracePt t="153977" x="5426075" y="3898900"/>
          <p14:tracePt t="153994" x="5378450" y="3924300"/>
          <p14:tracePt t="154010" x="5365750" y="3932238"/>
          <p14:tracePt t="154027" x="5330825" y="3944938"/>
          <p14:tracePt t="154043" x="5311775" y="3951288"/>
          <p14:tracePt t="154060" x="5305425" y="3959225"/>
          <p14:tracePt t="154077" x="5284788" y="3965575"/>
          <p14:tracePt t="154094" x="5251450" y="3984625"/>
          <p14:tracePt t="154111" x="5224463" y="4005263"/>
          <p14:tracePt t="154127" x="5203825" y="4019550"/>
          <p14:tracePt t="154143" x="5184775" y="4032250"/>
          <p14:tracePt t="154160" x="5164138" y="4044950"/>
          <p14:tracePt t="154177" x="5157788" y="4052888"/>
          <p14:tracePt t="154211" x="5151438" y="4052888"/>
          <p14:tracePt t="154228" x="5151438" y="4059238"/>
          <p14:tracePt t="154249" x="5151438" y="4065588"/>
          <p14:tracePt t="161468" x="5143500" y="4065588"/>
          <p14:tracePt t="161478" x="5137150" y="4065588"/>
          <p14:tracePt t="161497" x="5097463" y="4052888"/>
          <p14:tracePt t="161515" x="5043488" y="4025900"/>
          <p14:tracePt t="161530" x="5003800" y="4011613"/>
          <p14:tracePt t="161547" x="4910138" y="3951288"/>
          <p14:tracePt t="161564" x="4775200" y="3863975"/>
          <p14:tracePt t="161579" x="4708525" y="3811588"/>
          <p14:tracePt t="161596" x="4587875" y="3690938"/>
          <p14:tracePt t="161612" x="4473575" y="3597275"/>
          <p14:tracePt t="161630" x="4400550" y="3516313"/>
          <p14:tracePt t="161645" x="4379913" y="3495675"/>
          <p14:tracePt t="161662" x="4327525" y="3422650"/>
          <p14:tracePt t="161679" x="4286250" y="3389313"/>
          <p14:tracePt t="161696" x="4273550" y="3368675"/>
          <p14:tracePt t="161712" x="4246563" y="3335338"/>
          <p14:tracePt t="161729" x="4232275" y="3322638"/>
          <p14:tracePt t="161746" x="4219575" y="3302000"/>
          <p14:tracePt t="161762" x="4213225" y="3281363"/>
          <p14:tracePt t="161779" x="4192588" y="3262313"/>
          <p14:tracePt t="161796" x="4173538" y="3228975"/>
          <p14:tracePt t="161813" x="4159250" y="3195638"/>
          <p14:tracePt t="161829" x="4146550" y="3175000"/>
          <p14:tracePt t="161846" x="4113213" y="3141663"/>
          <p14:tracePt t="161863" x="4071938" y="3100388"/>
          <p14:tracePt t="161879" x="4052888" y="3081338"/>
          <p14:tracePt t="161896" x="4017963" y="3054350"/>
          <p14:tracePt t="161912" x="3984625" y="3021013"/>
          <p14:tracePt t="161930" x="3971925" y="3006725"/>
          <p14:tracePt t="161946" x="3965575" y="3006725"/>
          <p14:tracePt t="161963" x="3959225" y="3000375"/>
          <p14:tracePt t="161979" x="3959225" y="2994025"/>
          <p14:tracePt t="161996" x="3951288" y="2994025"/>
          <p14:tracePt t="162017" x="3951288" y="2987675"/>
          <p14:tracePt t="162046" x="3951288" y="2981325"/>
          <p14:tracePt t="162056" x="3971925" y="2981325"/>
          <p14:tracePt t="162066" x="3998913" y="2981325"/>
          <p14:tracePt t="162079" x="4032250" y="2981325"/>
          <p14:tracePt t="162096" x="4098925" y="2981325"/>
          <p14:tracePt t="162113" x="4165600" y="2981325"/>
          <p14:tracePt t="162129" x="4213225" y="2981325"/>
          <p14:tracePt t="162146" x="4292600" y="2981325"/>
          <p14:tracePt t="162162" x="4379913" y="2981325"/>
          <p14:tracePt t="162180" x="4487863" y="2981325"/>
          <p14:tracePt t="162196" x="4521200" y="2981325"/>
          <p14:tracePt t="162212" x="4602163" y="2981325"/>
          <p14:tracePt t="162230" x="4668838" y="2981325"/>
          <p14:tracePt t="162247" x="4762500" y="2981325"/>
          <p14:tracePt t="162263" x="4816475" y="2981325"/>
          <p14:tracePt t="162279" x="4910138" y="2981325"/>
          <p14:tracePt t="162297" x="4989513" y="2981325"/>
          <p14:tracePt t="162313" x="5030788" y="2981325"/>
          <p14:tracePt t="162317" x="5076825" y="2981325"/>
          <p14:tracePt t="162330" x="5124450" y="2981325"/>
          <p14:tracePt t="162346" x="5191125" y="2981325"/>
          <p14:tracePt t="162364" x="5264150" y="2981325"/>
          <p14:tracePt t="162380" x="5297488" y="2981325"/>
          <p14:tracePt t="162396" x="5338763" y="2981325"/>
          <p14:tracePt t="162412" x="5372100" y="2981325"/>
          <p14:tracePt t="162427" x="5391150" y="2981325"/>
          <p14:tracePt t="162444" x="5418138" y="2981325"/>
          <p14:tracePt t="162461" x="5432425" y="2981325"/>
          <p14:tracePt t="162478" x="5438775" y="2981325"/>
          <p14:tracePt t="162511" x="5445125" y="2981325"/>
          <p14:tracePt t="162597" x="5438775" y="2981325"/>
          <p14:tracePt t="162607" x="5418138" y="2981325"/>
          <p14:tracePt t="162618" x="5391150" y="2981325"/>
          <p14:tracePt t="162631" x="5351463" y="2981325"/>
          <p14:tracePt t="162647" x="5251450" y="2981325"/>
          <p14:tracePt t="162665" x="5103813" y="2981325"/>
          <p14:tracePt t="162682" x="4916488" y="2981325"/>
          <p14:tracePt t="162697" x="4829175" y="2981325"/>
          <p14:tracePt t="162714" x="4641850" y="2981325"/>
          <p14:tracePt t="162731" x="4413250" y="3014663"/>
          <p14:tracePt t="162747" x="4300538" y="3027363"/>
          <p14:tracePt t="162764" x="4119563" y="3033713"/>
          <p14:tracePt t="162781" x="3998913" y="3054350"/>
          <p14:tracePt t="162798" x="3890963" y="3054350"/>
          <p14:tracePt t="162814" x="3857625" y="3054350"/>
          <p14:tracePt t="162830" x="3790950" y="3054350"/>
          <p14:tracePt t="162837" x="3770313" y="3054350"/>
          <p14:tracePt t="162850" x="3743325" y="3060700"/>
          <p14:tracePt t="162865" x="3703638" y="3067050"/>
          <p14:tracePt t="162880" x="3676650" y="3067050"/>
          <p14:tracePt t="162898" x="3657600" y="3067050"/>
          <p14:tracePt t="162915" x="3643313" y="3067050"/>
          <p14:tracePt t="162947" x="3636963" y="3067050"/>
          <p14:tracePt t="162974" x="3630613" y="3067050"/>
          <p14:tracePt t="163167" x="3643313" y="3074988"/>
          <p14:tracePt t="163177" x="3670300" y="3081338"/>
          <p14:tracePt t="163187" x="3703638" y="3087688"/>
          <p14:tracePt t="163198" x="3763963" y="3108325"/>
          <p14:tracePt t="163214" x="3905250" y="3148013"/>
          <p14:tracePt t="163230" x="3971925" y="3175000"/>
          <p14:tracePt t="163246" x="4113213" y="3221038"/>
          <p14:tracePt t="163263" x="4198938" y="3248025"/>
          <p14:tracePt t="163280" x="4240213" y="3255963"/>
          <p14:tracePt t="163297" x="4252913" y="3262313"/>
          <p14:tracePt t="163313" x="4267200" y="3268663"/>
          <p14:tracePt t="163329" x="4273550" y="3268663"/>
          <p14:tracePt t="163351" x="4279900" y="3268663"/>
          <p14:tracePt t="163544" x="4286250" y="3268663"/>
          <p14:tracePt t="163553" x="4292600" y="3268663"/>
          <p14:tracePt t="163566" x="4300538" y="3268663"/>
          <p14:tracePt t="163581" x="4327525" y="3268663"/>
          <p14:tracePt t="163598" x="4340225" y="3268663"/>
          <p14:tracePt t="163614" x="4394200" y="3262313"/>
          <p14:tracePt t="163630" x="4448175" y="3248025"/>
          <p14:tracePt t="163649" x="4481513" y="3241675"/>
          <p14:tracePt t="163664" x="4500563" y="3241675"/>
          <p14:tracePt t="163681" x="4527550" y="3235325"/>
          <p14:tracePt t="163697" x="4560888" y="3228975"/>
          <p14:tracePt t="163712" x="4567238" y="3228975"/>
          <p14:tracePt t="163729" x="4587875" y="3228975"/>
          <p14:tracePt t="163746" x="4608513" y="3228975"/>
          <p14:tracePt t="163764" x="4627563" y="3228975"/>
          <p14:tracePt t="163779" x="4635500" y="3228975"/>
          <p14:tracePt t="163796" x="4648200" y="3228975"/>
          <p14:tracePt t="163830" x="4662488" y="3228975"/>
          <p14:tracePt t="163862" x="4668838" y="3228975"/>
          <p14:tracePt t="163890" x="4675188" y="3228975"/>
          <p14:tracePt t="163920" x="4681538" y="3228975"/>
          <p14:tracePt t="164249" x="4687888" y="3228975"/>
          <p14:tracePt t="164259" x="4695825" y="3228975"/>
          <p14:tracePt t="164269" x="4702175" y="3214688"/>
          <p14:tracePt t="164281" x="4721225" y="3208338"/>
          <p14:tracePt t="164297" x="4775200" y="3187700"/>
          <p14:tracePt t="164315" x="4841875" y="3168650"/>
          <p14:tracePt t="164331" x="4889500" y="3160713"/>
          <p14:tracePt t="164348" x="4962525" y="3148013"/>
          <p14:tracePt t="164364" x="5030788" y="3141663"/>
          <p14:tracePt t="164382" x="5110163" y="3141663"/>
          <p14:tracePt t="164398" x="5137150" y="3141663"/>
          <p14:tracePt t="164413" x="5197475" y="3141663"/>
          <p14:tracePt t="164430" x="5237163" y="3141663"/>
          <p14:tracePt t="164446" x="5257800" y="3141663"/>
          <p14:tracePt t="164463" x="5284788" y="3141663"/>
          <p14:tracePt t="164479" x="5305425" y="3141663"/>
          <p14:tracePt t="164497" x="5324475" y="3141663"/>
          <p14:tracePt t="164529" x="5330825" y="3141663"/>
          <p14:tracePt t="164546" x="5338763" y="3141663"/>
          <p14:tracePt t="164595" x="5345113" y="3141663"/>
          <p14:tracePt t="165620" x="5357813" y="3141663"/>
          <p14:tracePt t="165630" x="5391150" y="3141663"/>
          <p14:tracePt t="165648" x="5526088" y="3141663"/>
          <p14:tracePt t="165666" x="5834063" y="3141663"/>
          <p14:tracePt t="165681" x="6075363" y="3175000"/>
          <p14:tracePt t="165698" x="6503988" y="3295650"/>
          <p14:tracePt t="165715" x="6891338" y="3476625"/>
          <p14:tracePt t="165732" x="7119938" y="3563938"/>
          <p14:tracePt t="165748" x="7192963" y="3603625"/>
          <p14:tracePt t="165764" x="7300913" y="3663950"/>
          <p14:tracePt t="165782" x="7367588" y="3703638"/>
          <p14:tracePt t="165798" x="7388225" y="3724275"/>
          <p14:tracePt t="165813" x="7415213" y="3751263"/>
          <p14:tracePt t="165830" x="7421563" y="3757613"/>
          <p14:tracePt t="165846" x="7427913" y="3763963"/>
          <p14:tracePt t="165863" x="7427913" y="3770313"/>
          <p14:tracePt t="165881" x="7427913" y="3784600"/>
          <p14:tracePt t="165898" x="7427913" y="3790950"/>
          <p14:tracePt t="165915" x="7427913" y="3797300"/>
          <p14:tracePt t="165930" x="7427913" y="3805238"/>
          <p14:tracePt t="165955" x="7427913" y="3811588"/>
          <p14:tracePt t="165975" x="7427913" y="3824288"/>
          <p14:tracePt t="165984" x="7427913" y="3830638"/>
          <p14:tracePt t="165997" x="7434263" y="3857625"/>
          <p14:tracePt t="166013" x="7440613" y="3905250"/>
          <p14:tracePt t="166031" x="7448550" y="3924300"/>
          <p14:tracePt t="166046" x="7467600" y="3984625"/>
          <p14:tracePt t="166063" x="7494588" y="4059238"/>
          <p14:tracePt t="166080" x="7508875" y="4105275"/>
          <p14:tracePt t="166097" x="7508875" y="4125913"/>
          <p14:tracePt t="166113" x="7515225" y="4146550"/>
          <p14:tracePt t="166130" x="7515225" y="4159250"/>
          <p14:tracePt t="166164" x="7515225" y="4165600"/>
          <p14:tracePt t="166180" x="7515225" y="4173538"/>
          <p14:tracePt t="166206" x="7515225" y="41798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77150"/>
              </p:ext>
            </p:extLst>
          </p:nvPr>
        </p:nvGraphicFramePr>
        <p:xfrm>
          <a:off x="251520" y="846405"/>
          <a:ext cx="8640960" cy="1365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4392488"/>
                <a:gridCol w="2520280"/>
              </a:tblGrid>
              <a:tr h="3286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FEATURES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ARTERIAL THROMBI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VENOUS THROMBI</a:t>
                      </a:r>
                      <a:endParaRPr lang="en-US" sz="1400" dirty="0"/>
                    </a:p>
                  </a:txBody>
                  <a:tcPr/>
                </a:tc>
              </a:tr>
              <a:tr h="46054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Growth of thrombi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Grow </a:t>
                      </a:r>
                      <a:r>
                        <a:rPr lang="en-US" sz="1400" b="1" dirty="0" err="1" smtClean="0"/>
                        <a:t>retrogradely</a:t>
                      </a:r>
                      <a:r>
                        <a:rPr lang="en-US" sz="1400" b="1" dirty="0" smtClean="0"/>
                        <a:t> in</a:t>
                      </a:r>
                      <a:r>
                        <a:rPr lang="en-US" sz="1400" b="1" baseline="0" dirty="0" smtClean="0"/>
                        <a:t> reverse direction of flow of blood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In the direction of blood flow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51844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70C0"/>
                          </a:solidFill>
                        </a:rPr>
                        <a:t>Both of them propagate towards heart . Propagating portion</a:t>
                      </a:r>
                      <a:r>
                        <a:rPr lang="en-US" sz="1400" b="1" baseline="0" dirty="0" smtClean="0">
                          <a:solidFill>
                            <a:srgbClr val="0070C0"/>
                          </a:solidFill>
                        </a:rPr>
                        <a:t> of thrombus is poorly attached and may be fragmented or </a:t>
                      </a:r>
                      <a:r>
                        <a:rPr lang="en-US" sz="1400" b="1" baseline="0" dirty="0" err="1" smtClean="0">
                          <a:solidFill>
                            <a:srgbClr val="0070C0"/>
                          </a:solidFill>
                        </a:rPr>
                        <a:t>embolize</a:t>
                      </a:r>
                      <a:endParaRPr lang="en-US" sz="14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23867" r="33677" b="25734"/>
          <a:stretch/>
        </p:blipFill>
        <p:spPr>
          <a:xfrm rot="5400000">
            <a:off x="3079221" y="2678615"/>
            <a:ext cx="2805538" cy="2124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952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DIFFERENCES BETWEEN ARTERIAL AND VENOUS THROMBUS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2"/>
    </mc:Choice>
    <mc:Fallback xmlns="">
      <p:transition spd="slow" advTm="51712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162" x="830263" y="3495675"/>
          <p14:tracePt t="3638" x="857250" y="3495675"/>
          <p14:tracePt t="3649" x="911225" y="3495675"/>
          <p14:tracePt t="3666" x="1185863" y="3495675"/>
          <p14:tracePt t="3683" x="1506538" y="3495675"/>
          <p14:tracePt t="3699" x="2217738" y="3516313"/>
          <p14:tracePt t="3716" x="2940050" y="3597275"/>
          <p14:tracePt t="3733" x="3536950" y="3709988"/>
          <p14:tracePt t="3749" x="3736975" y="3751263"/>
          <p14:tracePt t="3767" x="4032250" y="3824288"/>
          <p14:tracePt t="3782" x="4319588" y="3938588"/>
          <p14:tracePt t="3798" x="4413250" y="3971925"/>
          <p14:tracePt t="3814" x="4594225" y="4059238"/>
          <p14:tracePt t="3831" x="4729163" y="4125913"/>
          <p14:tracePt t="3849" x="4822825" y="4159250"/>
          <p14:tracePt t="3865" x="4862513" y="4173538"/>
          <p14:tracePt t="3882" x="4895850" y="4186238"/>
          <p14:tracePt t="3898" x="4902200" y="4192588"/>
          <p14:tracePt t="3915" x="4910138" y="4192588"/>
          <p14:tracePt t="3932" x="4910138" y="4198938"/>
          <p14:tracePt t="3948" x="4910138" y="4206875"/>
          <p14:tracePt t="3965" x="4841875" y="4198938"/>
          <p14:tracePt t="3982" x="4687888" y="4119563"/>
          <p14:tracePt t="3998" x="3951288" y="3709988"/>
          <p14:tracePt t="4015" x="2981325" y="3074988"/>
          <p14:tracePt t="4033" x="2236788" y="2559050"/>
          <p14:tracePt t="4048" x="1943100" y="2390775"/>
          <p14:tracePt t="4065" x="1506538" y="2082800"/>
          <p14:tracePt t="4082" x="1231900" y="1828800"/>
          <p14:tracePt t="4101" x="1085850" y="1681163"/>
          <p14:tracePt t="4115" x="1031875" y="1633538"/>
          <p14:tracePt t="4132" x="950913" y="1547813"/>
          <p14:tracePt t="4149" x="896938" y="1493838"/>
          <p14:tracePt t="4165" x="877888" y="1479550"/>
          <p14:tracePt t="4182" x="863600" y="1439863"/>
          <p14:tracePt t="4199" x="850900" y="1427163"/>
          <p14:tracePt t="4216" x="844550" y="1412875"/>
          <p14:tracePt t="4255" x="844550" y="1406525"/>
          <p14:tracePt t="4276" x="844550" y="1400175"/>
          <p14:tracePt t="4306" x="844550" y="1393825"/>
          <p14:tracePt t="4354" x="844550" y="1385888"/>
          <p14:tracePt t="4392" x="844550" y="1379538"/>
          <p14:tracePt t="4422" x="850900" y="1379538"/>
          <p14:tracePt t="4432" x="857250" y="1379538"/>
          <p14:tracePt t="4442" x="863600" y="1379538"/>
          <p14:tracePt t="4452" x="869950" y="1379538"/>
          <p14:tracePt t="4471" x="877888" y="1379538"/>
          <p14:tracePt t="4484" x="890588" y="1379538"/>
          <p14:tracePt t="4509" x="896938" y="1379538"/>
          <p14:tracePt t="4520" x="904875" y="1379538"/>
          <p14:tracePt t="4538" x="911225" y="1379538"/>
          <p14:tracePt t="4549" x="917575" y="1379538"/>
          <p14:tracePt t="4566" x="923925" y="1379538"/>
          <p14:tracePt t="4585" x="930275" y="1379538"/>
          <p14:tracePt t="4599" x="938213" y="1379538"/>
          <p14:tracePt t="4616" x="944563" y="1379538"/>
          <p14:tracePt t="4633" x="950913" y="1379538"/>
          <p14:tracePt t="4649" x="965200" y="1379538"/>
          <p14:tracePt t="4666" x="977900" y="1385888"/>
          <p14:tracePt t="4682" x="998538" y="1393825"/>
          <p14:tracePt t="4700" x="1025525" y="1400175"/>
          <p14:tracePt t="4719" x="1058863" y="1412875"/>
          <p14:tracePt t="4734" x="1077913" y="1419225"/>
          <p14:tracePt t="4739" x="1104900" y="1433513"/>
          <p14:tracePt t="4751" x="1144588" y="1439863"/>
          <p14:tracePt t="4766" x="1171575" y="1454150"/>
          <p14:tracePt t="4782" x="1239838" y="1493838"/>
          <p14:tracePt t="4799" x="1285875" y="1506538"/>
          <p14:tracePt t="4816" x="1319213" y="1520825"/>
          <p14:tracePt t="4831" x="1325563" y="1520825"/>
          <p14:tracePt t="4848" x="1339850" y="1527175"/>
          <p14:tracePt t="4866" x="1352550" y="1527175"/>
          <p14:tracePt t="4903" x="1358900" y="1527175"/>
          <p14:tracePt t="4933" x="1366838" y="1527175"/>
          <p14:tracePt t="6627" x="1379538" y="1527175"/>
          <p14:tracePt t="6636" x="1400175" y="1527175"/>
          <p14:tracePt t="6651" x="1446213" y="1520825"/>
          <p14:tracePt t="6668" x="1587500" y="1479550"/>
          <p14:tracePt t="6685" x="1781175" y="1439863"/>
          <p14:tracePt t="6702" x="1982788" y="1433513"/>
          <p14:tracePt t="6718" x="2062163" y="1433513"/>
          <p14:tracePt t="6734" x="2230438" y="1433513"/>
          <p14:tracePt t="6740" x="2297113" y="1439863"/>
          <p14:tracePt t="6752" x="2344738" y="1460500"/>
          <p14:tracePt t="6769" x="2417763" y="1473200"/>
          <p14:tracePt t="6784" x="2432050" y="1487488"/>
          <p14:tracePt t="6801" x="2451100" y="1493838"/>
          <p14:tracePt t="6820" x="2465388" y="1500188"/>
          <p14:tracePt t="6851" x="2465388" y="1506538"/>
          <p14:tracePt t="6869" x="2471738" y="1506538"/>
          <p14:tracePt t="7970" x="2478088" y="1506538"/>
          <p14:tracePt t="7989" x="2484438" y="1506538"/>
          <p14:tracePt t="8000" x="2492375" y="1506538"/>
          <p14:tracePt t="8009" x="2505075" y="1506538"/>
          <p14:tracePt t="8020" x="2517775" y="1506538"/>
          <p14:tracePt t="8036" x="2571750" y="1506538"/>
          <p14:tracePt t="8052" x="2605088" y="1506538"/>
          <p14:tracePt t="8069" x="2671763" y="1506538"/>
          <p14:tracePt t="8086" x="2752725" y="1506538"/>
          <p14:tracePt t="8102" x="2779713" y="1506538"/>
          <p14:tracePt t="8117" x="2840038" y="1520825"/>
          <p14:tracePt t="8133" x="2894013" y="1533525"/>
          <p14:tracePt t="8149" x="2913063" y="1539875"/>
          <p14:tracePt t="8165" x="2946400" y="1560513"/>
          <p14:tracePt t="8182" x="2981325" y="1560513"/>
          <p14:tracePt t="8201" x="3006725" y="1581150"/>
          <p14:tracePt t="8217" x="3021013" y="1587500"/>
          <p14:tracePt t="8233" x="3048000" y="1608138"/>
          <p14:tracePt t="8250" x="3074988" y="1614488"/>
          <p14:tracePt t="8267" x="3087688" y="1614488"/>
          <p14:tracePt t="8283" x="3094038" y="1614488"/>
          <p14:tracePt t="8326" x="3100388" y="1614488"/>
          <p14:tracePt t="8355" x="3108325" y="1614488"/>
          <p14:tracePt t="9352" x="3114675" y="1614488"/>
          <p14:tracePt t="9363" x="3127375" y="1614488"/>
          <p14:tracePt t="9373" x="3148013" y="1608138"/>
          <p14:tracePt t="9386" x="3168650" y="1600200"/>
          <p14:tracePt t="9402" x="3214688" y="1593850"/>
          <p14:tracePt t="9420" x="3302000" y="1593850"/>
          <p14:tracePt t="9436" x="3362325" y="1593850"/>
          <p14:tracePt t="9453" x="3462338" y="1593850"/>
          <p14:tracePt t="9469" x="3563938" y="1593850"/>
          <p14:tracePt t="9486" x="3684588" y="1608138"/>
          <p14:tracePt t="9502" x="3736975" y="1620838"/>
          <p14:tracePt t="9518" x="3844925" y="1633538"/>
          <p14:tracePt t="9536" x="3938588" y="1668463"/>
          <p14:tracePt t="9554" x="4052888" y="1681163"/>
          <p14:tracePt t="9569" x="4113213" y="1681163"/>
          <p14:tracePt t="9586" x="4232275" y="1681163"/>
          <p14:tracePt t="9603" x="4360863" y="1681163"/>
          <p14:tracePt t="9618" x="4413250" y="1681163"/>
          <p14:tracePt t="9635" x="4514850" y="1687513"/>
          <p14:tracePt t="9653" x="4608513" y="1687513"/>
          <p14:tracePt t="9670" x="4687888" y="1687513"/>
          <p14:tracePt t="9686" x="4721225" y="1687513"/>
          <p14:tracePt t="9701" x="4802188" y="1687513"/>
          <p14:tracePt t="9718" x="4868863" y="1687513"/>
          <p14:tracePt t="9734" x="4910138" y="1687513"/>
          <p14:tracePt t="9751" x="4976813" y="1687513"/>
          <p14:tracePt t="9767" x="5022850" y="1687513"/>
          <p14:tracePt t="9785" x="5083175" y="1687513"/>
          <p14:tracePt t="9801" x="5110163" y="1681163"/>
          <p14:tracePt t="9818" x="5170488" y="1668463"/>
          <p14:tracePt t="9835" x="5218113" y="1668463"/>
          <p14:tracePt t="9851" x="5245100" y="1660525"/>
          <p14:tracePt t="9867" x="5297488" y="1647825"/>
          <p14:tracePt t="9884" x="5357813" y="1641475"/>
          <p14:tracePt t="9902" x="5405438" y="1641475"/>
          <p14:tracePt t="9916" x="5426075" y="1641475"/>
          <p14:tracePt t="9933" x="5459413" y="1641475"/>
          <p14:tracePt t="9950" x="5472113" y="1641475"/>
          <p14:tracePt t="9966" x="5478463" y="1641475"/>
          <p14:tracePt t="9983" x="5484813" y="1641475"/>
          <p14:tracePt t="10008" x="5492750" y="1641475"/>
          <p14:tracePt t="11238" x="5499100" y="1641475"/>
          <p14:tracePt t="11250" x="5505450" y="1641475"/>
          <p14:tracePt t="11260" x="5519738" y="1641475"/>
          <p14:tracePt t="11269" x="5532438" y="1641475"/>
          <p14:tracePt t="11285" x="5559425" y="1654175"/>
          <p14:tracePt t="11301" x="5586413" y="1674813"/>
          <p14:tracePt t="11318" x="5632450" y="1754188"/>
          <p14:tracePt t="11335" x="5699125" y="1908175"/>
          <p14:tracePt t="11352" x="5707063" y="2076450"/>
          <p14:tracePt t="11368" x="5707063" y="2143125"/>
          <p14:tracePt t="11385" x="5692775" y="2297113"/>
          <p14:tracePt t="11401" x="5632450" y="2471738"/>
          <p14:tracePt t="11418" x="5505450" y="2740025"/>
          <p14:tracePt t="11436" x="5445125" y="2833688"/>
          <p14:tracePt t="11453" x="5305425" y="3054350"/>
          <p14:tracePt t="11470" x="5197475" y="3208338"/>
          <p14:tracePt t="11487" x="5097463" y="3328988"/>
          <p14:tracePt t="11503" x="5056188" y="3375025"/>
          <p14:tracePt t="11519" x="4995863" y="3443288"/>
          <p14:tracePt t="11536" x="4956175" y="3476625"/>
          <p14:tracePt t="11552" x="4943475" y="3489325"/>
          <p14:tracePt t="11569" x="4937125" y="3503613"/>
          <p14:tracePt t="11586" x="4929188" y="3503613"/>
          <p14:tracePt t="11846" x="4929188" y="3509963"/>
          <p14:tracePt t="11866" x="4916488" y="3516313"/>
          <p14:tracePt t="11876" x="4910138" y="3522663"/>
          <p14:tracePt t="11887" x="4910138" y="3530600"/>
          <p14:tracePt t="11904" x="4895850" y="3536950"/>
          <p14:tracePt t="11918" x="4889500" y="3543300"/>
          <p14:tracePt t="11935" x="4876800" y="3556000"/>
          <p14:tracePt t="11952" x="4862513" y="3563938"/>
          <p14:tracePt t="11970" x="4849813" y="3582988"/>
          <p14:tracePt t="11986" x="4849813" y="3589338"/>
          <p14:tracePt t="12003" x="4841875" y="3597275"/>
          <p14:tracePt t="12019" x="4835525" y="3603625"/>
          <p14:tracePt t="12398" x="4829175" y="3609975"/>
          <p14:tracePt t="12408" x="4816475" y="3616325"/>
          <p14:tracePt t="12420" x="4795838" y="3624263"/>
          <p14:tracePt t="12437" x="4762500" y="3649663"/>
          <p14:tracePt t="12454" x="4741863" y="3670300"/>
          <p14:tracePt t="12469" x="4729163" y="3670300"/>
          <p14:tracePt t="12486" x="4721225" y="3676650"/>
          <p14:tracePt t="12504" x="4708525" y="3684588"/>
          <p14:tracePt t="12553" x="4702175" y="3684588"/>
          <p14:tracePt t="12581" x="4695825" y="3684588"/>
          <p14:tracePt t="12804" x="4695825" y="3697288"/>
          <p14:tracePt t="12814" x="4695825" y="3703638"/>
          <p14:tracePt t="12824" x="4695825" y="3709988"/>
          <p14:tracePt t="12836" x="4695825" y="3730625"/>
          <p14:tracePt t="12853" x="4695825" y="3763963"/>
          <p14:tracePt t="12870" x="4695825" y="3824288"/>
          <p14:tracePt t="12887" x="4702175" y="3851275"/>
          <p14:tracePt t="12903" x="4708525" y="3905250"/>
          <p14:tracePt t="12920" x="4721225" y="3944938"/>
          <p14:tracePt t="12937" x="4729163" y="3984625"/>
          <p14:tracePt t="12953" x="4735513" y="4005263"/>
          <p14:tracePt t="12969" x="4741863" y="4044950"/>
          <p14:tracePt t="12987" x="4756150" y="4086225"/>
          <p14:tracePt t="13004" x="4762500" y="4113213"/>
          <p14:tracePt t="13018" x="4768850" y="4132263"/>
          <p14:tracePt t="13035" x="4768850" y="4152900"/>
          <p14:tracePt t="13052" x="4775200" y="4173538"/>
          <p14:tracePt t="13068" x="4775200" y="4179888"/>
          <p14:tracePt t="13086" x="4781550" y="4186238"/>
          <p14:tracePt t="13104" x="4781550" y="4192588"/>
          <p14:tracePt t="13229" x="4781550" y="4198938"/>
          <p14:tracePt t="13268" x="4781550" y="4206875"/>
          <p14:tracePt t="13954" x="4781550" y="4198938"/>
          <p14:tracePt t="13964" x="4781550" y="4179888"/>
          <p14:tracePt t="13974" x="4781550" y="4173538"/>
          <p14:tracePt t="13987" x="4781550" y="4152900"/>
          <p14:tracePt t="14003" x="4781550" y="4113213"/>
          <p14:tracePt t="14019" x="4781550" y="4078288"/>
          <p14:tracePt t="14035" x="4781550" y="4071938"/>
          <p14:tracePt t="14052" x="4781550" y="4044950"/>
          <p14:tracePt t="14069" x="4789488" y="4019550"/>
          <p14:tracePt t="14085" x="4789488" y="4011613"/>
          <p14:tracePt t="14103" x="4789488" y="3984625"/>
          <p14:tracePt t="14118" x="4789488" y="3971925"/>
          <p14:tracePt t="14136" x="4795838" y="3965575"/>
          <p14:tracePt t="14152" x="4795838" y="3959225"/>
          <p14:tracePt t="14168" x="4795838" y="3951288"/>
          <p14:tracePt t="14195" x="4802188" y="3951288"/>
          <p14:tracePt t="14795" x="4802188" y="3938588"/>
          <p14:tracePt t="14806" x="4802188" y="3924300"/>
          <p14:tracePt t="14820" x="4802188" y="3917950"/>
          <p14:tracePt t="14835" x="4802188" y="3890963"/>
          <p14:tracePt t="14852" x="4802188" y="3871913"/>
          <p14:tracePt t="14869" x="4802188" y="3863975"/>
          <p14:tracePt t="14885" x="4802188" y="3851275"/>
          <p14:tracePt t="14902" x="4802188" y="3844925"/>
          <p14:tracePt t="14919" x="4802188" y="3838575"/>
          <p14:tracePt t="14935" x="4802188" y="3830638"/>
          <p14:tracePt t="14953" x="4802188" y="3824288"/>
          <p14:tracePt t="14969" x="4802188" y="3817938"/>
          <p14:tracePt t="14988" x="4802188" y="3811588"/>
          <p14:tracePt t="15007" x="4802188" y="3805238"/>
          <p14:tracePt t="15075" x="4802188" y="3797300"/>
          <p14:tracePt t="15105" x="4802188" y="3790950"/>
          <p14:tracePt t="15152" x="4802188" y="3784600"/>
          <p14:tracePt t="15172" x="4795838" y="3784600"/>
          <p14:tracePt t="15481" x="4781550" y="3784600"/>
          <p14:tracePt t="15491" x="4768850" y="3784600"/>
          <p14:tracePt t="15510" x="4762500" y="3784600"/>
          <p14:tracePt t="15523" x="4748213" y="3784600"/>
          <p14:tracePt t="15541" x="4741863" y="3778250"/>
          <p14:tracePt t="15554" x="4735513" y="3778250"/>
          <p14:tracePt t="15570" x="4729163" y="3770313"/>
          <p14:tracePt t="15589" x="4721225" y="3770313"/>
          <p14:tracePt t="15603" x="4714875" y="3770313"/>
          <p14:tracePt t="15626" x="4714875" y="3763963"/>
          <p14:tracePt t="15637" x="4708525" y="3763963"/>
          <p14:tracePt t="15665" x="4702175" y="3763963"/>
          <p14:tracePt t="15877" x="4702175" y="3770313"/>
          <p14:tracePt t="15888" x="4702175" y="3778250"/>
          <p14:tracePt t="15904" x="4702175" y="3797300"/>
          <p14:tracePt t="15920" x="4702175" y="3811588"/>
          <p14:tracePt t="15935" x="4702175" y="3830638"/>
          <p14:tracePt t="15953" x="4702175" y="3863975"/>
          <p14:tracePt t="15969" x="4702175" y="3884613"/>
          <p14:tracePt t="15985" x="4702175" y="3917950"/>
          <p14:tracePt t="16003" x="4708525" y="3944938"/>
          <p14:tracePt t="16019" x="4708525" y="3959225"/>
          <p14:tracePt t="16036" x="4714875" y="3971925"/>
          <p14:tracePt t="16053" x="4721225" y="3998913"/>
          <p14:tracePt t="16069" x="4721225" y="4019550"/>
          <p14:tracePt t="16085" x="4729163" y="4032250"/>
          <p14:tracePt t="16103" x="4729163" y="4052888"/>
          <p14:tracePt t="16119" x="4729163" y="4065588"/>
          <p14:tracePt t="16136" x="4729163" y="4086225"/>
          <p14:tracePt t="16153" x="4729163" y="4098925"/>
          <p14:tracePt t="16169" x="4729163" y="4113213"/>
          <p14:tracePt t="16186" x="4729163" y="4132263"/>
          <p14:tracePt t="16203" x="4729163" y="4146550"/>
          <p14:tracePt t="16219" x="4729163" y="4165600"/>
          <p14:tracePt t="16236" x="4729163" y="4179888"/>
          <p14:tracePt t="16253" x="4729163" y="4192588"/>
          <p14:tracePt t="16286" x="4729163" y="4213225"/>
          <p14:tracePt t="16302" x="4729163" y="4219575"/>
          <p14:tracePt t="16320" x="4735513" y="4233863"/>
          <p14:tracePt t="16336" x="4741863" y="4240213"/>
          <p14:tracePt t="16353" x="4741863" y="4252913"/>
          <p14:tracePt t="16369" x="4748213" y="4273550"/>
          <p14:tracePt t="16386" x="4748213" y="4286250"/>
          <p14:tracePt t="16403" x="4756150" y="4306888"/>
          <p14:tracePt t="16419" x="4762500" y="4327525"/>
          <p14:tracePt t="16436" x="4768850" y="4346575"/>
          <p14:tracePt t="16453" x="4768850" y="4352925"/>
          <p14:tracePt t="16469" x="4768850" y="4373563"/>
          <p14:tracePt t="16486" x="4768850" y="4387850"/>
          <p14:tracePt t="16503" x="4775200" y="4394200"/>
          <p14:tracePt t="16660" x="4775200" y="4400550"/>
          <p14:tracePt t="17773" x="4775200" y="4379913"/>
          <p14:tracePt t="17783" x="4775200" y="4367213"/>
          <p14:tracePt t="17793" x="4775200" y="4352925"/>
          <p14:tracePt t="17804" x="4775200" y="4333875"/>
          <p14:tracePt t="17819" x="4775200" y="4306888"/>
          <p14:tracePt t="17837" x="4775200" y="4286250"/>
          <p14:tracePt t="17853" x="4775200" y="4267200"/>
          <p14:tracePt t="17869" x="4775200" y="4240213"/>
          <p14:tracePt t="17886" x="4775200" y="4213225"/>
          <p14:tracePt t="17903" x="4775200" y="4206875"/>
          <p14:tracePt t="17919" x="4775200" y="4186238"/>
          <p14:tracePt t="17936" x="4775200" y="4159250"/>
          <p14:tracePt t="17953" x="4775200" y="4132263"/>
          <p14:tracePt t="17969" x="4775200" y="4125913"/>
          <p14:tracePt t="17986" x="4775200" y="4113213"/>
          <p14:tracePt t="18003" x="4775200" y="4105275"/>
          <p14:tracePt t="18019" x="4775200" y="4098925"/>
          <p14:tracePt t="18036" x="4775200" y="4092575"/>
          <p14:tracePt t="18072" x="4775200" y="4086225"/>
          <p14:tracePt t="18353" x="4775200" y="4078288"/>
          <p14:tracePt t="18373" x="4775200" y="4071938"/>
          <p14:tracePt t="18401" x="4775200" y="4065588"/>
          <p14:tracePt t="18411" x="4775200" y="4059238"/>
          <p14:tracePt t="18430" x="4775200" y="4052888"/>
          <p14:tracePt t="18449" x="4775200" y="4044950"/>
          <p14:tracePt t="18459" x="4775200" y="4038600"/>
          <p14:tracePt t="18489" x="4775200" y="4032250"/>
          <p14:tracePt t="18498" x="4775200" y="4025900"/>
          <p14:tracePt t="18517" x="4775200" y="4019550"/>
          <p14:tracePt t="18537" x="4775200" y="4011613"/>
          <p14:tracePt t="18546" x="4775200" y="4005263"/>
          <p14:tracePt t="18565" x="4775200" y="3998913"/>
          <p14:tracePt t="18584" x="4775200" y="3992563"/>
          <p14:tracePt t="18614" x="4775200" y="3984625"/>
          <p14:tracePt t="18633" x="4775200" y="3978275"/>
          <p14:tracePt t="18653" x="4775200" y="3971925"/>
          <p14:tracePt t="18673" x="4775200" y="3965575"/>
          <p14:tracePt t="18691" x="4775200" y="3959225"/>
          <p14:tracePt t="18710" x="4768850" y="3959225"/>
          <p14:tracePt t="18729" x="4768850" y="3951288"/>
          <p14:tracePt t="18758" x="4762500" y="3944938"/>
          <p14:tracePt t="18826" x="4756150" y="3944938"/>
          <p14:tracePt t="18865" x="4748213" y="3944938"/>
          <p14:tracePt t="18894" x="4741863" y="3944938"/>
          <p14:tracePt t="18952" x="4735513" y="3944938"/>
          <p14:tracePt t="18972" x="4729163" y="3944938"/>
          <p14:tracePt t="19048" x="4721225" y="3944938"/>
          <p14:tracePt t="19184" x="4721225" y="3951288"/>
          <p14:tracePt t="19193" x="4721225" y="3959225"/>
          <p14:tracePt t="19206" x="4721225" y="3965575"/>
          <p14:tracePt t="19222" x="4721225" y="3971925"/>
          <p14:tracePt t="19238" x="4721225" y="3978275"/>
          <p14:tracePt t="19254" x="4721225" y="3984625"/>
          <p14:tracePt t="19272" x="4721225" y="3998913"/>
          <p14:tracePt t="19288" x="4721225" y="4005263"/>
          <p14:tracePt t="19322" x="4721225" y="4011613"/>
          <p14:tracePt t="19338" x="4721225" y="4019550"/>
          <p14:tracePt t="19377" x="4721225" y="4025900"/>
          <p14:tracePt t="19396" x="4721225" y="4032250"/>
          <p14:tracePt t="19416" x="4721225" y="4038600"/>
          <p14:tracePt t="19445" x="4721225" y="4044950"/>
          <p14:tracePt t="19465" x="4721225" y="4052888"/>
          <p14:tracePt t="19522" x="4721225" y="4059238"/>
          <p14:tracePt t="19552" x="4721225" y="4065588"/>
          <p14:tracePt t="19589" x="4721225" y="4071938"/>
          <p14:tracePt t="19647" x="4721225" y="4078288"/>
          <p14:tracePt t="19696" x="4721225" y="4086225"/>
          <p14:tracePt t="22792" x="4721225" y="4071938"/>
          <p14:tracePt t="22802" x="4721225" y="4052888"/>
          <p14:tracePt t="22822" x="4789488" y="3965575"/>
          <p14:tracePt t="22838" x="4970463" y="3690938"/>
          <p14:tracePt t="22856" x="5264150" y="3316288"/>
          <p14:tracePt t="22872" x="5378450" y="3187700"/>
          <p14:tracePt t="22889" x="5619750" y="2954338"/>
          <p14:tracePt t="22905" x="5819775" y="2767013"/>
          <p14:tracePt t="22924" x="5981700" y="2659063"/>
          <p14:tracePt t="22939" x="6054725" y="2605088"/>
          <p14:tracePt t="22956" x="6162675" y="2538413"/>
          <p14:tracePt t="22972" x="6275388" y="2471738"/>
          <p14:tracePt t="22990" x="6376988" y="2411413"/>
          <p14:tracePt t="23005" x="6423025" y="2384425"/>
          <p14:tracePt t="23022" x="6489700" y="2338388"/>
          <p14:tracePt t="23040" x="6537325" y="2311400"/>
          <p14:tracePt t="23055" x="6564313" y="2297113"/>
          <p14:tracePt t="23072" x="6618288" y="2270125"/>
          <p14:tracePt t="23090" x="6677025" y="2243138"/>
          <p14:tracePt t="23103" x="6704013" y="2230438"/>
          <p14:tracePt t="23119" x="6778625" y="2190750"/>
          <p14:tracePt t="23136" x="6878638" y="2143125"/>
          <p14:tracePt t="23154" x="6959600" y="2089150"/>
          <p14:tracePt t="23169" x="6999288" y="2063750"/>
          <p14:tracePt t="23186" x="7086600" y="2009775"/>
          <p14:tracePt t="23203" x="7140575" y="1968500"/>
          <p14:tracePt t="23222" x="7213600" y="1928813"/>
          <p14:tracePt t="23237" x="7234238" y="1908175"/>
          <p14:tracePt t="23254" x="7261225" y="1882775"/>
          <p14:tracePt t="23272" x="7280275" y="1862138"/>
          <p14:tracePt t="23304" x="7286625" y="1855788"/>
          <p14:tracePt t="23321" x="7300913" y="1849438"/>
          <p14:tracePt t="23368" x="7300913" y="1841500"/>
          <p14:tracePt t="23378" x="7307263" y="1841500"/>
          <p14:tracePt t="23389" x="7307263" y="1835150"/>
          <p14:tracePt t="23404" x="7307263" y="1828800"/>
          <p14:tracePt t="23421" x="7313613" y="1828800"/>
          <p14:tracePt t="23437" x="7313613" y="1822450"/>
          <p14:tracePt t="23454" x="7313613" y="1814513"/>
          <p14:tracePt t="23495" x="7313613" y="1808163"/>
          <p14:tracePt t="23620" x="7300913" y="1808163"/>
          <p14:tracePt t="23630" x="7294563" y="1808163"/>
          <p14:tracePt t="23642" x="7267575" y="1822450"/>
          <p14:tracePt t="23655" x="7226300" y="1855788"/>
          <p14:tracePt t="23672" x="7119938" y="1928813"/>
          <p14:tracePt t="23689" x="7005638" y="2022475"/>
          <p14:tracePt t="23707" x="6865938" y="2136775"/>
          <p14:tracePt t="23723" x="6797675" y="2182813"/>
          <p14:tracePt t="23739" x="6677025" y="2311400"/>
          <p14:tracePt t="23756" x="6477000" y="2505075"/>
          <p14:tracePt t="23773" x="6175375" y="2840038"/>
          <p14:tracePt t="23789" x="6015038" y="3067050"/>
          <p14:tracePt t="23806" x="5780088" y="3395663"/>
          <p14:tracePt t="23823" x="5680075" y="3530600"/>
          <p14:tracePt t="23839" x="5613400" y="3609975"/>
          <p14:tracePt t="23854" x="5519738" y="3736975"/>
          <p14:tracePt t="23871" x="5438775" y="3844925"/>
          <p14:tracePt t="23888" x="5384800" y="3924300"/>
          <p14:tracePt t="23904" x="5365750" y="3965575"/>
          <p14:tracePt t="23921" x="5330825" y="4038600"/>
          <p14:tracePt t="23938" x="5305425" y="4086225"/>
          <p14:tracePt t="23954" x="5297488" y="4113213"/>
          <p14:tracePt t="23971" x="5278438" y="4152900"/>
          <p14:tracePt t="23987" x="5264150" y="4179888"/>
          <p14:tracePt t="24005" x="5245100" y="4213225"/>
          <p14:tracePt t="24021" x="5237163" y="4233863"/>
          <p14:tracePt t="24038" x="5218113" y="4259263"/>
          <p14:tracePt t="24054" x="5203825" y="4279900"/>
          <p14:tracePt t="24072" x="5176838" y="4306888"/>
          <p14:tracePt t="24087" x="5170488" y="4327525"/>
          <p14:tracePt t="24104" x="5137150" y="4352925"/>
          <p14:tracePt t="24122" x="5097463" y="4394200"/>
          <p14:tracePt t="24137" x="5083175" y="4413250"/>
          <p14:tracePt t="24154" x="5064125" y="4440238"/>
          <p14:tracePt t="24171" x="5043488" y="4448175"/>
          <p14:tracePt t="24188" x="5037138" y="4460875"/>
          <p14:tracePt t="24926" x="5030788" y="4460875"/>
          <p14:tracePt t="24936" x="5022850" y="4460875"/>
          <p14:tracePt t="24946" x="5016500" y="4467225"/>
          <p14:tracePt t="24956" x="5003800" y="4473575"/>
          <p14:tracePt t="24974" x="4976813" y="4500563"/>
          <p14:tracePt t="24989" x="4962525" y="4508500"/>
          <p14:tracePt t="25006" x="4916488" y="4533900"/>
          <p14:tracePt t="25023" x="4876800" y="4567238"/>
          <p14:tracePt t="25040" x="4841875" y="4594225"/>
          <p14:tracePt t="25057" x="4829175" y="4608513"/>
          <p14:tracePt t="25073" x="4802188" y="4621213"/>
          <p14:tracePt t="25090" x="4789488" y="4641850"/>
          <p14:tracePt t="25104" x="4775200" y="4648200"/>
          <p14:tracePt t="25120" x="4762500" y="4662488"/>
          <p14:tracePt t="25137" x="4741863" y="4681538"/>
          <p14:tracePt t="25155" x="4729163" y="4702175"/>
          <p14:tracePt t="25172" x="4714875" y="4708525"/>
          <p14:tracePt t="25187" x="4695825" y="4729163"/>
          <p14:tracePt t="25204" x="4668838" y="4748213"/>
          <p14:tracePt t="25221" x="4654550" y="4768850"/>
          <p14:tracePt t="25237" x="4641850" y="4783138"/>
          <p14:tracePt t="25254" x="4608513" y="4808538"/>
          <p14:tracePt t="25272" x="4567238" y="4835525"/>
          <p14:tracePt t="25287" x="4554538" y="4841875"/>
          <p14:tracePt t="25304" x="4521200" y="4862513"/>
          <p14:tracePt t="25321" x="4500563" y="4876800"/>
          <p14:tracePt t="25338" x="4473575" y="4889500"/>
          <p14:tracePt t="25354" x="4467225" y="4895850"/>
          <p14:tracePt t="25371" x="4440238" y="4910138"/>
          <p14:tracePt t="25388" x="4413250" y="4910138"/>
          <p14:tracePt t="25405" x="4394200" y="4916488"/>
          <p14:tracePt t="25421" x="4379913" y="4922838"/>
          <p14:tracePt t="25438" x="4360863" y="4929188"/>
          <p14:tracePt t="25454" x="4360863" y="4937125"/>
          <p14:tracePt t="25544" x="4352925" y="4937125"/>
          <p14:tracePt t="25555" x="4346575" y="4937125"/>
          <p14:tracePt t="25574" x="4340225" y="4937125"/>
          <p14:tracePt t="25641" x="4333875" y="4937125"/>
          <p14:tracePt t="25651" x="4327525" y="4937125"/>
          <p14:tracePt t="25660" x="4319588" y="4937125"/>
          <p14:tracePt t="25673" x="4313238" y="4937125"/>
          <p14:tracePt t="25689" x="4300538" y="4937125"/>
          <p14:tracePt t="25707" x="4286250" y="4937125"/>
          <p14:tracePt t="25723" x="4279900" y="4937125"/>
          <p14:tracePt t="25815" x="4273550" y="4937125"/>
          <p14:tracePt t="25864" x="4267200" y="4937125"/>
          <p14:tracePt t="25892" x="4259263" y="4937125"/>
          <p14:tracePt t="25903" x="4252913" y="4937125"/>
          <p14:tracePt t="25950" x="4246563" y="4937125"/>
          <p14:tracePt t="26463" x="4252913" y="4937125"/>
          <p14:tracePt t="26472" x="4259263" y="4937125"/>
          <p14:tracePt t="26491" x="4286250" y="4922838"/>
          <p14:tracePt t="26507" x="4292600" y="4916488"/>
          <p14:tracePt t="26523" x="4313238" y="4910138"/>
          <p14:tracePt t="26540" x="4333875" y="4895850"/>
          <p14:tracePt t="26558" x="4352925" y="4883150"/>
          <p14:tracePt t="26573" x="4360863" y="4883150"/>
          <p14:tracePt t="26590" x="4373563" y="4868863"/>
          <p14:tracePt t="26607" x="4394200" y="4862513"/>
          <p14:tracePt t="26625" x="4400550" y="4841875"/>
          <p14:tracePt t="26640" x="4406900" y="4841875"/>
          <p14:tracePt t="26656" x="4413250" y="4829175"/>
          <p14:tracePt t="26674" x="4427538" y="4816475"/>
          <p14:tracePt t="26689" x="4433888" y="4802188"/>
          <p14:tracePt t="26707" x="4448175" y="4783138"/>
          <p14:tracePt t="26724" x="4460875" y="4768850"/>
          <p14:tracePt t="26741" x="4467225" y="4741863"/>
          <p14:tracePt t="26756" x="4473575" y="4729163"/>
          <p14:tracePt t="26774" x="4487863" y="4714875"/>
          <p14:tracePt t="26791" x="4487863" y="4702175"/>
          <p14:tracePt t="26807" x="4494213" y="4695825"/>
          <p14:tracePt t="26824" x="4494213" y="4681538"/>
          <p14:tracePt t="26840" x="4500563" y="4668838"/>
          <p14:tracePt t="26857" x="4506913" y="4641850"/>
          <p14:tracePt t="26873" x="4506913" y="4635500"/>
          <p14:tracePt t="26890" x="4514850" y="4608513"/>
          <p14:tracePt t="26898" x="4514850" y="4602163"/>
          <p14:tracePt t="26907" x="4514850" y="4587875"/>
          <p14:tracePt t="26922" x="4514850" y="4581525"/>
          <p14:tracePt t="26938" x="4521200" y="4560888"/>
          <p14:tracePt t="26955" x="4521200" y="4541838"/>
          <p14:tracePt t="26973" x="4527550" y="4527550"/>
          <p14:tracePt t="26988" x="4527550" y="4514850"/>
          <p14:tracePt t="27005" x="4533900" y="4500563"/>
          <p14:tracePt t="27022" x="4541838" y="4481513"/>
          <p14:tracePt t="27038" x="4541838" y="4473575"/>
          <p14:tracePt t="27055" x="4541838" y="4460875"/>
          <p14:tracePt t="27072" x="4541838" y="4440238"/>
          <p14:tracePt t="27090" x="4548188" y="4427538"/>
          <p14:tracePt t="27105" x="4548188" y="4421188"/>
          <p14:tracePt t="27122" x="4554538" y="4394200"/>
          <p14:tracePt t="27138" x="4554538" y="4373563"/>
          <p14:tracePt t="27156" x="4560888" y="4360863"/>
          <p14:tracePt t="27172" x="4560888" y="4346575"/>
          <p14:tracePt t="27188" x="4560888" y="4333875"/>
          <p14:tracePt t="27206" x="4560888" y="4319588"/>
          <p14:tracePt t="27222" x="4560888" y="4306888"/>
          <p14:tracePt t="27238" x="4560888" y="4300538"/>
          <p14:tracePt t="27255" x="4560888" y="4286250"/>
          <p14:tracePt t="27273" x="4567238" y="4267200"/>
          <p14:tracePt t="27288" x="4567238" y="4259263"/>
          <p14:tracePt t="27305" x="4567238" y="4246563"/>
          <p14:tracePt t="27322" x="4567238" y="4225925"/>
          <p14:tracePt t="27355" x="4567238" y="4219575"/>
          <p14:tracePt t="27372" x="4567238" y="4213225"/>
          <p14:tracePt t="27399" x="4567238" y="4206875"/>
          <p14:tracePt t="27564" x="4567238" y="4219575"/>
          <p14:tracePt t="27575" x="4567238" y="4225925"/>
          <p14:tracePt t="27591" x="4567238" y="4240213"/>
          <p14:tracePt t="27607" x="4567238" y="4267200"/>
          <p14:tracePt t="27623" x="4567238" y="4294188"/>
          <p14:tracePt t="27641" x="4560888" y="4327525"/>
          <p14:tracePt t="27657" x="4560888" y="4340225"/>
          <p14:tracePt t="27674" x="4554538" y="4373563"/>
          <p14:tracePt t="27690" x="4541838" y="4413250"/>
          <p14:tracePt t="27706" x="4527550" y="4454525"/>
          <p14:tracePt t="27722" x="4521200" y="4473575"/>
          <p14:tracePt t="27739" x="4506913" y="4527550"/>
          <p14:tracePt t="27756" x="4494213" y="4554538"/>
          <p14:tracePt t="27772" x="4487863" y="4575175"/>
          <p14:tracePt t="27788" x="4487863" y="4594225"/>
          <p14:tracePt t="27806" x="4481513" y="4614863"/>
          <p14:tracePt t="27823" x="4473575" y="4641850"/>
          <p14:tracePt t="27838" x="4467225" y="4648200"/>
          <p14:tracePt t="27855" x="4460875" y="4675188"/>
          <p14:tracePt t="27873" x="4454525" y="4695825"/>
          <p14:tracePt t="27889" x="4454525" y="4714875"/>
          <p14:tracePt t="27905" x="4454525" y="4729163"/>
          <p14:tracePt t="27922" x="4448175" y="4735513"/>
          <p14:tracePt t="27940" x="4448175" y="4748213"/>
          <p14:tracePt t="27972" x="4440238" y="4756150"/>
          <p14:tracePt t="28107" x="4440238" y="4762500"/>
          <p14:tracePt t="28425" x="4448175" y="4762500"/>
          <p14:tracePt t="28454" x="4454525" y="4762500"/>
          <p14:tracePt t="28464" x="4460875" y="4762500"/>
          <p14:tracePt t="28512" x="4467225" y="4756150"/>
          <p14:tracePt t="28523" x="4473575" y="4748213"/>
          <p14:tracePt t="28532" x="4481513" y="4741863"/>
          <p14:tracePt t="28544" x="4481513" y="4735513"/>
          <p14:tracePt t="28559" x="4494213" y="4729163"/>
          <p14:tracePt t="28574" x="4494213" y="4722813"/>
          <p14:tracePt t="28628" x="4500563" y="4722813"/>
          <p14:tracePt t="28666" x="4506913" y="4722813"/>
          <p14:tracePt t="28676" x="4506913" y="4714875"/>
          <p14:tracePt t="28712" x="4506913" y="4708525"/>
          <p14:tracePt t="28723" x="4514850" y="4708525"/>
          <p14:tracePt t="28741" x="4514850" y="4702175"/>
          <p14:tracePt t="28799" x="4521200" y="4695825"/>
          <p14:tracePt t="28819" x="4521200" y="4687888"/>
          <p14:tracePt t="28888" x="4521200" y="4681538"/>
          <p14:tracePt t="28927" x="4521200" y="4675188"/>
          <p14:tracePt t="28966" x="4521200" y="4668838"/>
          <p14:tracePt t="29054" x="4521200" y="4662488"/>
          <p14:tracePt t="29092" x="4521200" y="4654550"/>
          <p14:tracePt t="29189" x="4514850" y="4654550"/>
          <p14:tracePt t="29218" x="4506913" y="4654550"/>
          <p14:tracePt t="29247" x="4500563" y="4654550"/>
          <p14:tracePt t="29285" x="4494213" y="4654550"/>
          <p14:tracePt t="29304" x="4487863" y="4654550"/>
          <p14:tracePt t="29343" x="4481513" y="4654550"/>
          <p14:tracePt t="29363" x="4481513" y="4662488"/>
          <p14:tracePt t="29372" x="4473575" y="4662488"/>
          <p14:tracePt t="29401" x="4467225" y="4668838"/>
          <p14:tracePt t="29420" x="4467225" y="4675188"/>
          <p14:tracePt t="29440" x="4460875" y="4681538"/>
          <p14:tracePt t="29459" x="4454525" y="4681538"/>
          <p14:tracePt t="29479" x="4454525" y="4687888"/>
          <p14:tracePt t="29517" x="4454525" y="4695825"/>
          <p14:tracePt t="29556" x="4448175" y="4695825"/>
          <p14:tracePt t="29672" x="4448175" y="4702175"/>
          <p14:tracePt t="37998" x="4454525" y="4687888"/>
          <p14:tracePt t="38008" x="4467225" y="4662488"/>
          <p14:tracePt t="38027" x="4473575" y="4627563"/>
          <p14:tracePt t="38044" x="4494213" y="4594225"/>
          <p14:tracePt t="38060" x="4500563" y="4575175"/>
          <p14:tracePt t="38077" x="4514850" y="4548188"/>
          <p14:tracePt t="38094" x="4527550" y="4514850"/>
          <p14:tracePt t="38108" x="4533900" y="4494213"/>
          <p14:tracePt t="38125" x="4548188" y="4467225"/>
          <p14:tracePt t="38142" x="4560888" y="4440238"/>
          <p14:tracePt t="38160" x="4581525" y="4413250"/>
          <p14:tracePt t="38176" x="4581525" y="4400550"/>
          <p14:tracePt t="38193" x="4587875" y="4373563"/>
          <p14:tracePt t="38210" x="4594225" y="4346575"/>
          <p14:tracePt t="38226" x="4602163" y="4340225"/>
          <p14:tracePt t="38243" x="4608513" y="4327525"/>
          <p14:tracePt t="38260" x="4614863" y="4306888"/>
          <p14:tracePt t="38277" x="4627563" y="4279900"/>
          <p14:tracePt t="38293" x="4635500" y="4273550"/>
          <p14:tracePt t="38310" x="4641850" y="4252913"/>
          <p14:tracePt t="38326" x="4654550" y="4240213"/>
          <p14:tracePt t="38343" x="4662488" y="4225925"/>
          <p14:tracePt t="38376" x="4662488" y="4219575"/>
          <p14:tracePt t="38394" x="4668838" y="4213225"/>
          <p14:tracePt t="38597" x="4668838" y="4206875"/>
          <p14:tracePt t="38636" x="4668838" y="4198938"/>
          <p14:tracePt t="38646" x="4675188" y="4186238"/>
          <p14:tracePt t="38660" x="4675188" y="4173538"/>
          <p14:tracePt t="38676" x="4681538" y="4125913"/>
          <p14:tracePt t="38693" x="4687888" y="4032250"/>
          <p14:tracePt t="38711" x="4695825" y="3932238"/>
          <p14:tracePt t="38726" x="4702175" y="3898900"/>
          <p14:tracePt t="38743" x="4721225" y="3805238"/>
          <p14:tracePt t="38761" x="4729163" y="3697288"/>
          <p14:tracePt t="38777" x="4735513" y="3649663"/>
          <p14:tracePt t="38792" x="4748213" y="3576638"/>
          <p14:tracePt t="38809" x="4756150" y="3516313"/>
          <p14:tracePt t="38825" x="4762500" y="3503613"/>
          <p14:tracePt t="38842" x="4768850" y="3455988"/>
          <p14:tracePt t="38859" x="4775200" y="3422650"/>
          <p14:tracePt t="38876" x="4789488" y="3389313"/>
          <p14:tracePt t="38892" x="4789488" y="3382963"/>
          <p14:tracePt t="38908" x="4795838" y="3355975"/>
          <p14:tracePt t="38925" x="4795838" y="3341688"/>
          <p14:tracePt t="38942" x="4802188" y="3322638"/>
          <p14:tracePt t="38959" x="4802188" y="3308350"/>
          <p14:tracePt t="38975" x="4808538" y="3295650"/>
          <p14:tracePt t="38992" x="4816475" y="3281363"/>
          <p14:tracePt t="39008" x="4816475" y="3275013"/>
          <p14:tracePt t="39025" x="4816475" y="3262313"/>
          <p14:tracePt t="39042" x="4816475" y="3248025"/>
          <p14:tracePt t="39059" x="4816475" y="3241675"/>
          <p14:tracePt t="39079" x="4816475" y="3235325"/>
          <p14:tracePt t="39099" x="4816475" y="3228975"/>
          <p14:tracePt t="40444" x="4822825" y="3228975"/>
          <p14:tracePt t="40454" x="4829175" y="3228975"/>
          <p14:tracePt t="40473" x="4841875" y="3228975"/>
          <p14:tracePt t="40483" x="4862513" y="3228975"/>
          <p14:tracePt t="40494" x="4868863" y="3228975"/>
          <p14:tracePt t="40511" x="4902200" y="3228975"/>
          <p14:tracePt t="40527" x="4910138" y="3228975"/>
          <p14:tracePt t="40542" x="4929188" y="3241675"/>
          <p14:tracePt t="40559" x="4943475" y="3255963"/>
          <p14:tracePt t="40576" x="4949825" y="3268663"/>
          <p14:tracePt t="40609" x="4962525" y="3295650"/>
          <p14:tracePt t="40626" x="4970463" y="3322638"/>
          <p14:tracePt t="40642" x="4970463" y="3341688"/>
          <p14:tracePt t="40659" x="4970463" y="3382963"/>
          <p14:tracePt t="40675" x="4970463" y="3462338"/>
          <p14:tracePt t="40693" x="4956175" y="3549650"/>
          <p14:tracePt t="40709" x="4943475" y="3597275"/>
          <p14:tracePt t="40725" x="4929188" y="3657600"/>
          <p14:tracePt t="40742" x="4916488" y="3703638"/>
          <p14:tracePt t="40759" x="4910138" y="3744913"/>
          <p14:tracePt t="40775" x="4902200" y="3763963"/>
          <p14:tracePt t="40792" x="4883150" y="3797300"/>
          <p14:tracePt t="40809" x="4856163" y="3844925"/>
          <p14:tracePt t="40825" x="4841875" y="3871913"/>
          <p14:tracePt t="40842" x="4816475" y="3905250"/>
          <p14:tracePt t="40859" x="4808538" y="3932238"/>
          <p14:tracePt t="40876" x="4781550" y="3965575"/>
          <p14:tracePt t="40892" x="4775200" y="3978275"/>
          <p14:tracePt t="40909" x="4756150" y="3998913"/>
          <p14:tracePt t="40926" x="4748213" y="4011613"/>
          <p14:tracePt t="40943" x="4735513" y="4032250"/>
          <p14:tracePt t="40959" x="4735513" y="4038600"/>
          <p14:tracePt t="40975" x="4729163" y="4044950"/>
          <p14:tracePt t="40993" x="4721225" y="4052888"/>
          <p14:tracePt t="41025" x="4714875" y="4052888"/>
          <p14:tracePt t="41043" x="4714875" y="4059238"/>
          <p14:tracePt t="41352" x="4721225" y="4059238"/>
          <p14:tracePt t="41371" x="4729163" y="4059238"/>
          <p14:tracePt t="41382" x="4735513" y="4059238"/>
          <p14:tracePt t="41395" x="4741863" y="4059238"/>
          <p14:tracePt t="41409" x="4748213" y="4059238"/>
          <p14:tracePt t="41427" x="4762500" y="4059238"/>
          <p14:tracePt t="41443" x="4768850" y="4059238"/>
          <p14:tracePt t="41459" x="4781550" y="4059238"/>
          <p14:tracePt t="41476" x="4789488" y="4059238"/>
          <p14:tracePt t="41509" x="4795838" y="4059238"/>
          <p14:tracePt t="41527" x="4802188" y="4059238"/>
          <p14:tracePt t="41545" x="4816475" y="4059238"/>
          <p14:tracePt t="41584" x="4822825" y="4059238"/>
          <p14:tracePt t="41604" x="4829175" y="4059238"/>
          <p14:tracePt t="41671" x="4835525" y="4059238"/>
          <p14:tracePt t="41729" x="4841875" y="4059238"/>
          <p14:tracePt t="41864" x="4841875" y="4052888"/>
          <p14:tracePt t="41922" x="4841875" y="4044950"/>
          <p14:tracePt t="41999" x="4841875" y="4038600"/>
          <p14:tracePt t="42009" x="4841875" y="4032250"/>
          <p14:tracePt t="42031" x="4841875" y="4025900"/>
          <p14:tracePt t="42048" x="4835525" y="4019550"/>
          <p14:tracePt t="42067" x="4835525" y="4011613"/>
          <p14:tracePt t="42086" x="4835525" y="4005263"/>
          <p14:tracePt t="42097" x="4829175" y="4005263"/>
          <p14:tracePt t="42110" x="4822825" y="3998913"/>
          <p14:tracePt t="42125" x="4822825" y="3992563"/>
          <p14:tracePt t="42143" x="4808538" y="3992563"/>
          <p14:tracePt t="42159" x="4808538" y="3984625"/>
          <p14:tracePt t="42175" x="4802188" y="3978275"/>
          <p14:tracePt t="42192" x="4789488" y="3978275"/>
          <p14:tracePt t="42209" x="4781550" y="3971925"/>
          <p14:tracePt t="42227" x="4775200" y="3971925"/>
          <p14:tracePt t="42244" x="4768850" y="3959225"/>
          <p14:tracePt t="42260" x="4756150" y="3959225"/>
          <p14:tracePt t="42279" x="4748213" y="3959225"/>
          <p14:tracePt t="42294" x="4741863" y="3959225"/>
          <p14:tracePt t="42310" x="4729163" y="3959225"/>
          <p14:tracePt t="42328" x="4721225" y="3951288"/>
          <p14:tracePt t="42345" x="4714875" y="3951288"/>
          <p14:tracePt t="42360" x="4708525" y="3951288"/>
          <p14:tracePt t="42377" x="4702175" y="3951288"/>
          <p14:tracePt t="42397" x="4695825" y="3951288"/>
          <p14:tracePt t="42415" x="4687888" y="3951288"/>
          <p14:tracePt t="42502" x="4681538" y="3951288"/>
          <p14:tracePt t="42540" x="4675188" y="3951288"/>
          <p14:tracePt t="42550" x="4675188" y="3959225"/>
          <p14:tracePt t="42561" x="4675188" y="3965575"/>
          <p14:tracePt t="42579" x="4675188" y="3978275"/>
          <p14:tracePt t="42594" x="4675188" y="3984625"/>
          <p14:tracePt t="42611" x="4675188" y="3998913"/>
          <p14:tracePt t="42627" x="4675188" y="4005263"/>
          <p14:tracePt t="42645" x="4675188" y="4019550"/>
          <p14:tracePt t="42660" x="4675188" y="4025900"/>
          <p14:tracePt t="42677" x="4675188" y="4032250"/>
          <p14:tracePt t="42694" x="4675188" y="4038600"/>
          <p14:tracePt t="42727" x="4675188" y="4044950"/>
          <p14:tracePt t="42744" x="4675188" y="4052888"/>
          <p14:tracePt t="42760" x="4675188" y="4059238"/>
          <p14:tracePt t="42821" x="4675188" y="4065588"/>
          <p14:tracePt t="42857" x="4675188" y="4071938"/>
          <p14:tracePt t="43160" x="4681538" y="4071938"/>
          <p14:tracePt t="43256" x="4687888" y="4065588"/>
          <p14:tracePt t="43276" x="4687888" y="4059238"/>
          <p14:tracePt t="43286" x="4687888" y="4052888"/>
          <p14:tracePt t="43297" x="4695825" y="4044950"/>
          <p14:tracePt t="43312" x="4695825" y="4032250"/>
          <p14:tracePt t="43326" x="4695825" y="4025900"/>
          <p14:tracePt t="43343" x="4695825" y="4019550"/>
          <p14:tracePt t="43360" x="4695825" y="4011613"/>
          <p14:tracePt t="43376" x="4702175" y="4005263"/>
          <p14:tracePt t="43393" x="4702175" y="3998913"/>
          <p14:tracePt t="43410" x="4708525" y="3992563"/>
          <p14:tracePt t="43426" x="4714875" y="3992563"/>
          <p14:tracePt t="43443" x="4714875" y="3978275"/>
          <p14:tracePt t="43479" x="4714875" y="3971925"/>
          <p14:tracePt t="43493" x="4721225" y="3971925"/>
          <p14:tracePt t="43515" x="4721225" y="3965575"/>
          <p14:tracePt t="43535" x="4729163" y="3965575"/>
          <p14:tracePt t="43604" x="4735513" y="3965575"/>
          <p14:tracePt t="43623" x="4741863" y="3965575"/>
          <p14:tracePt t="43643" x="4748213" y="3965575"/>
          <p14:tracePt t="43681" x="4756150" y="3965575"/>
          <p14:tracePt t="43710" x="4762500" y="3965575"/>
          <p14:tracePt t="43749" x="4768850" y="3965575"/>
          <p14:tracePt t="43787" x="4775200" y="3965575"/>
          <p14:tracePt t="43826" x="4775200" y="3971925"/>
          <p14:tracePt t="43855" x="4775200" y="3978275"/>
          <p14:tracePt t="43865" x="4781550" y="3984625"/>
          <p14:tracePt t="43877" x="4781550" y="3992563"/>
          <p14:tracePt t="43903" x="4781550" y="3998913"/>
          <p14:tracePt t="43915" x="4781550" y="4005263"/>
          <p14:tracePt t="43952" x="4781550" y="4011613"/>
          <p14:tracePt t="43971" x="4781550" y="4019550"/>
          <p14:tracePt t="44019" x="4781550" y="4025900"/>
          <p14:tracePt t="44039" x="4781550" y="4032250"/>
          <p14:tracePt t="44048" x="4781550" y="4038600"/>
          <p14:tracePt t="44087" x="4781550" y="4044950"/>
          <p14:tracePt t="44105" x="4781550" y="4052888"/>
          <p14:tracePt t="44174" x="4781550" y="4059238"/>
          <p14:tracePt t="44222" x="4781550" y="4065588"/>
          <p14:tracePt t="46224" x="4781550" y="4071938"/>
          <p14:tracePt t="46251" x="4781550" y="4078288"/>
          <p14:tracePt t="46262" x="4775200" y="4086225"/>
          <p14:tracePt t="46279" x="4768850" y="4092575"/>
          <p14:tracePt t="46295" x="4762500" y="4105275"/>
          <p14:tracePt t="46312" x="4756150" y="4113213"/>
          <p14:tracePt t="46329" x="4748213" y="4119563"/>
          <p14:tracePt t="46345" x="4748213" y="4125913"/>
          <p14:tracePt t="46360" x="4735513" y="4132263"/>
          <p14:tracePt t="46377" x="4735513" y="4146550"/>
          <p14:tracePt t="46395" x="4735513" y="4159250"/>
          <p14:tracePt t="46410" x="4729163" y="4165600"/>
          <p14:tracePt t="46427" x="4729163" y="4179888"/>
          <p14:tracePt t="46444" x="4721225" y="4186238"/>
          <p14:tracePt t="46460" x="4721225" y="4192588"/>
          <p14:tracePt t="46477" x="4714875" y="4192588"/>
          <p14:tracePt t="46494" x="4714875" y="4206875"/>
          <p14:tracePt t="46527" x="4714875" y="4213225"/>
          <p14:tracePt t="46909" x="4721225" y="4213225"/>
          <p14:tracePt t="46919" x="4729163" y="4213225"/>
          <p14:tracePt t="46938" x="4735513" y="4213225"/>
          <p14:tracePt t="46949" x="4741863" y="4213225"/>
          <p14:tracePt t="46967" x="4756150" y="4213225"/>
          <p14:tracePt t="46979" x="4762500" y="4213225"/>
          <p14:tracePt t="47005" x="4768850" y="4213225"/>
          <p14:tracePt t="47025" x="4775200" y="4213225"/>
          <p14:tracePt t="47102" x="4781550" y="4213225"/>
          <p14:tracePt t="47527" x="4781550" y="4206875"/>
          <p14:tracePt t="47547" x="4789488" y="4206875"/>
          <p14:tracePt t="47556" x="4789488" y="4198938"/>
          <p14:tracePt t="47585" x="4789488" y="4192588"/>
          <p14:tracePt t="47595" x="4789488" y="4186238"/>
          <p14:tracePt t="47624" x="4789488" y="4179888"/>
          <p14:tracePt t="47635" x="4789488" y="4173538"/>
          <p14:tracePt t="47646" x="4789488" y="4165600"/>
          <p14:tracePt t="47672" x="4789488" y="4159250"/>
          <p14:tracePt t="47682" x="4789488" y="4152900"/>
          <p14:tracePt t="47701" x="4789488" y="4146550"/>
          <p14:tracePt t="47712" x="4789488" y="4132263"/>
          <p14:tracePt t="47732" x="4789488" y="4125913"/>
          <p14:tracePt t="47746" x="4789488" y="4119563"/>
          <p14:tracePt t="47761" x="4789488" y="4113213"/>
          <p14:tracePt t="47781" x="4789488" y="4105275"/>
          <p14:tracePt t="47794" x="4789488" y="4098925"/>
          <p14:tracePt t="47810" x="4789488" y="4092575"/>
          <p14:tracePt t="47827" x="4789488" y="4086225"/>
          <p14:tracePt t="47855" x="4789488" y="4078288"/>
          <p14:tracePt t="47874" x="4789488" y="4071938"/>
          <p14:tracePt t="47885" x="4789488" y="4065588"/>
          <p14:tracePt t="47923" x="4789488" y="4059238"/>
          <p14:tracePt t="47933" x="4789488" y="4052888"/>
          <p14:tracePt t="47972" x="4789488" y="4044950"/>
          <p14:tracePt t="47991" x="4789488" y="4038600"/>
          <p14:tracePt t="48020" x="4789488" y="4032250"/>
          <p14:tracePt t="48069" x="4789488" y="4025900"/>
          <p14:tracePt t="48078" x="4789488" y="4019550"/>
          <p14:tracePt t="48116" x="4781550" y="4019550"/>
          <p14:tracePt t="48125" x="4781550" y="4011613"/>
          <p14:tracePt t="48153" x="4775200" y="4011613"/>
          <p14:tracePt t="48163" x="4775200" y="4005263"/>
          <p14:tracePt t="48176" x="4768850" y="4005263"/>
          <p14:tracePt t="48212" x="4762500" y="4005263"/>
          <p14:tracePt t="48232" x="4756150" y="4005263"/>
          <p14:tracePt t="48271" x="4748213" y="4005263"/>
          <p14:tracePt t="48552" x="4741863" y="4005263"/>
          <p14:tracePt t="48601" x="4735513" y="4005263"/>
          <p14:tracePt t="48668" x="4735513" y="4011613"/>
          <p14:tracePt t="48687" x="4729163" y="4011613"/>
          <p14:tracePt t="48707" x="4729163" y="4019550"/>
          <p14:tracePt t="48717" x="4729163" y="4025900"/>
          <p14:tracePt t="48746" x="4721225" y="4032250"/>
          <p14:tracePt t="48755" x="4721225" y="4044950"/>
          <p14:tracePt t="48774" x="4721225" y="4052888"/>
          <p14:tracePt t="48784" x="4721225" y="4065588"/>
          <p14:tracePt t="48803" x="4721225" y="4071938"/>
          <p14:tracePt t="48813" x="4721225" y="4086225"/>
          <p14:tracePt t="48831" x="4721225" y="4092575"/>
          <p14:tracePt t="48844" x="4721225" y="4098925"/>
          <p14:tracePt t="48860" x="4721225" y="4105275"/>
          <p14:tracePt t="48880" x="4721225" y="4113213"/>
          <p14:tracePt t="48898" x="4721225" y="4119563"/>
          <p14:tracePt t="48967" x="4721225" y="4125913"/>
          <p14:tracePt t="49451" x="4741863" y="4119563"/>
          <p14:tracePt t="49461" x="4789488" y="4105275"/>
          <p14:tracePt t="49480" x="4983163" y="4065588"/>
          <p14:tracePt t="49497" x="5384800" y="4011613"/>
          <p14:tracePt t="49513" x="5545138" y="4011613"/>
          <p14:tracePt t="49530" x="5961063" y="4011613"/>
          <p14:tracePt t="49547" x="6350000" y="4078288"/>
          <p14:tracePt t="49562" x="6537325" y="4125913"/>
          <p14:tracePt t="49579" x="6872288" y="4206875"/>
          <p14:tracePt t="49596" x="7132638" y="4279900"/>
          <p14:tracePt t="49613" x="7327900" y="4333875"/>
          <p14:tracePt t="49629" x="7421563" y="4360863"/>
          <p14:tracePt t="49646" x="7596188" y="4433888"/>
          <p14:tracePt t="49663" x="7750175" y="4514850"/>
          <p14:tracePt t="49680" x="7877175" y="4587875"/>
          <p14:tracePt t="49696" x="7937500" y="4627563"/>
          <p14:tracePt t="49713" x="8083550" y="4741863"/>
          <p14:tracePt t="49730" x="8185150" y="4816475"/>
          <p14:tracePt t="49746" x="8224838" y="4856163"/>
          <p14:tracePt t="49752" x="8278813" y="4889500"/>
          <p14:tracePt t="49763" x="8305800" y="4902200"/>
          <p14:tracePt t="49778" x="8372475" y="4956175"/>
          <p14:tracePt t="49794" x="8412163" y="4983163"/>
          <p14:tracePt t="49811" x="8472488" y="5010150"/>
          <p14:tracePt t="49827" x="8526463" y="5037138"/>
          <p14:tracePt t="49845" x="8559800" y="5057775"/>
          <p14:tracePt t="49861" x="8580438" y="5064125"/>
          <p14:tracePt t="49877" x="8607425" y="5070475"/>
          <p14:tracePt t="49894" x="8626475" y="5076825"/>
          <p14:tracePt t="49912" x="8626475" y="5083175"/>
          <p14:tracePt t="49928" x="8632825" y="5091113"/>
          <p14:tracePt t="49944" x="8647113" y="5091113"/>
          <p14:tracePt t="49961" x="8667750" y="5091113"/>
          <p14:tracePt t="49978" x="8674100" y="5091113"/>
          <p14:tracePt t="49994" x="8693150" y="5091113"/>
          <p14:tracePt t="50011" x="8720138" y="5091113"/>
          <p14:tracePt t="50029" x="8747125" y="5091113"/>
          <p14:tracePt t="50044" x="8761413" y="5091113"/>
          <p14:tracePt t="50061" x="8801100" y="5091113"/>
          <p14:tracePt t="50078" x="8847138" y="5076825"/>
          <p14:tracePt t="50096" x="8901113" y="5057775"/>
          <p14:tracePt t="50111" x="8915400" y="5049838"/>
          <p14:tracePt t="50128" x="8948738" y="5030788"/>
          <p14:tracePt t="50145" x="8961438" y="5016500"/>
          <p14:tracePt t="50161" x="8975725" y="5010150"/>
          <p14:tracePt t="50178" x="8982075" y="5003800"/>
          <p14:tracePt t="50194" x="8982075" y="4997450"/>
          <p14:tracePt t="50232" x="8982075" y="4989513"/>
          <p14:tracePt t="50245" x="8982075" y="4983163"/>
          <p14:tracePt t="50263" x="8982075" y="4976813"/>
          <p14:tracePt t="50283" x="8982075" y="4970463"/>
          <p14:tracePt t="50296" x="8982075" y="4962525"/>
          <p14:tracePt t="50313" x="8982075" y="4956175"/>
          <p14:tracePt t="50329" x="8982075" y="4949825"/>
          <p14:tracePt t="50347" x="8967788" y="4943475"/>
          <p14:tracePt t="50379" x="8961438" y="4929188"/>
          <p14:tracePt t="50397" x="8955088" y="4929188"/>
          <p14:tracePt t="50429" x="8948738" y="4929188"/>
          <p14:tracePt t="50446" x="8934450" y="4929188"/>
          <p14:tracePt t="50464" x="8921750" y="4929188"/>
          <p14:tracePt t="50496" x="8907463" y="4929188"/>
          <p14:tracePt t="50513" x="8901113" y="4929188"/>
          <p14:tracePt t="50546" x="8894763" y="4929188"/>
          <p14:tracePt t="50563" x="8888413" y="4929188"/>
          <p14:tracePt t="50591" x="8882063" y="4929188"/>
          <p14:tracePt t="50610" x="8874125" y="49291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24" y="0"/>
            <a:ext cx="655320" cy="60198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378440"/>
              </p:ext>
            </p:extLst>
          </p:nvPr>
        </p:nvGraphicFramePr>
        <p:xfrm>
          <a:off x="143508" y="1270000"/>
          <a:ext cx="8856984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2952328"/>
                <a:gridCol w="2952328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FEATURES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ARTERIAL THROMBI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VENOUS THROMBI</a:t>
                      </a:r>
                      <a:endParaRPr lang="en-US" sz="1400" b="1" dirty="0"/>
                    </a:p>
                  </a:txBody>
                  <a:tcPr/>
                </a:tc>
              </a:tr>
              <a:tr h="1012056">
                <a:tc>
                  <a:txBody>
                    <a:bodyPr/>
                    <a:lstStyle/>
                    <a:p>
                      <a:pPr algn="ctr"/>
                      <a:endParaRPr lang="en-US" sz="1600" b="1" dirty="0" smtClean="0"/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Sites 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 smtClean="0"/>
                    </a:p>
                    <a:p>
                      <a:r>
                        <a:rPr lang="en-US" sz="1600" b="1" dirty="0" smtClean="0"/>
                        <a:t>Coronary, cerebral and femoral arteries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Common - Veins of lower extremities</a:t>
                      </a:r>
                      <a:r>
                        <a:rPr lang="en-US" sz="1600" b="1" baseline="0" dirty="0" smtClean="0"/>
                        <a:t> </a:t>
                      </a:r>
                    </a:p>
                    <a:p>
                      <a:r>
                        <a:rPr lang="en-US" sz="1600" b="1" baseline="0" dirty="0" smtClean="0"/>
                        <a:t>Other sites are – veins of upper extremity. </a:t>
                      </a:r>
                      <a:r>
                        <a:rPr lang="en-US" sz="1600" b="1" baseline="0" dirty="0" err="1" smtClean="0"/>
                        <a:t>Periprostatic</a:t>
                      </a:r>
                      <a:r>
                        <a:rPr lang="en-US" sz="1600" b="1" baseline="0" dirty="0" smtClean="0"/>
                        <a:t> plexus, or </a:t>
                      </a:r>
                      <a:r>
                        <a:rPr lang="en-US" sz="1600" b="1" baseline="0" dirty="0" err="1" smtClean="0"/>
                        <a:t>periuterine</a:t>
                      </a:r>
                      <a:r>
                        <a:rPr lang="en-US" sz="1600" b="1" baseline="0" dirty="0" smtClean="0"/>
                        <a:t> or ovarian plexus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032" r="16926" b="24523"/>
          <a:stretch/>
        </p:blipFill>
        <p:spPr>
          <a:xfrm rot="5400000">
            <a:off x="1833832" y="3485833"/>
            <a:ext cx="2136237" cy="100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5001" r="20392" b="24800"/>
          <a:stretch/>
        </p:blipFill>
        <p:spPr>
          <a:xfrm>
            <a:off x="3438052" y="3449541"/>
            <a:ext cx="955672" cy="1208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056" y="3897682"/>
            <a:ext cx="7200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00000"/>
                </a:solidFill>
              </a:rPr>
              <a:t>Coronary arteries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36694" y="3989890"/>
            <a:ext cx="934759" cy="115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10261" y="4581819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C00000"/>
                </a:solidFill>
              </a:rPr>
              <a:t>Cerebral arteries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7863" y="4781874"/>
            <a:ext cx="1658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C00000"/>
                </a:solidFill>
              </a:rPr>
              <a:t>Femoral arteries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9401" r="21464" b="6600"/>
          <a:stretch/>
        </p:blipFill>
        <p:spPr>
          <a:xfrm>
            <a:off x="4629274" y="3057910"/>
            <a:ext cx="1105929" cy="17462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33366" y="3352756"/>
            <a:ext cx="804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Arch of aorta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87860" y="4466404"/>
            <a:ext cx="739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/>
              <a:t>Abd</a:t>
            </a:r>
            <a:r>
              <a:rPr lang="en-US" sz="900" b="1" dirty="0" smtClean="0"/>
              <a:t> aorta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20297" y="3184395"/>
            <a:ext cx="11004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Circle of </a:t>
            </a:r>
            <a:r>
              <a:rPr lang="en-US" sz="1050" b="1" dirty="0" err="1" smtClean="0"/>
              <a:t>willis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042309" y="343269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ACA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49896" y="3876165"/>
            <a:ext cx="5046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MCA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145934" y="4366376"/>
            <a:ext cx="4187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PCA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53544" y="3095581"/>
            <a:ext cx="739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/>
              <a:t>Abd</a:t>
            </a:r>
            <a:r>
              <a:rPr lang="en-US" sz="900" b="1" dirty="0" smtClean="0"/>
              <a:t> aorta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95924" y="3697906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Common iliac artery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596285" y="3928738"/>
            <a:ext cx="81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Internal iliac </a:t>
            </a:r>
            <a:r>
              <a:rPr lang="en-US" sz="900" b="1" dirty="0" err="1" smtClean="0"/>
              <a:t>artey</a:t>
            </a:r>
            <a:endParaRPr lang="en-US" b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307842" y="4076220"/>
            <a:ext cx="3267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206476" y="4537568"/>
            <a:ext cx="338502" cy="19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888327" y="4484454"/>
            <a:ext cx="213279" cy="194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DIFFERENCES BETWEEN ARTERIAL AND VENOUS THROMBUS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01" y="2936795"/>
            <a:ext cx="1328000" cy="22217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41866" y="3184395"/>
            <a:ext cx="1095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Common iliac vein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028384" y="3568200"/>
            <a:ext cx="1102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Internal  iliac vein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041866" y="3841238"/>
            <a:ext cx="1102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External  iliac vein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62922" y="4207464"/>
            <a:ext cx="9586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Femoral vein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485501" y="4658184"/>
            <a:ext cx="10321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Great saphenous vein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207847" y="4804114"/>
            <a:ext cx="10730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Popliteal vein</a:t>
            </a:r>
            <a:endParaRPr lang="en-US" b="1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7633138" y="3337185"/>
            <a:ext cx="395247" cy="247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9396536" y="3648140"/>
            <a:ext cx="72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9" idx="1"/>
          </p:cNvCxnSpPr>
          <p:nvPr/>
        </p:nvCxnSpPr>
        <p:spPr>
          <a:xfrm flipH="1">
            <a:off x="7608491" y="3683616"/>
            <a:ext cx="419893" cy="16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7485501" y="3782369"/>
            <a:ext cx="556365" cy="50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7129670" y="4863548"/>
            <a:ext cx="34618" cy="38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380312" y="4330574"/>
            <a:ext cx="252826" cy="35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7506725" y="4453685"/>
            <a:ext cx="324036" cy="278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129670" y="4863548"/>
            <a:ext cx="250642" cy="19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5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50"/>
    </mc:Choice>
    <mc:Fallback xmlns="">
      <p:transition spd="slow" advTm="66150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387" x="8867775" y="4929188"/>
          <p14:tracePt t="2401" x="8855075" y="4929188"/>
          <p14:tracePt t="2414" x="8807450" y="4929188"/>
          <p14:tracePt t="2432" x="8693150" y="4916488"/>
          <p14:tracePt t="2448" x="8599488" y="4895850"/>
          <p14:tracePt t="2465" x="8245475" y="4775200"/>
          <p14:tracePt t="2481" x="7648575" y="4567238"/>
          <p14:tracePt t="2499" x="7192963" y="4454525"/>
          <p14:tracePt t="2514" x="6972300" y="4413250"/>
          <p14:tracePt t="2531" x="6483350" y="4319588"/>
          <p14:tracePt t="2548" x="6054725" y="4279900"/>
          <p14:tracePt t="2564" x="5840413" y="4240213"/>
          <p14:tracePt t="2581" x="5586413" y="4225925"/>
          <p14:tracePt t="2598" x="5378450" y="4213225"/>
          <p14:tracePt t="2615" x="5218113" y="4213225"/>
          <p14:tracePt t="2631" x="5116513" y="4213225"/>
          <p14:tracePt t="2649" x="4962525" y="4206875"/>
          <p14:tracePt t="2666" x="4816475" y="4206875"/>
          <p14:tracePt t="2683" x="4648200" y="4206875"/>
          <p14:tracePt t="2699" x="4560888" y="4198938"/>
          <p14:tracePt t="2715" x="4394200" y="4186238"/>
          <p14:tracePt t="2732" x="4179888" y="4159250"/>
          <p14:tracePt t="2749" x="4017963" y="4125913"/>
          <p14:tracePt t="2766" x="3736975" y="4071938"/>
          <p14:tracePt t="2782" x="3529013" y="4011613"/>
          <p14:tracePt t="2799" x="3322638" y="3924300"/>
          <p14:tracePt t="2816" x="3262313" y="3878263"/>
          <p14:tracePt t="2832" x="3168650" y="3805238"/>
          <p14:tracePt t="2849" x="3108325" y="3751263"/>
          <p14:tracePt t="2866" x="3074988" y="3697288"/>
          <p14:tracePt t="2882" x="3067050" y="3676650"/>
          <p14:tracePt t="2899" x="3054350" y="3636963"/>
          <p14:tracePt t="2916" x="3054350" y="3616325"/>
          <p14:tracePt t="3314" x="3040063" y="3616325"/>
          <p14:tracePt t="3325" x="3033713" y="3616325"/>
          <p14:tracePt t="3335" x="3027363" y="3609975"/>
          <p14:tracePt t="3349" x="3014663" y="3609975"/>
          <p14:tracePt t="3366" x="3006725" y="3609975"/>
          <p14:tracePt t="3383" x="3000375" y="3597275"/>
          <p14:tracePt t="3398" x="2994025" y="3530600"/>
          <p14:tracePt t="3415" x="2994025" y="3429000"/>
          <p14:tracePt t="3431" x="3067050" y="3214688"/>
          <p14:tracePt t="3448" x="3228975" y="2994025"/>
          <p14:tracePt t="3467" x="3476625" y="2686050"/>
          <p14:tracePt t="3483" x="3616325" y="2578100"/>
          <p14:tracePt t="3499" x="3817938" y="2417763"/>
          <p14:tracePt t="3516" x="3992563" y="2324100"/>
          <p14:tracePt t="3534" x="4098925" y="2278063"/>
          <p14:tracePt t="3549" x="4159250" y="2257425"/>
          <p14:tracePt t="3566" x="4219575" y="2243138"/>
          <p14:tracePt t="3583" x="4292600" y="2243138"/>
          <p14:tracePt t="3601" x="4333875" y="2236788"/>
          <p14:tracePt t="3616" x="4352925" y="2236788"/>
          <p14:tracePt t="3633" x="4379913" y="2236788"/>
          <p14:tracePt t="3650" x="4406900" y="2236788"/>
          <p14:tracePt t="3666" x="4427538" y="2236788"/>
          <p14:tracePt t="3682" x="4460875" y="2236788"/>
          <p14:tracePt t="3699" x="4487863" y="2236788"/>
          <p14:tracePt t="3717" x="4514850" y="2230438"/>
          <p14:tracePt t="3732" x="4527550" y="2230438"/>
          <p14:tracePt t="3749" x="4554538" y="2217738"/>
          <p14:tracePt t="3767" x="4581525" y="2203450"/>
          <p14:tracePt t="3782" x="4587875" y="2203450"/>
          <p14:tracePt t="3799" x="4602163" y="2197100"/>
          <p14:tracePt t="3816" x="4602163" y="2182813"/>
          <p14:tracePt t="3833" x="4608513" y="2170113"/>
          <p14:tracePt t="3849" x="4621213" y="2149475"/>
          <p14:tracePt t="3866" x="4627563" y="2122488"/>
          <p14:tracePt t="3883" x="4627563" y="2103438"/>
          <p14:tracePt t="3900" x="4627563" y="2089150"/>
          <p14:tracePt t="3917" x="4627563" y="2063750"/>
          <p14:tracePt t="3933" x="4627563" y="2036763"/>
          <p14:tracePt t="3950" x="4627563" y="2009775"/>
          <p14:tracePt t="3967" x="4635500" y="2003425"/>
          <p14:tracePt t="3982" x="4635500" y="1976438"/>
          <p14:tracePt t="4000" x="4635500" y="1955800"/>
          <p14:tracePt t="4017" x="4641850" y="1943100"/>
          <p14:tracePt t="4033" x="4641850" y="1928813"/>
          <p14:tracePt t="4049" x="4648200" y="1922463"/>
          <p14:tracePt t="4067" x="4654550" y="1916113"/>
          <p14:tracePt t="4099" x="4654550" y="1908175"/>
          <p14:tracePt t="5778" x="4648200" y="1908175"/>
          <p14:tracePt t="5797" x="4641850" y="1908175"/>
          <p14:tracePt t="5809" x="4635500" y="1908175"/>
          <p14:tracePt t="5821" x="4627563" y="1908175"/>
          <p14:tracePt t="5834" x="4614863" y="1908175"/>
          <p14:tracePt t="5850" x="4608513" y="1908175"/>
          <p14:tracePt t="5867" x="4587875" y="1908175"/>
          <p14:tracePt t="5884" x="4560888" y="1908175"/>
          <p14:tracePt t="5901" x="4527550" y="1908175"/>
          <p14:tracePt t="5918" x="4506913" y="1908175"/>
          <p14:tracePt t="5934" x="4473575" y="1908175"/>
          <p14:tracePt t="5951" x="4454525" y="1908175"/>
          <p14:tracePt t="5968" x="4433888" y="1908175"/>
          <p14:tracePt t="5983" x="4427538" y="1908175"/>
          <p14:tracePt t="5999" x="4413250" y="1908175"/>
          <p14:tracePt t="6018" x="4400550" y="1916113"/>
          <p14:tracePt t="6050" x="4387850" y="1922463"/>
          <p14:tracePt t="6066" x="4379913" y="1922463"/>
          <p14:tracePt t="6099" x="4373563" y="1922463"/>
          <p14:tracePt t="6117" x="4367213" y="1928813"/>
          <p14:tracePt t="6133" x="4360863" y="1935163"/>
          <p14:tracePt t="6150" x="4352925" y="1935163"/>
          <p14:tracePt t="6166" x="4346575" y="1943100"/>
          <p14:tracePt t="6183" x="4340225" y="1955800"/>
          <p14:tracePt t="6200" x="4333875" y="1955800"/>
          <p14:tracePt t="6217" x="4333875" y="1962150"/>
          <p14:tracePt t="6233" x="4327525" y="1968500"/>
          <p14:tracePt t="6249" x="4319588" y="1968500"/>
          <p14:tracePt t="6267" x="4313238" y="1982788"/>
          <p14:tracePt t="6300" x="4306888" y="1989138"/>
          <p14:tracePt t="6317" x="4300538" y="1995488"/>
          <p14:tracePt t="6332" x="4300538" y="2003425"/>
          <p14:tracePt t="6366" x="4300538" y="2016125"/>
          <p14:tracePt t="6382" x="4300538" y="2022475"/>
          <p14:tracePt t="6399" x="4300538" y="2028825"/>
          <p14:tracePt t="6416" x="4300538" y="2043113"/>
          <p14:tracePt t="6433" x="4300538" y="2055813"/>
          <p14:tracePt t="6449" x="4300538" y="2063750"/>
          <p14:tracePt t="6466" x="4300538" y="2082800"/>
          <p14:tracePt t="6482" x="4319588" y="2109788"/>
          <p14:tracePt t="6499" x="4346575" y="2130425"/>
          <p14:tracePt t="6516" x="4352925" y="2136775"/>
          <p14:tracePt t="6532" x="4406900" y="2163763"/>
          <p14:tracePt t="6549" x="4454525" y="2190750"/>
          <p14:tracePt t="6566" x="4481513" y="2203450"/>
          <p14:tracePt t="6582" x="4527550" y="2217738"/>
          <p14:tracePt t="6599" x="4560888" y="2230438"/>
          <p14:tracePt t="6616" x="4594225" y="2236788"/>
          <p14:tracePt t="6633" x="4594225" y="2243138"/>
          <p14:tracePt t="6649" x="4614863" y="2243138"/>
          <p14:tracePt t="6665" x="4621213" y="2243138"/>
          <p14:tracePt t="6683" x="4635500" y="2251075"/>
          <p14:tracePt t="6716" x="4648200" y="2251075"/>
          <p14:tracePt t="6732" x="4654550" y="2251075"/>
          <p14:tracePt t="6766" x="4668838" y="2251075"/>
          <p14:tracePt t="6782" x="4687888" y="2251075"/>
          <p14:tracePt t="6799" x="4702175" y="2251075"/>
          <p14:tracePt t="6816" x="4708525" y="2251075"/>
          <p14:tracePt t="6832" x="4729163" y="2251075"/>
          <p14:tracePt t="6849" x="4756150" y="2251075"/>
          <p14:tracePt t="6866" x="4768850" y="2251075"/>
          <p14:tracePt t="6882" x="4808538" y="2251075"/>
          <p14:tracePt t="6899" x="4862513" y="2251075"/>
          <p14:tracePt t="6916" x="4916488" y="2251075"/>
          <p14:tracePt t="6932" x="4937125" y="2251075"/>
          <p14:tracePt t="6949" x="4970463" y="2251075"/>
          <p14:tracePt t="6966" x="5003800" y="2257425"/>
          <p14:tracePt t="6983" x="5022850" y="2263775"/>
          <p14:tracePt t="7016" x="5037138" y="2270125"/>
          <p14:tracePt t="7169" x="5037138" y="2278063"/>
          <p14:tracePt t="7180" x="5016500" y="2290763"/>
          <p14:tracePt t="7202" x="4962525" y="2303463"/>
          <p14:tracePt t="7219" x="4883150" y="2317750"/>
          <p14:tracePt t="7236" x="4822825" y="2324100"/>
          <p14:tracePt t="7252" x="4775200" y="2330450"/>
          <p14:tracePt t="7269" x="4695825" y="2338388"/>
          <p14:tracePt t="7284" x="4614863" y="2351088"/>
          <p14:tracePt t="7301" x="4567238" y="2357438"/>
          <p14:tracePt t="7317" x="4494213" y="2363788"/>
          <p14:tracePt t="7334" x="4433888" y="2384425"/>
          <p14:tracePt t="7352" x="4367213" y="2397125"/>
          <p14:tracePt t="7369" x="4340225" y="2405063"/>
          <p14:tracePt t="7385" x="4313238" y="2417763"/>
          <p14:tracePt t="7402" x="4286250" y="2424113"/>
          <p14:tracePt t="7420" x="4267200" y="2432050"/>
          <p14:tracePt t="7434" x="4252913" y="2432050"/>
          <p14:tracePt t="7451" x="4240213" y="2432050"/>
          <p14:tracePt t="7467" x="4213225" y="2438400"/>
          <p14:tracePt t="7485" x="4186238" y="2438400"/>
          <p14:tracePt t="7500" x="4165600" y="2438400"/>
          <p14:tracePt t="7517" x="4138613" y="2438400"/>
          <p14:tracePt t="7535" x="4105275" y="2438400"/>
          <p14:tracePt t="7550" x="4086225" y="2438400"/>
          <p14:tracePt t="7567" x="4059238" y="2438400"/>
          <p14:tracePt t="7584" x="4038600" y="2438400"/>
          <p14:tracePt t="7601" x="4032250" y="2438400"/>
          <p14:tracePt t="7635" x="4025900" y="2438400"/>
          <p14:tracePt t="8058" x="4011613" y="2438400"/>
          <p14:tracePt t="8070" x="3998913" y="2444750"/>
          <p14:tracePt t="8087" x="3944938" y="2465388"/>
          <p14:tracePt t="8104" x="3917950" y="2478088"/>
          <p14:tracePt t="8117" x="3778250" y="2559050"/>
          <p14:tracePt t="8134" x="3609975" y="2679700"/>
          <p14:tracePt t="8150" x="3536950" y="2732088"/>
          <p14:tracePt t="8156" x="3476625" y="2779713"/>
          <p14:tracePt t="8167" x="3409950" y="2827338"/>
          <p14:tracePt t="8184" x="3355975" y="2867025"/>
          <p14:tracePt t="8201" x="3295650" y="2913063"/>
          <p14:tracePt t="8217" x="3275013" y="2927350"/>
          <p14:tracePt t="8234" x="3235325" y="2967038"/>
          <p14:tracePt t="8250" x="3208338" y="3000375"/>
          <p14:tracePt t="8268" x="3181350" y="3041650"/>
          <p14:tracePt t="8284" x="3160713" y="3067050"/>
          <p14:tracePt t="8301" x="3141663" y="3100388"/>
          <p14:tracePt t="8318" x="3114675" y="3148013"/>
          <p14:tracePt t="8334" x="3100388" y="3175000"/>
          <p14:tracePt t="8350" x="3081338" y="3221038"/>
          <p14:tracePt t="8367" x="3060700" y="3268663"/>
          <p14:tracePt t="8385" x="3040063" y="3308350"/>
          <p14:tracePt t="8401" x="3033713" y="3328988"/>
          <p14:tracePt t="8418" x="3027363" y="3368675"/>
          <p14:tracePt t="8434" x="2994025" y="3443288"/>
          <p14:tracePt t="8449" x="2981325" y="3489325"/>
          <p14:tracePt t="8466" x="2933700" y="3609975"/>
          <p14:tracePt t="8483" x="2906713" y="3717925"/>
          <p14:tracePt t="8500" x="2873375" y="3805238"/>
          <p14:tracePt t="8516" x="2860675" y="3838575"/>
          <p14:tracePt t="8533" x="2840038" y="3884613"/>
          <p14:tracePt t="8550" x="2819400" y="3932238"/>
          <p14:tracePt t="8568" x="2806700" y="3959225"/>
          <p14:tracePt t="8583" x="2800350" y="3965575"/>
          <p14:tracePt t="8600" x="2800350" y="3978275"/>
          <p14:tracePt t="9092" x="2800350" y="3984625"/>
          <p14:tracePt t="9131" x="2800350" y="3992563"/>
          <p14:tracePt t="9179" x="2800350" y="3998913"/>
          <p14:tracePt t="9198" x="2800350" y="4005263"/>
          <p14:tracePt t="9237" x="2800350" y="4011613"/>
          <p14:tracePt t="9304" x="2792413" y="4011613"/>
          <p14:tracePt t="9488" x="2792413" y="4005263"/>
          <p14:tracePt t="9508" x="2792413" y="3998913"/>
          <p14:tracePt t="9556" x="2792413" y="3992563"/>
          <p14:tracePt t="9575" x="2792413" y="3984625"/>
          <p14:tracePt t="9614" x="2792413" y="3978275"/>
          <p14:tracePt t="9625" x="2792413" y="3971925"/>
          <p14:tracePt t="9643" x="2792413" y="3965575"/>
          <p14:tracePt t="9671" x="2792413" y="3959225"/>
          <p14:tracePt t="9681" x="2792413" y="3951288"/>
          <p14:tracePt t="9719" x="2792413" y="3944938"/>
          <p14:tracePt t="9729" x="2792413" y="3938588"/>
          <p14:tracePt t="9748" x="2792413" y="3932238"/>
          <p14:tracePt t="9807" x="2792413" y="3924300"/>
          <p14:tracePt t="9827" x="2792413" y="3917950"/>
          <p14:tracePt t="9846" x="2786063" y="3917950"/>
          <p14:tracePt t="9885" x="2786063" y="3911600"/>
          <p14:tracePt t="9913" x="2786063" y="3905250"/>
          <p14:tracePt t="9924" x="2786063" y="3898900"/>
          <p14:tracePt t="9991" x="2786063" y="3890963"/>
          <p14:tracePt t="10010" x="2779713" y="3890963"/>
          <p14:tracePt t="10030" x="2779713" y="3884613"/>
          <p14:tracePt t="10059" x="2773363" y="3884613"/>
          <p14:tracePt t="10078" x="2773363" y="3878263"/>
          <p14:tracePt t="10097" x="2767013" y="3871913"/>
          <p14:tracePt t="10126" x="2767013" y="3863975"/>
          <p14:tracePt t="10148" x="2767013" y="3857625"/>
          <p14:tracePt t="10165" x="2759075" y="3851275"/>
          <p14:tracePt t="10194" x="2759075" y="3844925"/>
          <p14:tracePt t="10213" x="2752725" y="3838575"/>
          <p14:tracePt t="10281" x="2752725" y="3830638"/>
          <p14:tracePt t="11382" x="2746375" y="3830638"/>
          <p14:tracePt t="11394" x="2746375" y="3824288"/>
          <p14:tracePt t="11411" x="2746375" y="3817938"/>
          <p14:tracePt t="11423" x="2740025" y="3817938"/>
          <p14:tracePt t="11448" x="2740025" y="3811588"/>
          <p14:tracePt t="11467" x="2732088" y="3805238"/>
          <p14:tracePt t="11506" x="2732088" y="3797300"/>
          <p14:tracePt t="11525" x="2732088" y="3790950"/>
          <p14:tracePt t="11545" x="2725738" y="3790950"/>
          <p14:tracePt t="11555" x="2725738" y="3784600"/>
          <p14:tracePt t="11633" x="2725738" y="3778250"/>
          <p14:tracePt t="11692" x="2725738" y="3770313"/>
          <p14:tracePt t="11711" x="2719388" y="3770313"/>
          <p14:tracePt t="11730" x="2719388" y="3763963"/>
          <p14:tracePt t="11749" x="2719388" y="3757613"/>
          <p14:tracePt t="11761" x="2719388" y="3751263"/>
          <p14:tracePt t="11778" x="2719388" y="3744913"/>
          <p14:tracePt t="11790" x="2719388" y="3736975"/>
          <p14:tracePt t="11802" x="2713038" y="3736975"/>
          <p14:tracePt t="11818" x="2713038" y="3717925"/>
          <p14:tracePt t="11836" x="2713038" y="3709988"/>
          <p14:tracePt t="11853" x="2713038" y="3703638"/>
          <p14:tracePt t="11869" x="2713038" y="3697288"/>
          <p14:tracePt t="11887" x="2713038" y="3690938"/>
          <p14:tracePt t="11904" x="2713038" y="3684588"/>
          <p14:tracePt t="11918" x="2713038" y="3676650"/>
          <p14:tracePt t="11935" x="2713038" y="3663950"/>
          <p14:tracePt t="11969" x="2713038" y="3649663"/>
          <p14:tracePt t="12009" x="2713038" y="3643313"/>
          <p14:tracePt t="12020" x="2719388" y="3643313"/>
          <p14:tracePt t="12243" x="2719388" y="3657600"/>
          <p14:tracePt t="12254" x="2719388" y="3670300"/>
          <p14:tracePt t="12271" x="2719388" y="3703638"/>
          <p14:tracePt t="12288" x="2719388" y="3744913"/>
          <p14:tracePt t="12303" x="2719388" y="3778250"/>
          <p14:tracePt t="12320" x="2719388" y="3838575"/>
          <p14:tracePt t="12338" x="2719388" y="3871913"/>
          <p14:tracePt t="12354" x="2719388" y="3890963"/>
          <p14:tracePt t="12370" x="2719388" y="3917950"/>
          <p14:tracePt t="12387" x="2719388" y="3938588"/>
          <p14:tracePt t="12404" x="2719388" y="3944938"/>
          <p14:tracePt t="12420" x="2719388" y="3951288"/>
          <p14:tracePt t="12880" x="2725738" y="3944938"/>
          <p14:tracePt t="12892" x="2725738" y="3938588"/>
          <p14:tracePt t="12909" x="2725738" y="3924300"/>
          <p14:tracePt t="12921" x="2732088" y="3911600"/>
          <p14:tracePt t="12937" x="2746375" y="3905250"/>
          <p14:tracePt t="12952" x="2746375" y="3898900"/>
          <p14:tracePt t="12968" x="2746375" y="3890963"/>
          <p14:tracePt t="13189" x="2740025" y="3890963"/>
          <p14:tracePt t="13228" x="2732088" y="3890963"/>
          <p14:tracePt t="13240" x="2732088" y="3898900"/>
          <p14:tracePt t="13267" x="2725738" y="3905250"/>
          <p14:tracePt t="13373" x="2719388" y="3905250"/>
          <p14:tracePt t="13430" x="2713038" y="3905250"/>
          <p14:tracePt t="13449" x="2713038" y="3911600"/>
          <p14:tracePt t="13458" x="2706688" y="3911600"/>
          <p14:tracePt t="13470" x="2706688" y="3917950"/>
          <p14:tracePt t="13506" x="2706688" y="3924300"/>
          <p14:tracePt t="13515" x="2698750" y="3924300"/>
          <p14:tracePt t="13554" x="2692400" y="3924300"/>
          <p14:tracePt t="13584" x="2692400" y="3932238"/>
          <p14:tracePt t="16727" x="2706688" y="3924300"/>
          <p14:tracePt t="16738" x="2725738" y="3924300"/>
          <p14:tracePt t="16755" x="2779713" y="3890963"/>
          <p14:tracePt t="16772" x="2906713" y="3857625"/>
          <p14:tracePt t="16786" x="2981325" y="3844925"/>
          <p14:tracePt t="16803" x="3148013" y="3797300"/>
          <p14:tracePt t="16820" x="3302000" y="3763963"/>
          <p14:tracePt t="16837" x="3355975" y="3757613"/>
          <p14:tracePt t="16853" x="3449638" y="3744913"/>
          <p14:tracePt t="16871" x="3516313" y="3744913"/>
          <p14:tracePt t="16887" x="3549650" y="3744913"/>
          <p14:tracePt t="16904" x="3563938" y="3744913"/>
          <p14:tracePt t="16920" x="3589338" y="3751263"/>
          <p14:tracePt t="16937" x="3603625" y="3757613"/>
          <p14:tracePt t="16953" x="3616325" y="3763963"/>
          <p14:tracePt t="16970" x="3630613" y="3763963"/>
          <p14:tracePt t="16987" x="3636963" y="3770313"/>
          <p14:tracePt t="17005" x="3649663" y="3778250"/>
          <p14:tracePt t="17020" x="3649663" y="3784600"/>
          <p14:tracePt t="17036" x="3663950" y="3790950"/>
          <p14:tracePt t="17053" x="3670300" y="3797300"/>
          <p14:tracePt t="17070" x="3684588" y="3805238"/>
          <p14:tracePt t="17087" x="3703638" y="3817938"/>
          <p14:tracePt t="17104" x="3730625" y="3838575"/>
          <p14:tracePt t="17121" x="3743325" y="3844925"/>
          <p14:tracePt t="17136" x="3751263" y="3851275"/>
          <p14:tracePt t="17153" x="3757613" y="3857625"/>
          <p14:tracePt t="17171" x="3763963" y="3863975"/>
          <p14:tracePt t="17189" x="3770313" y="3863975"/>
          <p14:tracePt t="17204" x="3770313" y="3871913"/>
          <p14:tracePt t="17227" x="3778250" y="3871913"/>
          <p14:tracePt t="18243" x="3778250" y="3863975"/>
          <p14:tracePt t="18262" x="3778250" y="3857625"/>
          <p14:tracePt t="18274" x="3778250" y="3851275"/>
          <p14:tracePt t="18290" x="3778250" y="3844925"/>
          <p14:tracePt t="18304" x="3778250" y="3838575"/>
          <p14:tracePt t="18321" x="3778250" y="3830638"/>
          <p14:tracePt t="18338" x="3778250" y="3817938"/>
          <p14:tracePt t="18370" x="3778250" y="3797300"/>
          <p14:tracePt t="18387" x="3778250" y="3790950"/>
          <p14:tracePt t="18404" x="3778250" y="3778250"/>
          <p14:tracePt t="18420" x="3778250" y="3770313"/>
          <p14:tracePt t="18436" x="3778250" y="3757613"/>
          <p14:tracePt t="18453" x="3784600" y="3744913"/>
          <p14:tracePt t="18469" x="3790950" y="3744913"/>
          <p14:tracePt t="18486" x="3797300" y="3736975"/>
          <p14:tracePt t="18503" x="3797300" y="3724275"/>
          <p14:tracePt t="18520" x="3811588" y="3717925"/>
          <p14:tracePt t="18536" x="3811588" y="3709988"/>
          <p14:tracePt t="18553" x="3817938" y="3703638"/>
          <p14:tracePt t="18570" x="3830638" y="3697288"/>
          <p14:tracePt t="18603" x="3844925" y="3690938"/>
          <p14:tracePt t="18619" x="3851275" y="3684588"/>
          <p14:tracePt t="18637" x="3863975" y="3684588"/>
          <p14:tracePt t="18669" x="3878263" y="3676650"/>
          <p14:tracePt t="18686" x="3890963" y="3676650"/>
          <p14:tracePt t="18703" x="3898900" y="3676650"/>
          <p14:tracePt t="18720" x="3905250" y="3676650"/>
          <p14:tracePt t="18736" x="3911600" y="3676650"/>
          <p14:tracePt t="18754" x="3924300" y="3676650"/>
          <p14:tracePt t="18770" x="3932238" y="3676650"/>
          <p14:tracePt t="18786" x="3951288" y="3676650"/>
          <p14:tracePt t="18803" x="3965575" y="3676650"/>
          <p14:tracePt t="18820" x="3978275" y="3676650"/>
          <p14:tracePt t="18836" x="3992563" y="3676650"/>
          <p14:tracePt t="18853" x="4005263" y="3684588"/>
          <p14:tracePt t="18870" x="4017963" y="3690938"/>
          <p14:tracePt t="18887" x="4032250" y="3690938"/>
          <p14:tracePt t="18903" x="4038600" y="3697288"/>
          <p14:tracePt t="18919" x="4044950" y="3703638"/>
          <p14:tracePt t="18937" x="4059238" y="3709988"/>
          <p14:tracePt t="18953" x="4065588" y="3709988"/>
          <p14:tracePt t="18970" x="4078288" y="3709988"/>
          <p14:tracePt t="18987" x="4092575" y="3724275"/>
          <p14:tracePt t="19003" x="4098925" y="3724275"/>
          <p14:tracePt t="19019" x="4113213" y="3730625"/>
          <p14:tracePt t="19036" x="4119563" y="3744913"/>
          <p14:tracePt t="19053" x="4125913" y="3751263"/>
          <p14:tracePt t="19070" x="4132263" y="3757613"/>
          <p14:tracePt t="19086" x="4138613" y="3763963"/>
          <p14:tracePt t="19103" x="4146550" y="3778250"/>
          <p14:tracePt t="19136" x="4152900" y="3784600"/>
          <p14:tracePt t="19153" x="4159250" y="3797300"/>
          <p14:tracePt t="19171" x="4159250" y="3805238"/>
          <p14:tracePt t="19188" x="4165600" y="3817938"/>
          <p14:tracePt t="19220" x="4173538" y="3838575"/>
          <p14:tracePt t="19237" x="4173538" y="3844925"/>
          <p14:tracePt t="19253" x="4173538" y="3851275"/>
          <p14:tracePt t="19270" x="4173538" y="3863975"/>
          <p14:tracePt t="19287" x="4173538" y="3871913"/>
          <p14:tracePt t="19304" x="4173538" y="3884613"/>
          <p14:tracePt t="19337" x="4173538" y="3890963"/>
          <p14:tracePt t="19354" x="4173538" y="3898900"/>
          <p14:tracePt t="19371" x="4173538" y="3905250"/>
          <p14:tracePt t="19430" x="4173538" y="3911600"/>
          <p14:tracePt t="19469" x="4173538" y="3917950"/>
          <p14:tracePt t="19867" x="4173538" y="3924300"/>
          <p14:tracePt t="19914" x="4173538" y="3932238"/>
          <p14:tracePt t="19926" x="4173538" y="3938588"/>
          <p14:tracePt t="19973" x="4173538" y="3944938"/>
          <p14:tracePt t="19984" x="4173538" y="3951288"/>
          <p14:tracePt t="20006" x="4165600" y="3965575"/>
          <p14:tracePt t="20022" x="4165600" y="3984625"/>
          <p14:tracePt t="20039" x="4165600" y="3992563"/>
          <p14:tracePt t="20054" x="4165600" y="3998913"/>
          <p14:tracePt t="20070" x="4165600" y="4011613"/>
          <p14:tracePt t="20146" x="4159250" y="4019550"/>
          <p14:tracePt t="20214" x="4159250" y="4025900"/>
          <p14:tracePt t="20301" x="4159250" y="4032250"/>
          <p14:tracePt t="20378" x="4159250" y="4038600"/>
          <p14:tracePt t="20389" x="4159250" y="4044950"/>
          <p14:tracePt t="20455" x="4159250" y="4052888"/>
          <p14:tracePt t="20504" x="4159250" y="4059238"/>
          <p14:tracePt t="21644" x="4159250" y="4052888"/>
          <p14:tracePt t="21656" x="4159250" y="4044950"/>
          <p14:tracePt t="21673" x="4159250" y="4032250"/>
          <p14:tracePt t="21687" x="4159250" y="4025900"/>
          <p14:tracePt t="21704" x="4159250" y="4011613"/>
          <p14:tracePt t="21720" x="4165600" y="3998913"/>
          <p14:tracePt t="21738" x="4165600" y="3992563"/>
          <p14:tracePt t="21754" x="4165600" y="3978275"/>
          <p14:tracePt t="21771" x="4165600" y="3971925"/>
          <p14:tracePt t="21788" x="4165600" y="3951288"/>
          <p14:tracePt t="21804" x="4173538" y="3951288"/>
          <p14:tracePt t="21808" x="4173538" y="3944938"/>
          <p14:tracePt t="21821" x="4173538" y="3938588"/>
          <p14:tracePt t="21837" x="4179888" y="3924300"/>
          <p14:tracePt t="21855" x="4179888" y="3917950"/>
          <p14:tracePt t="21871" x="4179888" y="3911600"/>
          <p14:tracePt t="21887" x="4179888" y="3898900"/>
          <p14:tracePt t="21904" x="4186238" y="3884613"/>
          <p14:tracePt t="22002" x="4186238" y="3878263"/>
          <p14:tracePt t="22031" x="4186238" y="3871913"/>
          <p14:tracePt t="22050" x="4186238" y="3863975"/>
          <p14:tracePt t="22079" x="4186238" y="3857625"/>
          <p14:tracePt t="22099" x="4192588" y="3851275"/>
          <p14:tracePt t="22110" x="4192588" y="3844925"/>
          <p14:tracePt t="22122" x="4198938" y="3830638"/>
          <p14:tracePt t="22138" x="4206875" y="3797300"/>
          <p14:tracePt t="22155" x="4206875" y="3770313"/>
          <p14:tracePt t="22171" x="4206875" y="3763963"/>
          <p14:tracePt t="22188" x="4206875" y="3751263"/>
          <p14:tracePt t="22225" x="4206875" y="3744913"/>
          <p14:tracePt t="22271" x="4206875" y="3736975"/>
          <p14:tracePt t="22823" x="4192588" y="3744913"/>
          <p14:tracePt t="22836" x="4186238" y="3751263"/>
          <p14:tracePt t="22856" x="4132263" y="3763963"/>
          <p14:tracePt t="22873" x="4086225" y="3784600"/>
          <p14:tracePt t="22890" x="4038600" y="3790950"/>
          <p14:tracePt t="22906" x="4011613" y="3805238"/>
          <p14:tracePt t="22923" x="3978275" y="3811588"/>
          <p14:tracePt t="22940" x="3938588" y="3824288"/>
          <p14:tracePt t="22957" x="3905250" y="3838575"/>
          <p14:tracePt t="22975" x="3884613" y="3838575"/>
          <p14:tracePt t="22987" x="3857625" y="3851275"/>
          <p14:tracePt t="23004" x="3824288" y="3857625"/>
          <p14:tracePt t="23021" x="3811588" y="3863975"/>
          <p14:tracePt t="23037" x="3790950" y="3863975"/>
          <p14:tracePt t="23054" x="3770313" y="3878263"/>
          <p14:tracePt t="23072" x="3751263" y="3890963"/>
          <p14:tracePt t="23087" x="3743325" y="3890963"/>
          <p14:tracePt t="23104" x="3724275" y="3905250"/>
          <p14:tracePt t="23122" x="3717925" y="3911600"/>
          <p14:tracePt t="23137" x="3709988" y="3911600"/>
          <p14:tracePt t="23154" x="3697288" y="3924300"/>
          <p14:tracePt t="23171" x="3690938" y="3932238"/>
          <p14:tracePt t="23204" x="3684588" y="3932238"/>
          <p14:tracePt t="23222" x="3676650" y="3938588"/>
          <p14:tracePt t="23256" x="3670300" y="3944938"/>
          <p14:tracePt t="23306" x="3663950" y="3944938"/>
          <p14:tracePt t="23703" x="3670300" y="3944938"/>
          <p14:tracePt t="23714" x="3684588" y="3951288"/>
          <p14:tracePt t="23725" x="3703638" y="3959225"/>
          <p14:tracePt t="23740" x="3763963" y="3971925"/>
          <p14:tracePt t="23755" x="3790950" y="3984625"/>
          <p14:tracePt t="23772" x="3844925" y="4011613"/>
          <p14:tracePt t="23789" x="3878263" y="4032250"/>
          <p14:tracePt t="23805" x="3898900" y="4038600"/>
          <p14:tracePt t="23809" x="3905250" y="4052888"/>
          <p14:tracePt t="23822" x="3917950" y="4059238"/>
          <p14:tracePt t="23839" x="3951288" y="4078288"/>
          <p14:tracePt t="23855" x="3978275" y="4113213"/>
          <p14:tracePt t="23872" x="3992563" y="4125913"/>
          <p14:tracePt t="23889" x="4025900" y="4173538"/>
          <p14:tracePt t="23905" x="4059238" y="4213225"/>
          <p14:tracePt t="23923" x="4092575" y="4240213"/>
          <p14:tracePt t="23938" x="4098925" y="4259263"/>
          <p14:tracePt t="23955" x="4132263" y="4294188"/>
          <p14:tracePt t="23972" x="4159250" y="4319588"/>
          <p14:tracePt t="23990" x="4173538" y="4352925"/>
          <p14:tracePt t="24005" x="4179888" y="4352925"/>
          <p14:tracePt t="24022" x="4192588" y="4379913"/>
          <p14:tracePt t="24039" x="4198938" y="4394200"/>
          <p14:tracePt t="24055" x="4206875" y="4406900"/>
          <p14:tracePt t="24073" x="4213225" y="4421188"/>
          <p14:tracePt t="24089" x="4219575" y="4433888"/>
          <p14:tracePt t="24104" x="4225925" y="4448175"/>
          <p14:tracePt t="24121" x="4232275" y="4467225"/>
          <p14:tracePt t="24138" x="4246563" y="4494213"/>
          <p14:tracePt t="24154" x="4267200" y="4514850"/>
          <p14:tracePt t="24171" x="4267200" y="4521200"/>
          <p14:tracePt t="24187" x="4286250" y="4541838"/>
          <p14:tracePt t="24205" x="4300538" y="4560888"/>
          <p14:tracePt t="24222" x="4313238" y="4567238"/>
          <p14:tracePt t="24238" x="4313238" y="4581525"/>
          <p14:tracePt t="24254" x="4319588" y="4587875"/>
          <p14:tracePt t="24271" x="4327525" y="4594225"/>
          <p14:tracePt t="24305" x="4333875" y="4594225"/>
          <p14:tracePt t="24321" x="4333875" y="4602163"/>
          <p14:tracePt t="24348" x="4333875" y="4608513"/>
          <p14:tracePt t="28081" x="4340225" y="4608513"/>
          <p14:tracePt t="28292" x="4346575" y="4608513"/>
          <p14:tracePt t="28322" x="4360863" y="4608513"/>
          <p14:tracePt t="28333" x="4387850" y="4602163"/>
          <p14:tracePt t="28344" x="4413250" y="4594225"/>
          <p14:tracePt t="28358" x="4481513" y="4581525"/>
          <p14:tracePt t="28374" x="4521200" y="4575175"/>
          <p14:tracePt t="28391" x="4581525" y="4575175"/>
          <p14:tracePt t="28409" x="4648200" y="4575175"/>
          <p14:tracePt t="28422" x="4681538" y="4575175"/>
          <p14:tracePt t="28440" x="4741863" y="4575175"/>
          <p14:tracePt t="28455" x="4789488" y="4575175"/>
          <p14:tracePt t="28471" x="4841875" y="4587875"/>
          <p14:tracePt t="28488" x="4949825" y="4621213"/>
          <p14:tracePt t="28505" x="5097463" y="4675188"/>
          <p14:tracePt t="28522" x="5251450" y="4729163"/>
          <p14:tracePt t="28538" x="5318125" y="4775200"/>
          <p14:tracePt t="28555" x="5445125" y="4862513"/>
          <p14:tracePt t="28571" x="5526088" y="4937125"/>
          <p14:tracePt t="28589" x="5572125" y="4997450"/>
          <p14:tracePt t="28605" x="5580063" y="5003800"/>
          <p14:tracePt t="28621" x="5599113" y="5030788"/>
          <p14:tracePt t="28638" x="5605463" y="5037138"/>
          <p14:tracePt t="28776" x="5605463" y="5043488"/>
          <p14:tracePt t="28940" x="5599113" y="5043488"/>
          <p14:tracePt t="28952" x="5592763" y="5043488"/>
          <p14:tracePt t="28961" x="5580063" y="5043488"/>
          <p14:tracePt t="28974" x="5565775" y="5043488"/>
          <p14:tracePt t="28990" x="5538788" y="5043488"/>
          <p14:tracePt t="29006" x="5511800" y="5043488"/>
          <p14:tracePt t="29023" x="5492750" y="5043488"/>
          <p14:tracePt t="29039" x="5451475" y="5043488"/>
          <p14:tracePt t="29056" x="5405438" y="5043488"/>
          <p14:tracePt t="29074" x="5357813" y="5043488"/>
          <p14:tracePt t="29090" x="5338763" y="5043488"/>
          <p14:tracePt t="29106" x="5305425" y="5043488"/>
          <p14:tracePt t="29123" x="5270500" y="5043488"/>
          <p14:tracePt t="29142" x="5245100" y="5049838"/>
          <p14:tracePt t="29158" x="5237163" y="5049838"/>
          <p14:tracePt t="29174" x="5224463" y="5049838"/>
          <p14:tracePt t="29404" x="5230813" y="5049838"/>
          <p14:tracePt t="29415" x="5264150" y="5049838"/>
          <p14:tracePt t="29427" x="5291138" y="5049838"/>
          <p14:tracePt t="29440" x="5351463" y="5043488"/>
          <p14:tracePt t="29455" x="5384800" y="5043488"/>
          <p14:tracePt t="29472" x="5426075" y="5043488"/>
          <p14:tracePt t="29489" x="5445125" y="5043488"/>
          <p14:tracePt t="29506" x="5459413" y="5043488"/>
          <p14:tracePt t="29523" x="5465763" y="5043488"/>
          <p14:tracePt t="29541" x="5472113" y="5043488"/>
          <p14:tracePt t="29616" x="5478463" y="5043488"/>
          <p14:tracePt t="30158" x="5484813" y="5043488"/>
          <p14:tracePt t="31086" x="5484813" y="5030788"/>
          <p14:tracePt t="31097" x="5484813" y="5016500"/>
          <p14:tracePt t="31109" x="5484813" y="5003800"/>
          <p14:tracePt t="31123" x="5484813" y="4970463"/>
          <p14:tracePt t="31141" x="5484813" y="4922838"/>
          <p14:tracePt t="31157" x="5478463" y="4910138"/>
          <p14:tracePt t="31173" x="5478463" y="4856163"/>
          <p14:tracePt t="31190" x="5478463" y="4795838"/>
          <p14:tracePt t="31207" x="5472113" y="4762500"/>
          <p14:tracePt t="31223" x="5472113" y="4668838"/>
          <p14:tracePt t="31241" x="5472113" y="4602163"/>
          <p14:tracePt t="31258" x="5472113" y="4541838"/>
          <p14:tracePt t="31273" x="5472113" y="4521200"/>
          <p14:tracePt t="31290" x="5472113" y="4460875"/>
          <p14:tracePt t="31307" x="5472113" y="4400550"/>
          <p14:tracePt t="31324" x="5472113" y="4360863"/>
          <p14:tracePt t="31340" x="5472113" y="4333875"/>
          <p14:tracePt t="31346" x="5472113" y="4313238"/>
          <p14:tracePt t="31357" x="5472113" y="4300538"/>
          <p14:tracePt t="31374" x="5472113" y="4259263"/>
          <p14:tracePt t="31391" x="5472113" y="4246563"/>
          <p14:tracePt t="31407" x="5472113" y="4206875"/>
          <p14:tracePt t="31423" x="5472113" y="4173538"/>
          <p14:tracePt t="31441" x="5478463" y="4138613"/>
          <p14:tracePt t="31457" x="5478463" y="4125913"/>
          <p14:tracePt t="31473" x="5478463" y="4098925"/>
          <p14:tracePt t="31491" x="5478463" y="4065588"/>
          <p14:tracePt t="31508" x="5478463" y="4052888"/>
          <p14:tracePt t="31523" x="5478463" y="4044950"/>
          <p14:tracePt t="31540" x="5478463" y="4032250"/>
          <p14:tracePt t="31558" x="5478463" y="4025900"/>
          <p14:tracePt t="31574" x="5478463" y="4011613"/>
          <p14:tracePt t="31590" x="5478463" y="4005263"/>
          <p14:tracePt t="31607" x="5478463" y="3998913"/>
          <p14:tracePt t="31626" x="5478463" y="3992563"/>
          <p14:tracePt t="31654" x="5478463" y="3984625"/>
          <p14:tracePt t="31664" x="5478463" y="3978275"/>
          <p14:tracePt t="31676" x="5478463" y="3971925"/>
          <p14:tracePt t="31702" x="5478463" y="3965575"/>
          <p14:tracePt t="31712" x="5472113" y="3959225"/>
          <p14:tracePt t="31731" x="5465763" y="3959225"/>
          <p14:tracePt t="31751" x="5459413" y="3951288"/>
          <p14:tracePt t="31761" x="5459413" y="3944938"/>
          <p14:tracePt t="31799" x="5451475" y="3938588"/>
          <p14:tracePt t="31838" x="5445125" y="3938588"/>
          <p14:tracePt t="31926" x="5438775" y="3938588"/>
          <p14:tracePt t="31974" x="5432425" y="3938588"/>
          <p14:tracePt t="32757" x="5426075" y="3938588"/>
          <p14:tracePt t="32883" x="5418138" y="3938588"/>
          <p14:tracePt t="32895" x="5411788" y="3951288"/>
          <p14:tracePt t="32910" x="5399088" y="3978275"/>
          <p14:tracePt t="32924" x="5391150" y="4005263"/>
          <p14:tracePt t="32941" x="5378450" y="4044950"/>
          <p14:tracePt t="32958" x="5365750" y="4086225"/>
          <p14:tracePt t="32974" x="5351463" y="4119563"/>
          <p14:tracePt t="32991" x="5330825" y="4186238"/>
          <p14:tracePt t="33008" x="5311775" y="4240213"/>
          <p14:tracePt t="33025" x="5284788" y="4294188"/>
          <p14:tracePt t="33040" x="5284788" y="4319588"/>
          <p14:tracePt t="33057" x="5257800" y="4379913"/>
          <p14:tracePt t="33074" x="5237163" y="4433888"/>
          <p14:tracePt t="33091" x="5230813" y="4460875"/>
          <p14:tracePt t="33108" x="5218113" y="4514850"/>
          <p14:tracePt t="33125" x="5210175" y="4560888"/>
          <p14:tracePt t="33141" x="5210175" y="4608513"/>
          <p14:tracePt t="33157" x="5210175" y="4627563"/>
          <p14:tracePt t="33174" x="5210175" y="4681538"/>
          <p14:tracePt t="33190" x="5210175" y="4729163"/>
          <p14:tracePt t="33209" x="5210175" y="4768850"/>
          <p14:tracePt t="33224" x="5210175" y="4783138"/>
          <p14:tracePt t="33241" x="5210175" y="4802188"/>
          <p14:tracePt t="33258" x="5210175" y="4808538"/>
          <p14:tracePt t="33274" x="5210175" y="4816475"/>
          <p14:tracePt t="33290" x="5210175" y="4822825"/>
          <p14:tracePt t="33760" x="5210175" y="4829175"/>
          <p14:tracePt t="33769" x="5203825" y="4829175"/>
          <p14:tracePt t="33779" x="5176838" y="4835525"/>
          <p14:tracePt t="33790" x="5151438" y="4841875"/>
          <p14:tracePt t="33807" x="5103813" y="4862513"/>
          <p14:tracePt t="33823" x="4995863" y="4895850"/>
          <p14:tracePt t="33839" x="4835525" y="4910138"/>
          <p14:tracePt t="33856" x="4695825" y="4937125"/>
          <p14:tracePt t="33873" x="4654550" y="4937125"/>
          <p14:tracePt t="33876" x="4608513" y="4943475"/>
          <p14:tracePt t="33890" x="4548188" y="4956175"/>
          <p14:tracePt t="33906" x="4433888" y="4956175"/>
          <p14:tracePt t="33924" x="4346575" y="4956175"/>
          <p14:tracePt t="33939" x="4313238" y="4956175"/>
          <p14:tracePt t="33956" x="4259263" y="4956175"/>
          <p14:tracePt t="33973" x="4219575" y="4956175"/>
          <p14:tracePt t="33989" x="4192588" y="4956175"/>
          <p14:tracePt t="34006" x="4113213" y="4949825"/>
          <p14:tracePt t="34023" x="4038600" y="4937125"/>
          <p14:tracePt t="34040" x="3971925" y="4929188"/>
          <p14:tracePt t="34056" x="3944938" y="4922838"/>
          <p14:tracePt t="34073" x="3871913" y="4916488"/>
          <p14:tracePt t="34090" x="3797300" y="4902200"/>
          <p14:tracePt t="34107" x="3663950" y="4876800"/>
          <p14:tracePt t="34123" x="3570288" y="4849813"/>
          <p14:tracePt t="34140" x="3422650" y="4822825"/>
          <p14:tracePt t="34156" x="3281363" y="4789488"/>
          <p14:tracePt t="34173" x="3201988" y="4783138"/>
          <p14:tracePt t="34190" x="3067050" y="4748213"/>
          <p14:tracePt t="34206" x="2906713" y="4708525"/>
          <p14:tracePt t="34223" x="2779713" y="4675188"/>
          <p14:tracePt t="34241" x="2719388" y="4662488"/>
          <p14:tracePt t="34258" x="2598738" y="4608513"/>
          <p14:tracePt t="34275" x="2484438" y="4548188"/>
          <p14:tracePt t="34292" x="2405063" y="4514850"/>
          <p14:tracePt t="34308" x="2351088" y="4500563"/>
          <p14:tracePt t="34324" x="2230438" y="4440238"/>
          <p14:tracePt t="34341" x="2089150" y="4379913"/>
          <p14:tracePt t="34359" x="1962150" y="4327525"/>
          <p14:tracePt t="34374" x="1908175" y="4300538"/>
          <p14:tracePt t="34379" x="1862138" y="4279900"/>
          <p14:tracePt t="34391" x="1835150" y="4273550"/>
          <p14:tracePt t="34409" x="1762125" y="4240213"/>
          <p14:tracePt t="34424" x="1720850" y="4225925"/>
          <p14:tracePt t="34442" x="1654175" y="4198938"/>
          <p14:tracePt t="34458" x="1620838" y="4179888"/>
          <p14:tracePt t="34475" x="1573213" y="4165600"/>
          <p14:tracePt t="34491" x="1560513" y="4159250"/>
          <p14:tracePt t="34508" x="1533525" y="4152900"/>
          <p14:tracePt t="34524" x="1514475" y="4146550"/>
          <p14:tracePt t="34542" x="1500188" y="4146550"/>
          <p14:tracePt t="34558" x="1500188" y="4138613"/>
          <p14:tracePt t="34835" x="1500188" y="4132263"/>
          <p14:tracePt t="34846" x="1533525" y="4132263"/>
          <p14:tracePt t="34861" x="1620838" y="4113213"/>
          <p14:tracePt t="34874" x="1687513" y="4098925"/>
          <p14:tracePt t="34891" x="1847850" y="4086225"/>
          <p14:tracePt t="34908" x="1916113" y="4078288"/>
          <p14:tracePt t="34924" x="2116138" y="4078288"/>
          <p14:tracePt t="34941" x="2303463" y="4078288"/>
          <p14:tracePt t="34960" x="2571750" y="4146550"/>
          <p14:tracePt t="34977" x="2698750" y="4186238"/>
          <p14:tracePt t="34993" x="3040063" y="4286250"/>
          <p14:tracePt t="35010" x="3281363" y="4333875"/>
          <p14:tracePt t="35027" x="3522663" y="4379913"/>
          <p14:tracePt t="35042" x="3697288" y="4400550"/>
          <p14:tracePt t="35059" x="3924300" y="4448175"/>
          <p14:tracePt t="35076" x="4198938" y="4500563"/>
          <p14:tracePt t="35093" x="4427538" y="4554538"/>
          <p14:tracePt t="35110" x="4514850" y="4575175"/>
          <p14:tracePt t="35124" x="4687888" y="4627563"/>
          <p14:tracePt t="35142" x="4849813" y="4702175"/>
          <p14:tracePt t="35158" x="4943475" y="4729163"/>
          <p14:tracePt t="35174" x="5097463" y="4783138"/>
          <p14:tracePt t="35191" x="5191125" y="4822825"/>
          <p14:tracePt t="35209" x="5278438" y="4849813"/>
          <p14:tracePt t="35224" x="5318125" y="4862513"/>
          <p14:tracePt t="35241" x="5378450" y="4883150"/>
          <p14:tracePt t="35258" x="5451475" y="4902200"/>
          <p14:tracePt t="35274" x="5505450" y="4922838"/>
          <p14:tracePt t="35291" x="5559425" y="4943475"/>
          <p14:tracePt t="35308" x="5592763" y="4949825"/>
          <p14:tracePt t="35325" x="5619750" y="4956175"/>
          <p14:tracePt t="35341" x="5626100" y="4962525"/>
          <p14:tracePt t="35358" x="5632450" y="4970463"/>
          <p14:tracePt t="35374" x="5640388" y="4970463"/>
          <p14:tracePt t="35408" x="5646738" y="4970463"/>
          <p14:tracePt t="35425" x="5646738" y="4976813"/>
          <p14:tracePt t="38149" x="5653088" y="4956175"/>
          <p14:tracePt t="38160" x="5673725" y="4895850"/>
          <p14:tracePt t="38177" x="5867400" y="4440238"/>
          <p14:tracePt t="38194" x="6148388" y="3871913"/>
          <p14:tracePt t="38209" x="6343650" y="3516313"/>
          <p14:tracePt t="38226" x="6630988" y="3021013"/>
          <p14:tracePt t="38243" x="6865938" y="2713038"/>
          <p14:tracePt t="38259" x="6938963" y="2632075"/>
          <p14:tracePt t="38275" x="7126288" y="2432050"/>
          <p14:tracePt t="38293" x="7267575" y="2270125"/>
          <p14:tracePt t="38310" x="7394575" y="2116138"/>
          <p14:tracePt t="38325" x="7448550" y="2063750"/>
          <p14:tracePt t="38342" x="7581900" y="1949450"/>
          <p14:tracePt t="38360" x="7654925" y="1874838"/>
          <p14:tracePt t="38375" x="7675563" y="1849438"/>
          <p14:tracePt t="38393" x="7729538" y="1795463"/>
          <p14:tracePt t="38399" x="7750175" y="1768475"/>
          <p14:tracePt t="38411" x="7775575" y="1747838"/>
          <p14:tracePt t="38427" x="7802563" y="1693863"/>
          <p14:tracePt t="38441" x="7823200" y="1674813"/>
          <p14:tracePt t="38458" x="7869238" y="1600200"/>
          <p14:tracePt t="38475" x="7916863" y="1527175"/>
          <p14:tracePt t="38492" x="7937500" y="1487488"/>
          <p14:tracePt t="38508" x="7997825" y="1400175"/>
          <p14:tracePt t="38525" x="8058150" y="1300163"/>
          <p14:tracePt t="38542" x="8091488" y="1239838"/>
          <p14:tracePt t="38558" x="8104188" y="1198563"/>
          <p14:tracePt t="38574" x="8118475" y="1171575"/>
          <p14:tracePt t="38591" x="8124825" y="1158875"/>
          <p14:tracePt t="38609" x="8131175" y="1152525"/>
          <p14:tracePt t="38625" x="8131175" y="1144588"/>
          <p14:tracePt t="38786" x="8131175" y="1152525"/>
          <p14:tracePt t="38806" x="8124825" y="1165225"/>
          <p14:tracePt t="38817" x="8110538" y="1171575"/>
          <p14:tracePt t="38828" x="8104188" y="1185863"/>
          <p14:tracePt t="38844" x="8083550" y="1231900"/>
          <p14:tracePt t="38861" x="8070850" y="1258888"/>
          <p14:tracePt t="38876" x="8043863" y="1325563"/>
          <p14:tracePt t="38880" x="8031163" y="1358900"/>
          <p14:tracePt t="38892" x="8016875" y="1400175"/>
          <p14:tracePt t="38910" x="7983538" y="1473200"/>
          <p14:tracePt t="38926" x="7970838" y="1500188"/>
          <p14:tracePt t="38943" x="7956550" y="1554163"/>
          <p14:tracePt t="38959" x="7943850" y="1600200"/>
          <p14:tracePt t="38975" x="7943850" y="1608138"/>
          <p14:tracePt t="38992" x="7943850" y="1627188"/>
          <p14:tracePt t="39009" x="7937500" y="1633538"/>
          <p14:tracePt t="39026" x="7937500" y="1641475"/>
          <p14:tracePt t="39059" x="7937500" y="1647825"/>
          <p14:tracePt t="40535" x="7929563" y="1647825"/>
          <p14:tracePt t="40547" x="7923213" y="1654175"/>
          <p14:tracePt t="40561" x="7916863" y="1660525"/>
          <p14:tracePt t="40576" x="7883525" y="1674813"/>
          <p14:tracePt t="40592" x="7862888" y="1687513"/>
          <p14:tracePt t="40610" x="7835900" y="1701800"/>
          <p14:tracePt t="40642" x="7810500" y="1714500"/>
          <p14:tracePt t="40660" x="7783513" y="1728788"/>
          <p14:tracePt t="40676" x="7769225" y="1735138"/>
          <p14:tracePt t="40693" x="7742238" y="1747838"/>
          <p14:tracePt t="40709" x="7715250" y="1762125"/>
          <p14:tracePt t="40727" x="7702550" y="1774825"/>
          <p14:tracePt t="40742" x="7689850" y="1774825"/>
          <p14:tracePt t="40760" x="7681913" y="1789113"/>
          <p14:tracePt t="40776" x="7675563" y="1795463"/>
          <p14:tracePt t="40814" x="7669213" y="1801813"/>
          <p14:tracePt t="40833" x="7669213" y="1808163"/>
          <p14:tracePt t="40844" x="7662863" y="1808163"/>
          <p14:tracePt t="40873" x="7662863" y="1814513"/>
          <p14:tracePt t="40882" x="7662863" y="1822450"/>
          <p14:tracePt t="40893" x="7662863" y="1828800"/>
          <p14:tracePt t="40912" x="7662863" y="1841500"/>
          <p14:tracePt t="40926" x="7669213" y="1849438"/>
          <p14:tracePt t="40943" x="7708900" y="1855788"/>
          <p14:tracePt t="40959" x="7775575" y="1889125"/>
          <p14:tracePt t="40976" x="7810500" y="1895475"/>
          <p14:tracePt t="40992" x="7883525" y="1901825"/>
          <p14:tracePt t="41010" x="7923213" y="1901825"/>
          <p14:tracePt t="41026" x="7956550" y="1901825"/>
          <p14:tracePt t="41043" x="7970838" y="1908175"/>
          <p14:tracePt t="41059" x="7989888" y="1908175"/>
          <p14:tracePt t="41076" x="8004175" y="1908175"/>
          <p14:tracePt t="41109" x="8010525" y="1908175"/>
          <p14:tracePt t="41126" x="8016875" y="1908175"/>
          <p14:tracePt t="41144" x="8024813" y="1908175"/>
          <p14:tracePt t="41356" x="8024813" y="1916113"/>
          <p14:tracePt t="41368" x="8024813" y="1922463"/>
          <p14:tracePt t="41379" x="8016875" y="1928813"/>
          <p14:tracePt t="41396" x="8004175" y="1928813"/>
          <p14:tracePt t="41410" x="7989888" y="1935163"/>
          <p14:tracePt t="41426" x="7970838" y="1949450"/>
          <p14:tracePt t="41441" x="7929563" y="1962150"/>
          <p14:tracePt t="41458" x="7910513" y="1968500"/>
          <p14:tracePt t="41475" x="7869238" y="1976438"/>
          <p14:tracePt t="41491" x="7835900" y="1989138"/>
          <p14:tracePt t="41509" x="7796213" y="2003425"/>
          <p14:tracePt t="41525" x="7789863" y="2003425"/>
          <p14:tracePt t="41541" x="7762875" y="2009775"/>
          <p14:tracePt t="41559" x="7742238" y="2009775"/>
          <p14:tracePt t="41577" x="7729538" y="2022475"/>
          <p14:tracePt t="41592" x="7715250" y="2022475"/>
          <p14:tracePt t="41609" x="7702550" y="2022475"/>
          <p14:tracePt t="41626" x="7689850" y="2022475"/>
          <p14:tracePt t="41642" x="7689850" y="2028825"/>
          <p14:tracePt t="41659" x="7681913" y="2028825"/>
          <p14:tracePt t="41676" x="7675563" y="2036763"/>
          <p14:tracePt t="41694" x="7669213" y="2036763"/>
          <p14:tracePt t="41713" x="7662863" y="2036763"/>
          <p14:tracePt t="41726" x="7654925" y="2036763"/>
          <p14:tracePt t="41743" x="7654925" y="2043113"/>
          <p14:tracePt t="41780" x="7648575" y="2043113"/>
          <p14:tracePt t="42236" x="7648575" y="2055813"/>
          <p14:tracePt t="42247" x="7648575" y="2063750"/>
          <p14:tracePt t="42262" x="7648575" y="2082800"/>
          <p14:tracePt t="42278" x="7648575" y="2163763"/>
          <p14:tracePt t="42295" x="7648575" y="2297113"/>
          <p14:tracePt t="42310" x="7642225" y="2505075"/>
          <p14:tracePt t="42326" x="7621588" y="2578100"/>
          <p14:tracePt t="42343" x="7602538" y="2713038"/>
          <p14:tracePt t="42360" x="7596188" y="2846388"/>
          <p14:tracePt t="42377" x="7596188" y="2906713"/>
          <p14:tracePt t="42393" x="7588250" y="2994025"/>
          <p14:tracePt t="42398" x="7588250" y="3041650"/>
          <p14:tracePt t="42411" x="7581900" y="3100388"/>
          <p14:tracePt t="42425" x="7575550" y="3148013"/>
          <p14:tracePt t="42442" x="7569200" y="3241675"/>
          <p14:tracePt t="42458" x="7554913" y="3341688"/>
          <p14:tracePt t="42475" x="7542213" y="3470275"/>
          <p14:tracePt t="42492" x="7535863" y="3536950"/>
          <p14:tracePt t="42508" x="7515225" y="3676650"/>
          <p14:tracePt t="42526" x="7500938" y="3757613"/>
          <p14:tracePt t="42542" x="7494588" y="3817938"/>
          <p14:tracePt t="42558" x="7488238" y="3830638"/>
          <p14:tracePt t="42576" x="7488238" y="3851275"/>
          <p14:tracePt t="42593" x="7488238" y="3857625"/>
          <p14:tracePt t="42609" x="7488238" y="3863975"/>
          <p14:tracePt t="42630" x="7488238" y="3871913"/>
          <p14:tracePt t="42660" x="7488238" y="3878263"/>
          <p14:tracePt t="44412" x="7481888" y="3878263"/>
          <p14:tracePt t="44424" x="7481888" y="3884613"/>
          <p14:tracePt t="44444" x="7475538" y="3905250"/>
          <p14:tracePt t="44460" x="7461250" y="3924300"/>
          <p14:tracePt t="44477" x="7448550" y="3959225"/>
          <p14:tracePt t="44494" x="7440613" y="3984625"/>
          <p14:tracePt t="44510" x="7440613" y="4005263"/>
          <p14:tracePt t="44527" x="7434263" y="4032250"/>
          <p14:tracePt t="44544" x="7427913" y="4071938"/>
          <p14:tracePt t="44560" x="7427913" y="4078288"/>
          <p14:tracePt t="44577" x="7427913" y="4098925"/>
          <p14:tracePt t="44594" x="7421563" y="4132263"/>
          <p14:tracePt t="44611" x="7421563" y="4138613"/>
          <p14:tracePt t="44627" x="7421563" y="4146550"/>
          <p14:tracePt t="44643" x="7421563" y="4152900"/>
          <p14:tracePt t="44660" x="7421563" y="4159250"/>
          <p14:tracePt t="44678" x="7421563" y="4173538"/>
          <p14:tracePt t="44710" x="7421563" y="4179888"/>
          <p14:tracePt t="44737" x="7421563" y="4186238"/>
          <p14:tracePt t="44970" x="7421563" y="4192588"/>
          <p14:tracePt t="44981" x="7421563" y="4198938"/>
          <p14:tracePt t="45000" x="7421563" y="4206875"/>
          <p14:tracePt t="45017" x="7421563" y="4213225"/>
          <p14:tracePt t="45029" x="7421563" y="4219575"/>
          <p14:tracePt t="45046" x="7421563" y="4225925"/>
          <p14:tracePt t="45059" x="7421563" y="4233863"/>
          <p14:tracePt t="45076" x="7421563" y="4240213"/>
          <p14:tracePt t="45093" x="7421563" y="4252913"/>
          <p14:tracePt t="45126" x="7421563" y="4267200"/>
          <p14:tracePt t="45142" x="7421563" y="4273550"/>
          <p14:tracePt t="45160" x="7421563" y="4279900"/>
          <p14:tracePt t="45192" x="7421563" y="4286250"/>
          <p14:tracePt t="45210" x="7421563" y="4294188"/>
          <p14:tracePt t="45229" x="7421563" y="4300538"/>
          <p14:tracePt t="45277" x="7421563" y="4306888"/>
          <p14:tracePt t="45317" x="7421563" y="4313238"/>
          <p14:tracePt t="45355" x="7421563" y="4319588"/>
          <p14:tracePt t="48062" x="7421563" y="4313238"/>
          <p14:tracePt t="48082" x="7421563" y="4306888"/>
          <p14:tracePt t="48111" x="7421563" y="4300538"/>
          <p14:tracePt t="48130" x="7421563" y="4294188"/>
          <p14:tracePt t="48159" x="7421563" y="4286250"/>
          <p14:tracePt t="48179" x="7421563" y="4279900"/>
          <p14:tracePt t="48198" x="7421563" y="4273550"/>
          <p14:tracePt t="48225" x="7421563" y="4267200"/>
          <p14:tracePt t="48245" x="7421563" y="4259263"/>
          <p14:tracePt t="48263" x="7415213" y="4259263"/>
          <p14:tracePt t="48284" x="7415213" y="4252913"/>
          <p14:tracePt t="48296" x="7415213" y="4246563"/>
          <p14:tracePt t="48312" x="7415213" y="4240213"/>
          <p14:tracePt t="48328" x="7407275" y="4233863"/>
          <p14:tracePt t="48344" x="7407275" y="4219575"/>
          <p14:tracePt t="48361" x="7407275" y="4206875"/>
          <p14:tracePt t="48379" x="7407275" y="4179888"/>
          <p14:tracePt t="48395" x="7400925" y="4179888"/>
          <p14:tracePt t="48411" x="7400925" y="4159250"/>
          <p14:tracePt t="48428" x="7394575" y="4152900"/>
          <p14:tracePt t="48445" x="7394575" y="4146550"/>
          <p14:tracePt t="48461" x="7394575" y="4138613"/>
          <p14:tracePt t="48478" x="7394575" y="4125913"/>
          <p14:tracePt t="48511" x="7394575" y="4119563"/>
          <p14:tracePt t="48534" x="7394575" y="4113213"/>
          <p14:tracePt t="48786" x="7388225" y="4119563"/>
          <p14:tracePt t="48798" x="7388225" y="4125913"/>
          <p14:tracePt t="48814" x="7388225" y="4152900"/>
          <p14:tracePt t="48830" x="7388225" y="4165600"/>
          <p14:tracePt t="48846" x="7388225" y="4219575"/>
          <p14:tracePt t="48863" x="7388225" y="4279900"/>
          <p14:tracePt t="48878" x="7388225" y="4306888"/>
          <p14:tracePt t="48895" x="7388225" y="4340225"/>
          <p14:tracePt t="48912" x="7394575" y="4367213"/>
          <p14:tracePt t="48929" x="7400925" y="4413250"/>
          <p14:tracePt t="48945" x="7400925" y="4421188"/>
          <p14:tracePt t="48962" x="7407275" y="4460875"/>
          <p14:tracePt t="48979" x="7407275" y="4487863"/>
          <p14:tracePt t="48995" x="7407275" y="4500563"/>
          <p14:tracePt t="49011" x="7407275" y="4508500"/>
          <p14:tracePt t="49028" x="7407275" y="4521200"/>
          <p14:tracePt t="49045" x="7407275" y="4533900"/>
          <p14:tracePt t="49061" x="7407275" y="4541838"/>
          <p14:tracePt t="54910" x="7407275" y="4514850"/>
          <p14:tracePt t="54920" x="7407275" y="4433888"/>
          <p14:tracePt t="54931" x="7407275" y="4367213"/>
          <p14:tracePt t="54945" x="7407275" y="4286250"/>
          <p14:tracePt t="54962" x="7407275" y="4119563"/>
          <p14:tracePt t="54979" x="7427913" y="3971925"/>
          <p14:tracePt t="54996" x="7481888" y="3811588"/>
          <p14:tracePt t="55012" x="7500938" y="3751263"/>
          <p14:tracePt t="55029" x="7542213" y="3643313"/>
          <p14:tracePt t="55045" x="7575550" y="3556000"/>
          <p14:tracePt t="55063" x="7596188" y="3530600"/>
          <p14:tracePt t="55079" x="7621588" y="3462338"/>
          <p14:tracePt t="55096" x="7662863" y="3389313"/>
          <p14:tracePt t="55113" x="7689850" y="3322638"/>
          <p14:tracePt t="55129" x="7702550" y="3295650"/>
          <p14:tracePt t="55146" x="7742238" y="3235325"/>
          <p14:tracePt t="55162" x="7783513" y="3168650"/>
          <p14:tracePt t="55180" x="7816850" y="3121025"/>
          <p14:tracePt t="55195" x="7829550" y="3094038"/>
          <p14:tracePt t="55212" x="7862888" y="3060700"/>
          <p14:tracePt t="55229" x="7889875" y="3033713"/>
          <p14:tracePt t="55247" x="7916863" y="3000375"/>
          <p14:tracePt t="55262" x="7923213" y="2987675"/>
          <p14:tracePt t="55279" x="7956550" y="2960688"/>
          <p14:tracePt t="55297" x="7983538" y="2927350"/>
          <p14:tracePt t="55313" x="8004175" y="2906713"/>
          <p14:tracePt t="55329" x="8050213" y="2867025"/>
          <p14:tracePt t="55346" x="8091488" y="2819400"/>
          <p14:tracePt t="55364" x="8131175" y="2759075"/>
          <p14:tracePt t="55380" x="8158163" y="2732088"/>
          <p14:tracePt t="55396" x="8218488" y="2679700"/>
          <p14:tracePt t="55413" x="8264525" y="2619375"/>
          <p14:tracePt t="55430" x="8285163" y="2598738"/>
          <p14:tracePt t="55446" x="8358188" y="2544763"/>
          <p14:tracePt t="55463" x="8393113" y="2505075"/>
          <p14:tracePt t="55480" x="8426450" y="2492375"/>
          <p14:tracePt t="55496" x="8432800" y="2478088"/>
          <p14:tracePt t="55512" x="8445500" y="2471738"/>
          <p14:tracePt t="55529" x="8453438" y="2465388"/>
          <p14:tracePt t="55563" x="8459788" y="2457450"/>
          <p14:tracePt t="55712" x="8439150" y="2457450"/>
          <p14:tracePt t="55722" x="8426450" y="2457450"/>
          <p14:tracePt t="55732" x="8399463" y="2457450"/>
          <p14:tracePt t="55746" x="8366125" y="2457450"/>
          <p14:tracePt t="55763" x="8272463" y="2465388"/>
          <p14:tracePt t="55780" x="8178800" y="2465388"/>
          <p14:tracePt t="55796" x="8124825" y="2478088"/>
          <p14:tracePt t="55813" x="8031163" y="2478088"/>
          <p14:tracePt t="55830" x="7937500" y="2492375"/>
          <p14:tracePt t="55846" x="7823200" y="2498725"/>
          <p14:tracePt t="55863" x="7775575" y="2505075"/>
          <p14:tracePt t="55879" x="7681913" y="2525713"/>
          <p14:tracePt t="55896" x="7602538" y="2538413"/>
          <p14:tracePt t="55913" x="7554913" y="2544763"/>
          <p14:tracePt t="55929" x="7481888" y="2559050"/>
          <p14:tracePt t="55945" x="7407275" y="2586038"/>
          <p14:tracePt t="55963" x="7321550" y="2598738"/>
          <p14:tracePt t="55979" x="7300913" y="2605088"/>
          <p14:tracePt t="55996" x="7219950" y="2625725"/>
          <p14:tracePt t="56013" x="7153275" y="2638425"/>
          <p14:tracePt t="56030" x="7099300" y="2659063"/>
          <p14:tracePt t="56045" x="7080250" y="2671763"/>
          <p14:tracePt t="56062" x="7038975" y="2686050"/>
          <p14:tracePt t="56080" x="7011988" y="2686050"/>
          <p14:tracePt t="56096" x="7005638" y="2692400"/>
          <p14:tracePt t="56113" x="6999288" y="2692400"/>
          <p14:tracePt t="56129" x="6986588" y="2692400"/>
          <p14:tracePt t="57103" x="6999288" y="2692400"/>
          <p14:tracePt t="57123" x="7011988" y="2692400"/>
          <p14:tracePt t="57132" x="7019925" y="2686050"/>
          <p14:tracePt t="57146" x="7026275" y="2686050"/>
          <p14:tracePt t="57163" x="7038975" y="2686050"/>
          <p14:tracePt t="57181" x="7053263" y="2686050"/>
          <p14:tracePt t="57196" x="7059613" y="2686050"/>
          <p14:tracePt t="57213" x="7072313" y="2679700"/>
          <p14:tracePt t="57230" x="7086600" y="2679700"/>
          <p14:tracePt t="57248" x="7099300" y="2679700"/>
          <p14:tracePt t="57263" x="7113588" y="2679700"/>
          <p14:tracePt t="57280" x="7132638" y="2679700"/>
          <p14:tracePt t="57297" x="7180263" y="2679700"/>
          <p14:tracePt t="57313" x="7200900" y="2679700"/>
          <p14:tracePt t="57330" x="7253288" y="2679700"/>
          <p14:tracePt t="57347" x="7313613" y="2679700"/>
          <p14:tracePt t="57364" x="7380288" y="2679700"/>
          <p14:tracePt t="57380" x="7415213" y="2679700"/>
          <p14:tracePt t="57396" x="7481888" y="2679700"/>
          <p14:tracePt t="57413" x="7554913" y="2679700"/>
          <p14:tracePt t="57431" x="7621588" y="2679700"/>
          <p14:tracePt t="57446" x="7648575" y="2679700"/>
          <p14:tracePt t="57463" x="7689850" y="2679700"/>
          <p14:tracePt t="57480" x="7729538" y="2679700"/>
          <p14:tracePt t="57497" x="7742238" y="2679700"/>
          <p14:tracePt t="57513" x="7783513" y="2671763"/>
          <p14:tracePt t="57530" x="7823200" y="2671763"/>
          <p14:tracePt t="57547" x="7856538" y="2671763"/>
          <p14:tracePt t="57564" x="7877175" y="2671763"/>
          <p14:tracePt t="57579" x="7910513" y="2671763"/>
          <p14:tracePt t="57596" x="7943850" y="2671763"/>
          <p14:tracePt t="57613" x="7950200" y="2671763"/>
          <p14:tracePt t="57629" x="7970838" y="2671763"/>
          <p14:tracePt t="57647" x="7983538" y="2671763"/>
          <p14:tracePt t="57664" x="7997825" y="2671763"/>
          <p14:tracePt t="57680" x="8004175" y="2671763"/>
          <p14:tracePt t="57696" x="8010525" y="2671763"/>
          <p14:tracePt t="57713" x="8016875" y="2671763"/>
          <p14:tracePt t="57731" x="8024813" y="2679700"/>
          <p14:tracePt t="57763" x="8031163" y="2679700"/>
          <p14:tracePt t="57799" x="8037513" y="2679700"/>
          <p14:tracePt t="58745" x="8024813" y="2679700"/>
          <p14:tracePt t="58755" x="7997825" y="2679700"/>
          <p14:tracePt t="58766" x="7970838" y="2686050"/>
          <p14:tracePt t="58780" x="7923213" y="2686050"/>
          <p14:tracePt t="58796" x="7823200" y="2686050"/>
          <p14:tracePt t="58813" x="7708900" y="2692400"/>
          <p14:tracePt t="58830" x="7662863" y="2692400"/>
          <p14:tracePt t="58847" x="7569200" y="2698750"/>
          <p14:tracePt t="58863" x="7500938" y="2706688"/>
          <p14:tracePt t="58881" x="7427913" y="2713038"/>
          <p14:tracePt t="58896" x="7394575" y="2719388"/>
          <p14:tracePt t="58913" x="7340600" y="2732088"/>
          <p14:tracePt t="58930" x="7286625" y="2752725"/>
          <p14:tracePt t="58947" x="7240588" y="2773363"/>
          <p14:tracePt t="58963" x="7219950" y="2779713"/>
          <p14:tracePt t="58980" x="7173913" y="2800350"/>
          <p14:tracePt t="58997" x="7126288" y="2827338"/>
          <p14:tracePt t="59013" x="7107238" y="2840038"/>
          <p14:tracePt t="59017" x="7086600" y="2852738"/>
          <p14:tracePt t="59030" x="7080250" y="2860675"/>
          <p14:tracePt t="59046" x="7059613" y="2867025"/>
          <p14:tracePt t="59064" x="7053263" y="2873375"/>
          <p14:tracePt t="59080" x="7046913" y="2873375"/>
          <p14:tracePt t="59096" x="7038975" y="2879725"/>
          <p14:tracePt t="59402" x="7053263" y="2879725"/>
          <p14:tracePt t="59413" x="7065963" y="2879725"/>
          <p14:tracePt t="59422" x="7092950" y="2873375"/>
          <p14:tracePt t="59433" x="7119938" y="2873375"/>
          <p14:tracePt t="59446" x="7153275" y="2867025"/>
          <p14:tracePt t="59464" x="7219950" y="2867025"/>
          <p14:tracePt t="59480" x="7307263" y="2860675"/>
          <p14:tracePt t="59497" x="7361238" y="2860675"/>
          <p14:tracePt t="59514" x="7454900" y="2860675"/>
          <p14:tracePt t="59530" x="7575550" y="2860675"/>
          <p14:tracePt t="59548" x="7669213" y="2860675"/>
          <p14:tracePt t="59564" x="7702550" y="2867025"/>
          <p14:tracePt t="59580" x="7762875" y="2873375"/>
          <p14:tracePt t="59597" x="7816850" y="2879725"/>
          <p14:tracePt t="59614" x="7869238" y="2886075"/>
          <p14:tracePt t="59631" x="7889875" y="2886075"/>
          <p14:tracePt t="59647" x="7929563" y="2900363"/>
          <p14:tracePt t="59663" x="7956550" y="2906713"/>
          <p14:tracePt t="59680" x="7964488" y="2906713"/>
          <p14:tracePt t="59696" x="7970838" y="2906713"/>
          <p14:tracePt t="59713" x="7983538" y="2906713"/>
          <p14:tracePt t="59746" x="7989888" y="2906713"/>
          <p14:tracePt t="59972" x="7997825" y="2906713"/>
          <p14:tracePt t="60514" x="8004175" y="2906713"/>
          <p14:tracePt t="60524" x="8024813" y="2906713"/>
          <p14:tracePt t="60533" x="8058150" y="2906713"/>
          <p14:tracePt t="60547" x="8097838" y="2886075"/>
          <p14:tracePt t="60564" x="8245475" y="2873375"/>
          <p14:tracePt t="60581" x="8466138" y="2873375"/>
          <p14:tracePt t="60596" x="8607425" y="2886075"/>
          <p14:tracePt t="60613" x="8794750" y="2967038"/>
          <p14:tracePt t="60630" x="9028113" y="3160713"/>
          <p14:tracePt t="60646" x="9115425" y="3248025"/>
          <p14:tracePt t="60663" x="9142413" y="3402013"/>
          <p14:tracePt t="60680" x="9142413" y="3657600"/>
          <p14:tracePt t="60697" x="9142413" y="3857625"/>
          <p14:tracePt t="60714" x="9142413" y="3938588"/>
          <p14:tracePt t="60730" x="9142413" y="4098925"/>
          <p14:tracePt t="60747" x="9142413" y="4267200"/>
          <p14:tracePt t="60764" x="9129713" y="4448175"/>
          <p14:tracePt t="60780" x="9121775" y="4514850"/>
          <p14:tracePt t="60797" x="9096375" y="4594225"/>
          <p14:tracePt t="60814" x="9075738" y="4662488"/>
          <p14:tracePt t="60830" x="9069388" y="4681538"/>
          <p14:tracePt t="60847" x="9055100" y="4722813"/>
          <p14:tracePt t="60863" x="9036050" y="4775200"/>
          <p14:tracePt t="60880" x="9021763" y="4822825"/>
          <p14:tracePt t="60897" x="9009063" y="4849813"/>
          <p14:tracePt t="60913" x="8994775" y="4883150"/>
          <p14:tracePt t="60930" x="8982075" y="4929188"/>
          <p14:tracePt t="60948" x="8961438" y="4970463"/>
          <p14:tracePt t="60963" x="8955088" y="4983163"/>
          <p14:tracePt t="60980" x="8942388" y="5003800"/>
          <p14:tracePt t="60997" x="8942388" y="5022850"/>
          <p14:tracePt t="61013" x="8934450" y="5030788"/>
          <p14:tracePt t="61030" x="8928100" y="5037138"/>
          <p14:tracePt t="61047" x="8921750" y="5043488"/>
          <p14:tracePt t="61064" x="8921750" y="5049838"/>
          <p14:tracePt t="61084" x="8915400" y="5057775"/>
          <p14:tracePt t="61103" x="8907463" y="5057775"/>
          <p14:tracePt t="61113" x="8907463" y="5064125"/>
          <p14:tracePt t="61133" x="8901113" y="5064125"/>
          <p14:tracePt t="61151" x="8894763" y="5064125"/>
          <p14:tracePt t="61163" x="8888413" y="5064125"/>
          <p14:tracePt t="61238" x="8882063" y="5064125"/>
          <p14:tracePt t="61286" x="8874125" y="5064125"/>
          <p14:tracePt t="61315" x="8874125" y="5057775"/>
          <p14:tracePt t="61344" x="8874125" y="5049838"/>
          <p14:tracePt t="61354" x="8874125" y="5043488"/>
          <p14:tracePt t="61373" x="8874125" y="5037138"/>
          <p14:tracePt t="61383" x="8874125" y="5030788"/>
          <p14:tracePt t="61402" x="8874125" y="5022850"/>
          <p14:tracePt t="61414" x="8874125" y="5016500"/>
          <p14:tracePt t="61430" x="8874125" y="5010150"/>
          <p14:tracePt t="61451" x="8874125" y="5003800"/>
          <p14:tracePt t="61463" x="8874125" y="4997450"/>
          <p14:tracePt t="61499" x="8874125" y="4989513"/>
          <p14:tracePt t="61508" x="8874125" y="4983163"/>
          <p14:tracePt t="61518" x="8874125" y="4976813"/>
          <p14:tracePt t="61547" x="8874125" y="4970463"/>
          <p14:tracePt t="61567" x="8874125" y="4962525"/>
          <p14:tracePt t="61595" x="8874125" y="4956175"/>
          <p14:tracePt t="61615" x="8874125" y="4949825"/>
          <p14:tracePt t="61634" x="8874125" y="4943475"/>
          <p14:tracePt t="61673" x="8874125" y="4937125"/>
          <p14:tracePt t="61711" x="8874125" y="49291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288714"/>
              </p:ext>
            </p:extLst>
          </p:nvPr>
        </p:nvGraphicFramePr>
        <p:xfrm>
          <a:off x="125252" y="556889"/>
          <a:ext cx="8856984" cy="185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452"/>
                <a:gridCol w="3960440"/>
                <a:gridCol w="3114092"/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Features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Arterial thrombi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Venous thrombi</a:t>
                      </a:r>
                      <a:endParaRPr lang="en-US" sz="1100" b="1" dirty="0"/>
                    </a:p>
                  </a:txBody>
                  <a:tcPr/>
                </a:tc>
              </a:tr>
              <a:tr h="38463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2060"/>
                          </a:solidFill>
                        </a:rPr>
                        <a:t>Gross 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Grey-white,</a:t>
                      </a:r>
                      <a:r>
                        <a:rPr lang="en-US" sz="1200" b="1" baseline="0" dirty="0" smtClean="0"/>
                        <a:t> friable with lines of </a:t>
                      </a:r>
                      <a:r>
                        <a:rPr lang="en-US" sz="1200" b="1" baseline="0" dirty="0" err="1" smtClean="0"/>
                        <a:t>zahn</a:t>
                      </a:r>
                      <a:endParaRPr lang="en-US" sz="1200" b="1" dirty="0" smtClean="0"/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Red – blue with fibrin strands</a:t>
                      </a:r>
                    </a:p>
                  </a:txBody>
                  <a:tcPr/>
                </a:tc>
              </a:tr>
              <a:tr h="6323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2060"/>
                          </a:solidFill>
                        </a:rPr>
                        <a:t>Microscopy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More prominent with alternating</a:t>
                      </a:r>
                      <a:r>
                        <a:rPr lang="en-US" sz="1200" b="1" baseline="0" dirty="0" smtClean="0"/>
                        <a:t> pale platelet and fibrin deposition alternating with darker RBC rich area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Lines of </a:t>
                      </a:r>
                      <a:r>
                        <a:rPr lang="en-US" sz="1200" b="1" dirty="0" err="1" smtClean="0"/>
                        <a:t>zahn</a:t>
                      </a:r>
                      <a:r>
                        <a:rPr lang="en-US" sz="1200" b="1" dirty="0" smtClean="0"/>
                        <a:t> with more abundant red cells hence also called as Red</a:t>
                      </a:r>
                      <a:r>
                        <a:rPr lang="en-US" sz="1200" b="1" baseline="0" dirty="0" smtClean="0"/>
                        <a:t> thrombi or stasis thrombi</a:t>
                      </a:r>
                      <a:endParaRPr lang="en-US" sz="1200" b="1" dirty="0" smtClean="0"/>
                    </a:p>
                  </a:txBody>
                  <a:tcPr/>
                </a:tc>
              </a:tr>
              <a:tr h="49631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2060"/>
                          </a:solidFill>
                        </a:rPr>
                        <a:t>Composition 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Consists of fibrin meshwork of platelets</a:t>
                      </a:r>
                      <a:r>
                        <a:rPr lang="en-US" sz="1200" b="1" baseline="0" dirty="0" smtClean="0"/>
                        <a:t> , </a:t>
                      </a:r>
                      <a:r>
                        <a:rPr lang="en-US" sz="1200" b="1" baseline="0" dirty="0" err="1" smtClean="0"/>
                        <a:t>fibrin,red</a:t>
                      </a:r>
                      <a:r>
                        <a:rPr lang="en-US" sz="1200" b="1" baseline="0" dirty="0" smtClean="0"/>
                        <a:t> cells, degenerating leukocytes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More enmeshed RBC s hence also called as Red</a:t>
                      </a:r>
                      <a:r>
                        <a:rPr lang="en-US" sz="1200" b="1" baseline="0" dirty="0" smtClean="0"/>
                        <a:t> thrombi or stasis thrombi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0" b="9825"/>
          <a:stretch/>
        </p:blipFill>
        <p:spPr>
          <a:xfrm>
            <a:off x="5796136" y="2643758"/>
            <a:ext cx="2872408" cy="194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6198" r="10249" b="13945"/>
          <a:stretch/>
        </p:blipFill>
        <p:spPr>
          <a:xfrm>
            <a:off x="2267744" y="2571750"/>
            <a:ext cx="2808312" cy="1944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60" y="3521184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Platelets  and fibrin deposition</a:t>
            </a:r>
            <a:endParaRPr lang="en-US" b="1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1934660" y="3644295"/>
            <a:ext cx="1413204" cy="71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0992" y="3908783"/>
            <a:ext cx="1108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RBC rich areas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34660" y="3867098"/>
            <a:ext cx="1315426" cy="16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9738" y="-20638"/>
            <a:ext cx="8229600" cy="577851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DIFFERENCES BETWEEN ARTERIAL AND VENOUS THROMBUS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20"/>
    </mc:Choice>
    <mc:Fallback xmlns="">
      <p:transition spd="slow" advTm="112520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929" x="8867775" y="4929188"/>
          <p14:tracePt t="2957" x="8861425" y="4929188"/>
          <p14:tracePt t="2968" x="8855075" y="4929188"/>
          <p14:tracePt t="2986" x="8840788" y="4910138"/>
          <p14:tracePt t="3000" x="8821738" y="4895850"/>
          <p14:tracePt t="3017" x="8788400" y="4862513"/>
          <p14:tracePt t="3035" x="8740775" y="4822825"/>
          <p14:tracePt t="3051" x="8674100" y="4768850"/>
          <p14:tracePt t="3067" x="8620125" y="4729163"/>
          <p14:tracePt t="3074" x="8572500" y="4681538"/>
          <p14:tracePt t="3085" x="8499475" y="4641850"/>
          <p14:tracePt t="3100" x="8339138" y="4508500"/>
          <p14:tracePt t="3116" x="8258175" y="4454525"/>
          <p14:tracePt t="3133" x="8024813" y="4313238"/>
          <p14:tracePt t="3150" x="7756525" y="4192588"/>
          <p14:tracePt t="3167" x="7461250" y="4071938"/>
          <p14:tracePt t="3183" x="7267575" y="3965575"/>
          <p14:tracePt t="3199" x="6878638" y="3709988"/>
          <p14:tracePt t="3216" x="6437313" y="3462338"/>
          <p14:tracePt t="3233" x="6256338" y="3362325"/>
          <p14:tracePt t="3249" x="5961063" y="3221038"/>
          <p14:tracePt t="3267" x="5767388" y="3135313"/>
          <p14:tracePt t="3281" x="5692775" y="3100388"/>
          <p14:tracePt t="3298" x="5592763" y="3041650"/>
          <p14:tracePt t="3316" x="5538788" y="3006725"/>
          <p14:tracePt t="3333" x="5505450" y="2987675"/>
          <p14:tracePt t="3349" x="5492750" y="2981325"/>
          <p14:tracePt t="3663" x="5472113" y="2981325"/>
          <p14:tracePt t="3673" x="5445125" y="2981325"/>
          <p14:tracePt t="3684" x="5384800" y="2967038"/>
          <p14:tracePt t="3701" x="4943475" y="2827338"/>
          <p14:tracePt t="3716" x="4614863" y="2671763"/>
          <p14:tracePt t="3734" x="4059238" y="2465388"/>
          <p14:tracePt t="3750" x="3657600" y="2324100"/>
          <p14:tracePt t="3767" x="3429000" y="2257425"/>
          <p14:tracePt t="3783" x="3281363" y="2209800"/>
          <p14:tracePt t="3799" x="2940050" y="2070100"/>
          <p14:tracePt t="3816" x="2659063" y="1922463"/>
          <p14:tracePt t="3834" x="2465388" y="1814513"/>
          <p14:tracePt t="3849" x="2390775" y="1774825"/>
          <p14:tracePt t="3866" x="2263775" y="1720850"/>
          <p14:tracePt t="3884" x="2170113" y="1660525"/>
          <p14:tracePt t="3899" x="2122488" y="1641475"/>
          <p14:tracePt t="3916" x="2036763" y="1593850"/>
          <p14:tracePt t="3933" x="1943100" y="1539875"/>
          <p14:tracePt t="3950" x="1868488" y="1506538"/>
          <p14:tracePt t="3966" x="1828800" y="1487488"/>
          <p14:tracePt t="3983" x="1741488" y="1446213"/>
          <p14:tracePt t="4000" x="1641475" y="1393825"/>
          <p14:tracePt t="4017" x="1608138" y="1373188"/>
          <p14:tracePt t="4033" x="1506538" y="1306513"/>
          <p14:tracePt t="4049" x="1412875" y="1252538"/>
          <p14:tracePt t="4067" x="1333500" y="1185863"/>
          <p14:tracePt t="4085" x="1292225" y="1152525"/>
          <p14:tracePt t="4100" x="1231900" y="1104900"/>
          <p14:tracePt t="4116" x="1179513" y="1058863"/>
          <p14:tracePt t="4134" x="1144588" y="1031875"/>
          <p14:tracePt t="4149" x="1131888" y="1025525"/>
          <p14:tracePt t="4166" x="1119188" y="1017588"/>
          <p14:tracePt t="4183" x="1104900" y="1004888"/>
          <p14:tracePt t="4222" x="1098550" y="1004888"/>
          <p14:tracePt t="6534" x="1104900" y="1004888"/>
          <p14:tracePt t="6545" x="1111250" y="1004888"/>
          <p14:tracePt t="6554" x="1131888" y="1004888"/>
          <p14:tracePt t="6569" x="1192213" y="1004888"/>
          <p14:tracePt t="6584" x="1231900" y="1004888"/>
          <p14:tracePt t="6600" x="1339850" y="990600"/>
          <p14:tracePt t="6617" x="1454150" y="990600"/>
          <p14:tracePt t="6633" x="1527175" y="990600"/>
          <p14:tracePt t="6650" x="1620838" y="990600"/>
          <p14:tracePt t="6667" x="1714500" y="990600"/>
          <p14:tracePt t="6684" x="1801813" y="990600"/>
          <p14:tracePt t="6700" x="1841500" y="1004888"/>
          <p14:tracePt t="6717" x="1908175" y="1011238"/>
          <p14:tracePt t="6734" x="1962150" y="1017588"/>
          <p14:tracePt t="6751" x="2022475" y="1025525"/>
          <p14:tracePt t="6767" x="2043113" y="1031875"/>
          <p14:tracePt t="6784" x="2089150" y="1038225"/>
          <p14:tracePt t="6801" x="2122488" y="1038225"/>
          <p14:tracePt t="6817" x="2130425" y="1038225"/>
          <p14:tracePt t="6834" x="2163763" y="1044575"/>
          <p14:tracePt t="6851" x="2190750" y="1058863"/>
          <p14:tracePt t="6868" x="2217738" y="1065213"/>
          <p14:tracePt t="6884" x="2224088" y="1071563"/>
          <p14:tracePt t="6900" x="2243138" y="1071563"/>
          <p14:tracePt t="6917" x="2257425" y="1071563"/>
          <p14:tracePt t="6934" x="2257425" y="1077913"/>
          <p14:tracePt t="6950" x="2263775" y="1077913"/>
          <p14:tracePt t="6975" x="2270125" y="1077913"/>
          <p14:tracePt t="7004" x="2278063" y="1077913"/>
          <p14:tracePt t="7266" x="2278063" y="1085850"/>
          <p14:tracePt t="7277" x="2284413" y="1085850"/>
          <p14:tracePt t="7295" x="2290763" y="1085850"/>
          <p14:tracePt t="7304" x="2297113" y="1092200"/>
          <p14:tracePt t="7323" x="2303463" y="1092200"/>
          <p14:tracePt t="7333" x="2311400" y="1092200"/>
          <p14:tracePt t="7350" x="2324100" y="1098550"/>
          <p14:tracePt t="7366" x="2330450" y="1104900"/>
          <p14:tracePt t="7382" x="2344738" y="1111250"/>
          <p14:tracePt t="7399" x="2357438" y="1119188"/>
          <p14:tracePt t="7416" x="2363788" y="1125538"/>
          <p14:tracePt t="7432" x="2371725" y="1125538"/>
          <p14:tracePt t="7449" x="2378075" y="1138238"/>
          <p14:tracePt t="7466" x="2384425" y="1138238"/>
          <p14:tracePt t="7499" x="2390775" y="1144588"/>
          <p14:tracePt t="7516" x="2397125" y="1144588"/>
          <p14:tracePt t="8368" x="2417763" y="1144588"/>
          <p14:tracePt t="8378" x="2438400" y="1144588"/>
          <p14:tracePt t="8388" x="2457450" y="1138238"/>
          <p14:tracePt t="8402" x="2498725" y="1119188"/>
          <p14:tracePt t="8419" x="2586038" y="1092200"/>
          <p14:tracePt t="8436" x="2692400" y="1071563"/>
          <p14:tracePt t="8453" x="2779713" y="1065213"/>
          <p14:tracePt t="8469" x="2819400" y="1058863"/>
          <p14:tracePt t="8486" x="2879725" y="1058863"/>
          <p14:tracePt t="8503" x="2913063" y="1058863"/>
          <p14:tracePt t="8519" x="2933700" y="1058863"/>
          <p14:tracePt t="8536" x="2960688" y="1058863"/>
          <p14:tracePt t="8552" x="2981325" y="1058863"/>
          <p14:tracePt t="8569" x="2994025" y="1058863"/>
          <p14:tracePt t="8587" x="3000375" y="1058863"/>
          <p14:tracePt t="8602" x="3014663" y="1058863"/>
          <p14:tracePt t="8618" x="3014663" y="1065213"/>
          <p14:tracePt t="8636" x="3027363" y="1065213"/>
          <p14:tracePt t="8668" x="3033713" y="1065213"/>
          <p14:tracePt t="8687" x="3040063" y="1065213"/>
          <p14:tracePt t="8706" x="3048000" y="1071563"/>
          <p14:tracePt t="8725" x="3054350" y="1071563"/>
          <p14:tracePt t="8737" x="3060700" y="1077913"/>
          <p14:tracePt t="8773" x="3067050" y="1077913"/>
          <p14:tracePt t="8803" x="3074988" y="1077913"/>
          <p14:tracePt t="8841" x="3081338" y="1077913"/>
          <p14:tracePt t="9546" x="3081338" y="1085850"/>
          <p14:tracePt t="9720" x="3087688" y="1085850"/>
          <p14:tracePt t="9739" x="3094038" y="1085850"/>
          <p14:tracePt t="9750" x="3094038" y="1092200"/>
          <p14:tracePt t="9769" x="3108325" y="1092200"/>
          <p14:tracePt t="9786" x="3114675" y="1092200"/>
          <p14:tracePt t="9819" x="3121025" y="1098550"/>
          <p14:tracePt t="9836" x="3127375" y="1098550"/>
          <p14:tracePt t="9894" x="3135313" y="1098550"/>
          <p14:tracePt t="10511" x="3141663" y="1098550"/>
          <p14:tracePt t="10520" x="3154363" y="1092200"/>
          <p14:tracePt t="10534" x="3175000" y="1077913"/>
          <p14:tracePt t="10551" x="3241675" y="1058863"/>
          <p14:tracePt t="10569" x="3322638" y="1031875"/>
          <p14:tracePt t="10584" x="3368675" y="1031875"/>
          <p14:tracePt t="10602" x="3443288" y="1017588"/>
          <p14:tracePt t="10618" x="3489325" y="1011238"/>
          <p14:tracePt t="10635" x="3536950" y="1011238"/>
          <p14:tracePt t="10650" x="3549650" y="1011238"/>
          <p14:tracePt t="10667" x="3589338" y="1011238"/>
          <p14:tracePt t="10684" x="3616325" y="1011238"/>
          <p14:tracePt t="10700" x="3636963" y="1011238"/>
          <p14:tracePt t="10717" x="3657600" y="1011238"/>
          <p14:tracePt t="10734" x="3676650" y="1011238"/>
          <p14:tracePt t="10751" x="3697288" y="1011238"/>
          <p14:tracePt t="10767" x="3709988" y="1017588"/>
          <p14:tracePt t="10784" x="3730625" y="1025525"/>
          <p14:tracePt t="10801" x="3757613" y="1031875"/>
          <p14:tracePt t="10817" x="3763963" y="1038225"/>
          <p14:tracePt t="10834" x="3790950" y="1038225"/>
          <p14:tracePt t="10851" x="3811588" y="1044575"/>
          <p14:tracePt t="10868" x="3844925" y="1058863"/>
          <p14:tracePt t="10884" x="3851275" y="1065213"/>
          <p14:tracePt t="10900" x="3884613" y="1071563"/>
          <p14:tracePt t="10917" x="3905250" y="1077913"/>
          <p14:tracePt t="10935" x="3932238" y="1085850"/>
          <p14:tracePt t="10950" x="3944938" y="1085850"/>
          <p14:tracePt t="10967" x="3965575" y="1092200"/>
          <p14:tracePt t="10984" x="3992563" y="1098550"/>
          <p14:tracePt t="11001" x="3998913" y="1098550"/>
          <p14:tracePt t="11017" x="4017963" y="1104900"/>
          <p14:tracePt t="11034" x="4032250" y="1104900"/>
          <p14:tracePt t="11051" x="4044950" y="1111250"/>
          <p14:tracePt t="11069" x="4052888" y="1111250"/>
          <p14:tracePt t="11085" x="4065588" y="1111250"/>
          <p14:tracePt t="11102" x="4071938" y="1111250"/>
          <p14:tracePt t="11119" x="4098925" y="1111250"/>
          <p14:tracePt t="11135" x="4105275" y="1119188"/>
          <p14:tracePt t="11152" x="4119563" y="1119188"/>
          <p14:tracePt t="11159" x="4125913" y="1119188"/>
          <p14:tracePt t="11171" x="4138613" y="1119188"/>
          <p14:tracePt t="11186" x="4159250" y="1119188"/>
          <p14:tracePt t="11202" x="4165600" y="1119188"/>
          <p14:tracePt t="11218" x="4179888" y="1119188"/>
          <p14:tracePt t="11235" x="4186238" y="1119188"/>
          <p14:tracePt t="11252" x="4198938" y="1119188"/>
          <p14:tracePt t="11269" x="4213225" y="1119188"/>
          <p14:tracePt t="11285" x="4225925" y="1119188"/>
          <p14:tracePt t="11322" x="4232275" y="1119188"/>
          <p14:tracePt t="11334" x="4240213" y="1119188"/>
          <p14:tracePt t="11352" x="4246563" y="1119188"/>
          <p14:tracePt t="11410" x="4252913" y="1119188"/>
          <p14:tracePt t="15209" x="4267200" y="1119188"/>
          <p14:tracePt t="15219" x="4292600" y="1104900"/>
          <p14:tracePt t="15237" x="4440238" y="1050925"/>
          <p14:tracePt t="15255" x="4729163" y="984250"/>
          <p14:tracePt t="15270" x="4943475" y="965200"/>
          <p14:tracePt t="15285" x="5345113" y="923925"/>
          <p14:tracePt t="15301" x="5713413" y="911225"/>
          <p14:tracePt t="15318" x="5840413" y="911225"/>
          <p14:tracePt t="15335" x="6048375" y="911225"/>
          <p14:tracePt t="15352" x="6262688" y="944563"/>
          <p14:tracePt t="15369" x="6429375" y="957263"/>
          <p14:tracePt t="15385" x="6510338" y="971550"/>
          <p14:tracePt t="15402" x="6643688" y="977900"/>
          <p14:tracePt t="15419" x="6784975" y="998538"/>
          <p14:tracePt t="15436" x="6972300" y="998538"/>
          <p14:tracePt t="15452" x="7053263" y="1004888"/>
          <p14:tracePt t="15469" x="7226300" y="1004888"/>
          <p14:tracePt t="15485" x="7361238" y="1004888"/>
          <p14:tracePt t="15503" x="7488238" y="1004888"/>
          <p14:tracePt t="15518" x="7535863" y="1004888"/>
          <p14:tracePt t="15535" x="7642225" y="1004888"/>
          <p14:tracePt t="15552" x="7723188" y="1004888"/>
          <p14:tracePt t="15569" x="7756525" y="1004888"/>
          <p14:tracePt t="15585" x="7802563" y="1004888"/>
          <p14:tracePt t="15602" x="7835900" y="998538"/>
          <p14:tracePt t="15620" x="7877175" y="998538"/>
          <p14:tracePt t="15652" x="7896225" y="998538"/>
          <p14:tracePt t="15669" x="7910513" y="998538"/>
          <p14:tracePt t="15685" x="7916863" y="998538"/>
          <p14:tracePt t="15737" x="7923213" y="998538"/>
          <p14:tracePt t="16260" x="7916863" y="998538"/>
          <p14:tracePt t="16271" x="7896225" y="998538"/>
          <p14:tracePt t="16289" x="7862888" y="1011238"/>
          <p14:tracePt t="16301" x="7816850" y="1031875"/>
          <p14:tracePt t="16318" x="7735888" y="1058863"/>
          <p14:tracePt t="16335" x="7648575" y="1085850"/>
          <p14:tracePt t="16352" x="7602538" y="1092200"/>
          <p14:tracePt t="16369" x="7500938" y="1119188"/>
          <p14:tracePt t="16386" x="7400925" y="1131888"/>
          <p14:tracePt t="16403" x="7321550" y="1138238"/>
          <p14:tracePt t="16419" x="7294563" y="1144588"/>
          <p14:tracePt t="16435" x="7219950" y="1152525"/>
          <p14:tracePt t="16452" x="7159625" y="1165225"/>
          <p14:tracePt t="16470" x="7099300" y="1171575"/>
          <p14:tracePt t="16485" x="7072313" y="1171575"/>
          <p14:tracePt t="16502" x="7011988" y="1171575"/>
          <p14:tracePt t="16519" x="6959600" y="1185863"/>
          <p14:tracePt t="16535" x="6938963" y="1185863"/>
          <p14:tracePt t="16552" x="6878638" y="1192213"/>
          <p14:tracePt t="16569" x="6818313" y="1198563"/>
          <p14:tracePt t="16586" x="6757988" y="1212850"/>
          <p14:tracePt t="16602" x="6737350" y="1212850"/>
          <p14:tracePt t="16619" x="6691313" y="1212850"/>
          <p14:tracePt t="16636" x="6630988" y="1212850"/>
          <p14:tracePt t="16653" x="6597650" y="1212850"/>
          <p14:tracePt t="16669" x="6577013" y="1212850"/>
          <p14:tracePt t="16685" x="6550025" y="1212850"/>
          <p14:tracePt t="16702" x="6510338" y="1212850"/>
          <p14:tracePt t="16719" x="6489700" y="1212850"/>
          <p14:tracePt t="16735" x="6443663" y="1212850"/>
          <p14:tracePt t="16752" x="6410325" y="1212850"/>
          <p14:tracePt t="16770" x="6362700" y="1212850"/>
          <p14:tracePt t="16785" x="6356350" y="1212850"/>
          <p14:tracePt t="16802" x="6343650" y="1204913"/>
          <p14:tracePt t="16819" x="6323013" y="1204913"/>
          <p14:tracePt t="16857" x="6316663" y="1204913"/>
          <p14:tracePt t="16876" x="6308725" y="1204913"/>
          <p14:tracePt t="16935" x="6302375" y="1204913"/>
          <p14:tracePt t="18076" x="6302375" y="1198563"/>
          <p14:tracePt t="18588" x="6302375" y="1192213"/>
          <p14:tracePt t="18607" x="6302375" y="1185863"/>
          <p14:tracePt t="18618" x="6308725" y="1179513"/>
          <p14:tracePt t="18628" x="6316663" y="1179513"/>
          <p14:tracePt t="18639" x="6329363" y="1165225"/>
          <p14:tracePt t="18654" x="6376988" y="1144588"/>
          <p14:tracePt t="18669" x="6396038" y="1138238"/>
          <p14:tracePt t="18685" x="6450013" y="1111250"/>
          <p14:tracePt t="18702" x="6489700" y="1098550"/>
          <p14:tracePt t="18718" x="6510338" y="1085850"/>
          <p14:tracePt t="18736" x="6543675" y="1071563"/>
          <p14:tracePt t="18752" x="6564313" y="1071563"/>
          <p14:tracePt t="18769" x="6577013" y="1071563"/>
          <p14:tracePt t="18786" x="6583363" y="1071563"/>
          <p14:tracePt t="18802" x="6591300" y="1065213"/>
          <p14:tracePt t="18837" x="6597650" y="1065213"/>
          <p14:tracePt t="19196" x="6604000" y="1065213"/>
          <p14:tracePt t="19207" x="6610350" y="1058863"/>
          <p14:tracePt t="19223" x="6643688" y="1050925"/>
          <p14:tracePt t="19238" x="6664325" y="1044575"/>
          <p14:tracePt t="19255" x="6737350" y="1038225"/>
          <p14:tracePt t="19261" x="6784975" y="1031875"/>
          <p14:tracePt t="19273" x="6838950" y="1031875"/>
          <p14:tracePt t="19287" x="6878638" y="1031875"/>
          <p14:tracePt t="19302" x="6959600" y="1031875"/>
          <p14:tracePt t="19319" x="7011988" y="1031875"/>
          <p14:tracePt t="19336" x="7059613" y="1031875"/>
          <p14:tracePt t="19353" x="7099300" y="1031875"/>
          <p14:tracePt t="19369" x="7146925" y="1031875"/>
          <p14:tracePt t="19387" x="7186613" y="1031875"/>
          <p14:tracePt t="19403" x="7207250" y="1031875"/>
          <p14:tracePt t="19419" x="7253288" y="1038225"/>
          <p14:tracePt t="19437" x="7286625" y="1038225"/>
          <p14:tracePt t="19455" x="7313613" y="1044575"/>
          <p14:tracePt t="19470" x="7327900" y="1050925"/>
          <p14:tracePt t="19487" x="7346950" y="1058863"/>
          <p14:tracePt t="19505" x="7361238" y="1058863"/>
          <p14:tracePt t="19536" x="7367588" y="1058863"/>
          <p14:tracePt t="19553" x="7373938" y="1058863"/>
          <p14:tracePt t="19592" x="7380288" y="1058863"/>
          <p14:tracePt t="19620" x="7388225" y="1058863"/>
          <p14:tracePt t="20887" x="7380288" y="1058863"/>
          <p14:tracePt t="20897" x="7361238" y="1058863"/>
          <p14:tracePt t="20908" x="7334250" y="1065213"/>
          <p14:tracePt t="20923" x="7286625" y="1077913"/>
          <p14:tracePt t="20938" x="7146925" y="1125538"/>
          <p14:tracePt t="20955" x="6918325" y="1198563"/>
          <p14:tracePt t="20972" x="6583363" y="1312863"/>
          <p14:tracePt t="20988" x="6423025" y="1358900"/>
          <p14:tracePt t="21005" x="6094413" y="1479550"/>
          <p14:tracePt t="21022" x="5834063" y="1574800"/>
          <p14:tracePt t="21040" x="5545138" y="1668463"/>
          <p14:tracePt t="21055" x="5432425" y="1708150"/>
          <p14:tracePt t="21072" x="5157788" y="1781175"/>
          <p14:tracePt t="21089" x="4956175" y="1795463"/>
          <p14:tracePt t="21107" x="4748213" y="1795463"/>
          <p14:tracePt t="21122" x="4654550" y="1795463"/>
          <p14:tracePt t="21139" x="4487863" y="1795463"/>
          <p14:tracePt t="21156" x="4333875" y="1781175"/>
          <p14:tracePt t="21172" x="4267200" y="1774825"/>
          <p14:tracePt t="21187" x="4125913" y="1762125"/>
          <p14:tracePt t="21204" x="4005263" y="1747838"/>
          <p14:tracePt t="21220" x="3965575" y="1741488"/>
          <p14:tracePt t="21237" x="3878263" y="1714500"/>
          <p14:tracePt t="21254" x="3838575" y="1708150"/>
          <p14:tracePt t="21272" x="3790950" y="1687513"/>
          <p14:tracePt t="21286" x="3763963" y="1674813"/>
          <p14:tracePt t="21303" x="3690938" y="1641475"/>
          <p14:tracePt t="21319" x="3630613" y="1593850"/>
          <p14:tracePt t="21336" x="3589338" y="1574800"/>
          <p14:tracePt t="21353" x="3543300" y="1533525"/>
          <p14:tracePt t="21369" x="3509963" y="1493838"/>
          <p14:tracePt t="21386" x="3476625" y="1427163"/>
          <p14:tracePt t="21403" x="3462338" y="1400175"/>
          <p14:tracePt t="21419" x="3435350" y="1358900"/>
          <p14:tracePt t="21436" x="3416300" y="1325563"/>
          <p14:tracePt t="21453" x="3409950" y="1285875"/>
          <p14:tracePt t="21469" x="3402013" y="1273175"/>
          <p14:tracePt t="21486" x="3402013" y="1265238"/>
          <p14:tracePt t="21503" x="3402013" y="1252538"/>
          <p14:tracePt t="21519" x="3402013" y="1246188"/>
          <p14:tracePt t="21536" x="3402013" y="1231900"/>
          <p14:tracePt t="21553" x="3402013" y="1212850"/>
          <p14:tracePt t="21570" x="3402013" y="1171575"/>
          <p14:tracePt t="21587" x="3409950" y="1158875"/>
          <p14:tracePt t="21603" x="3429000" y="1119188"/>
          <p14:tracePt t="21620" x="3449638" y="1077913"/>
          <p14:tracePt t="21637" x="3455988" y="1065213"/>
          <p14:tracePt t="21654" x="3455988" y="1058863"/>
          <p14:tracePt t="21670" x="3462338" y="1058863"/>
          <p14:tracePt t="21687" x="3462338" y="1050925"/>
          <p14:tracePt t="21704" x="3470275" y="1044575"/>
          <p14:tracePt t="21720" x="3476625" y="1044575"/>
          <p14:tracePt t="21737" x="3495675" y="1044575"/>
          <p14:tracePt t="21754" x="3522663" y="1044575"/>
          <p14:tracePt t="21770" x="3549650" y="1044575"/>
          <p14:tracePt t="21774" x="3563938" y="1050925"/>
          <p14:tracePt t="21787" x="3582988" y="1058863"/>
          <p14:tracePt t="21804" x="3636963" y="1077913"/>
          <p14:tracePt t="21821" x="3703638" y="1098550"/>
          <p14:tracePt t="21837" x="3736975" y="1104900"/>
          <p14:tracePt t="21854" x="3811588" y="1119188"/>
          <p14:tracePt t="21870" x="3884613" y="1138238"/>
          <p14:tracePt t="21888" x="3951288" y="1144588"/>
          <p14:tracePt t="21904" x="3984625" y="1144588"/>
          <p14:tracePt t="21920" x="4071938" y="1152525"/>
          <p14:tracePt t="21938" x="4119563" y="1152525"/>
          <p14:tracePt t="21954" x="4146550" y="1152525"/>
          <p14:tracePt t="21970" x="4192588" y="1152525"/>
          <p14:tracePt t="21987" x="4232275" y="1152525"/>
          <p14:tracePt t="22004" x="4267200" y="1152525"/>
          <p14:tracePt t="22021" x="4286250" y="1152525"/>
          <p14:tracePt t="22037" x="4313238" y="1152525"/>
          <p14:tracePt t="22054" x="4340225" y="1152525"/>
          <p14:tracePt t="22071" x="4352925" y="1152525"/>
          <p14:tracePt t="22087" x="4367213" y="1152525"/>
          <p14:tracePt t="22104" x="4379913" y="1152525"/>
          <p14:tracePt t="22137" x="4387850" y="1152525"/>
          <p14:tracePt t="22160" x="4394200" y="1152525"/>
          <p14:tracePt t="23128" x="4387850" y="1165225"/>
          <p14:tracePt t="23138" x="4352925" y="1185863"/>
          <p14:tracePt t="23157" x="4198938" y="1333500"/>
          <p14:tracePt t="23174" x="4038600" y="1506538"/>
          <p14:tracePt t="23190" x="3971925" y="1581150"/>
          <p14:tracePt t="23205" x="3890963" y="1674813"/>
          <p14:tracePt t="23220" x="3844925" y="1735138"/>
          <p14:tracePt t="23237" x="3757613" y="1868488"/>
          <p14:tracePt t="23253" x="3670300" y="2070100"/>
          <p14:tracePt t="23270" x="3609975" y="2217738"/>
          <p14:tracePt t="23287" x="3582988" y="2278063"/>
          <p14:tracePt t="23304" x="3529013" y="2417763"/>
          <p14:tracePt t="23320" x="3495675" y="2559050"/>
          <p14:tracePt t="23337" x="3470275" y="2686050"/>
          <p14:tracePt t="23353" x="3470275" y="2719388"/>
          <p14:tracePt t="23370" x="3462338" y="2773363"/>
          <p14:tracePt t="23387" x="3462338" y="2819400"/>
          <p14:tracePt t="23403" x="3462338" y="2833688"/>
          <p14:tracePt t="23420" x="3462338" y="2867025"/>
          <p14:tracePt t="23436" x="3470275" y="2900363"/>
          <p14:tracePt t="23454" x="3482975" y="2933700"/>
          <p14:tracePt t="23471" x="3489325" y="2954338"/>
          <p14:tracePt t="23488" x="3516313" y="2994025"/>
          <p14:tracePt t="23505" x="3536950" y="3041650"/>
          <p14:tracePt t="23522" x="3556000" y="3074988"/>
          <p14:tracePt t="23537" x="3570288" y="3100388"/>
          <p14:tracePt t="23554" x="3609975" y="3154363"/>
          <p14:tracePt t="23570" x="3657600" y="3221038"/>
          <p14:tracePt t="23589" x="3697288" y="3289300"/>
          <p14:tracePt t="23605" x="3717925" y="3328988"/>
          <p14:tracePt t="23621" x="3757613" y="3429000"/>
          <p14:tracePt t="23639" x="3797300" y="3503613"/>
          <p14:tracePt t="23655" x="3811588" y="3543300"/>
          <p14:tracePt t="23671" x="3838575" y="3597275"/>
          <p14:tracePt t="23688" x="3851275" y="3643313"/>
          <p14:tracePt t="23706" x="3863975" y="3670300"/>
          <p14:tracePt t="23721" x="3871913" y="3676650"/>
          <p14:tracePt t="23739" x="3878263" y="3690938"/>
          <p14:tracePt t="23755" x="3878263" y="3703638"/>
          <p14:tracePt t="23772" x="3884613" y="3703638"/>
          <p14:tracePt t="23788" x="3884613" y="3709988"/>
          <p14:tracePt t="23805" x="3884613" y="3717925"/>
          <p14:tracePt t="23831" x="3890963" y="3724275"/>
          <p14:tracePt t="23842" x="3890963" y="3730625"/>
          <p14:tracePt t="23855" x="3898900" y="3736975"/>
          <p14:tracePt t="23871" x="3911600" y="3763963"/>
          <p14:tracePt t="23889" x="3917950" y="3770313"/>
          <p14:tracePt t="23905" x="3924300" y="3778250"/>
          <p14:tracePt t="24035" x="3924300" y="3784600"/>
          <p14:tracePt t="25069" x="3924300" y="3778250"/>
          <p14:tracePt t="25080" x="3924300" y="3770313"/>
          <p14:tracePt t="25091" x="3924300" y="3763963"/>
          <p14:tracePt t="25107" x="3917950" y="3744913"/>
          <p14:tracePt t="25121" x="3911600" y="3730625"/>
          <p14:tracePt t="25138" x="3905250" y="3717925"/>
          <p14:tracePt t="25155" x="3898900" y="3703638"/>
          <p14:tracePt t="25171" x="3890963" y="3697288"/>
          <p14:tracePt t="25188" x="3890963" y="3684588"/>
          <p14:tracePt t="25205" x="3878263" y="3670300"/>
          <p14:tracePt t="25221" x="3878263" y="3657600"/>
          <p14:tracePt t="25238" x="3871913" y="3649663"/>
          <p14:tracePt t="25254" x="3857625" y="3636963"/>
          <p14:tracePt t="25271" x="3857625" y="3624263"/>
          <p14:tracePt t="25289" x="3851275" y="3609975"/>
          <p14:tracePt t="25304" x="3844925" y="3603625"/>
          <p14:tracePt t="25309" x="3844925" y="3597275"/>
          <p14:tracePt t="25321" x="3838575" y="3589338"/>
          <p14:tracePt t="25338" x="3838575" y="3582988"/>
          <p14:tracePt t="25354" x="3838575" y="3576638"/>
          <p14:tracePt t="25371" x="3830638" y="3570288"/>
          <p14:tracePt t="25396" x="3824288" y="3563938"/>
          <p14:tracePt t="25407" x="3824288" y="3556000"/>
          <p14:tracePt t="25421" x="3824288" y="3549650"/>
          <p14:tracePt t="25454" x="3817938" y="3543300"/>
          <p14:tracePt t="25463" x="3811588" y="3536950"/>
          <p14:tracePt t="25483" x="3803650" y="3536950"/>
          <p14:tracePt t="25493" x="3803650" y="3530600"/>
          <p14:tracePt t="25512" x="3803650" y="3522663"/>
          <p14:tracePt t="25523" x="3803650" y="3516313"/>
          <p14:tracePt t="25538" x="3797300" y="3516313"/>
          <p14:tracePt t="25554" x="3797300" y="3509963"/>
          <p14:tracePt t="25571" x="3790950" y="3509963"/>
          <p14:tracePt t="25588" x="3790950" y="3503613"/>
          <p14:tracePt t="25627" x="3784600" y="3503613"/>
          <p14:tracePt t="26644" x="3784600" y="3495675"/>
          <p14:tracePt t="26663" x="3784600" y="3489325"/>
          <p14:tracePt t="26701" x="3790950" y="3489325"/>
          <p14:tracePt t="26712" x="3797300" y="3489325"/>
          <p14:tracePt t="26730" x="3811588" y="3489325"/>
          <p14:tracePt t="26742" x="3817938" y="3489325"/>
          <p14:tracePt t="26760" x="3824288" y="3489325"/>
          <p14:tracePt t="26774" x="3830638" y="3489325"/>
          <p14:tracePt t="26790" x="3838575" y="3489325"/>
          <p14:tracePt t="26808" x="3851275" y="3489325"/>
          <p14:tracePt t="26822" x="3857625" y="3489325"/>
          <p14:tracePt t="26826" x="3863975" y="3489325"/>
          <p14:tracePt t="26838" x="3871913" y="3495675"/>
          <p14:tracePt t="26855" x="3884613" y="3503613"/>
          <p14:tracePt t="26872" x="3898900" y="3516313"/>
          <p14:tracePt t="26888" x="3911600" y="3516313"/>
          <p14:tracePt t="26907" x="3924300" y="3530600"/>
          <p14:tracePt t="26924" x="3944938" y="3543300"/>
          <p14:tracePt t="26938" x="3951288" y="3543300"/>
          <p14:tracePt t="26955" x="3965575" y="3556000"/>
          <p14:tracePt t="26972" x="3978275" y="3563938"/>
          <p14:tracePt t="26990" x="3992563" y="3576638"/>
          <p14:tracePt t="27005" x="3998913" y="3582988"/>
          <p14:tracePt t="27022" x="4017963" y="3609975"/>
          <p14:tracePt t="27038" x="4032250" y="3624263"/>
          <p14:tracePt t="27058" x="4038600" y="3643313"/>
          <p14:tracePt t="27074" x="4044950" y="3649663"/>
          <p14:tracePt t="27090" x="4052888" y="3663950"/>
          <p14:tracePt t="27107" x="4065588" y="3684588"/>
          <p14:tracePt t="27124" x="4071938" y="3697288"/>
          <p14:tracePt t="27140" x="4078288" y="3703638"/>
          <p14:tracePt t="27157" x="4086225" y="3709988"/>
          <p14:tracePt t="27173" x="4086225" y="3724275"/>
          <p14:tracePt t="27205" x="4098925" y="3736975"/>
          <p14:tracePt t="27222" x="4098925" y="3744913"/>
          <p14:tracePt t="27240" x="4105275" y="3751263"/>
          <p14:tracePt t="27255" x="4105275" y="3757613"/>
          <p14:tracePt t="27272" x="4113213" y="3757613"/>
          <p14:tracePt t="27290" x="4113213" y="3770313"/>
          <p14:tracePt t="27304" x="4119563" y="3778250"/>
          <p14:tracePt t="27338" x="4119563" y="3790950"/>
          <p14:tracePt t="27395" x="4119563" y="3797300"/>
          <p14:tracePt t="27434" x="4119563" y="3805238"/>
          <p14:tracePt t="27484" x="4119563" y="3811588"/>
          <p14:tracePt t="28807" x="4119563" y="3805238"/>
          <p14:tracePt t="28818" x="4119563" y="3797300"/>
          <p14:tracePt t="28836" x="4119563" y="3784600"/>
          <p14:tracePt t="28847" x="4119563" y="3778250"/>
          <p14:tracePt t="28858" x="4119563" y="3770313"/>
          <p14:tracePt t="28875" x="4119563" y="3751263"/>
          <p14:tracePt t="28889" x="4113213" y="3730625"/>
          <p14:tracePt t="28906" x="4098925" y="3697288"/>
          <p14:tracePt t="28923" x="4086225" y="3663950"/>
          <p14:tracePt t="28940" x="4071938" y="3636963"/>
          <p14:tracePt t="28956" x="4065588" y="3630613"/>
          <p14:tracePt t="28973" x="4044950" y="3603625"/>
          <p14:tracePt t="28989" x="4032250" y="3582988"/>
          <p14:tracePt t="29007" x="4025900" y="3556000"/>
          <p14:tracePt t="29022" x="4011613" y="3549650"/>
          <p14:tracePt t="29040" x="3992563" y="3516313"/>
          <p14:tracePt t="29056" x="3971925" y="3482975"/>
          <p14:tracePt t="29072" x="3971925" y="3470275"/>
          <p14:tracePt t="29089" x="3951288" y="3443288"/>
          <p14:tracePt t="29106" x="3932238" y="3429000"/>
          <p14:tracePt t="29124" x="3924300" y="3416300"/>
          <p14:tracePt t="29140" x="3917950" y="3416300"/>
          <p14:tracePt t="29157" x="3911600" y="3402013"/>
          <p14:tracePt t="29173" x="3898900" y="3389313"/>
          <p14:tracePt t="29189" x="3890963" y="3382963"/>
          <p14:tracePt t="29206" x="3878263" y="3375025"/>
          <p14:tracePt t="29222" x="3863975" y="3368675"/>
          <p14:tracePt t="29240" x="3857625" y="3362325"/>
          <p14:tracePt t="29256" x="3851275" y="3362325"/>
          <p14:tracePt t="29273" x="3844925" y="3362325"/>
          <p14:tracePt t="29289" x="3830638" y="3355975"/>
          <p14:tracePt t="29307" x="3824288" y="3349625"/>
          <p14:tracePt t="29339" x="3811588" y="3341688"/>
          <p14:tracePt t="29357" x="3797300" y="3341688"/>
          <p14:tracePt t="29374" x="3790950" y="3341688"/>
          <p14:tracePt t="29389" x="3784600" y="3341688"/>
          <p14:tracePt t="29406" x="3778250" y="3335338"/>
          <p14:tracePt t="29423" x="3770313" y="3335338"/>
          <p14:tracePt t="29462" x="3763963" y="3335338"/>
          <p14:tracePt t="29501" x="3757613" y="3335338"/>
          <p14:tracePt t="29551" x="3751263" y="3341688"/>
          <p14:tracePt t="29561" x="3751263" y="3362325"/>
          <p14:tracePt t="29575" x="3751263" y="3375025"/>
          <p14:tracePt t="29591" x="3751263" y="3395663"/>
          <p14:tracePt t="29608" x="3751263" y="3409950"/>
          <p14:tracePt t="29625" x="3751263" y="3416300"/>
          <p14:tracePt t="29641" x="3751263" y="3429000"/>
          <p14:tracePt t="29658" x="3751263" y="3443288"/>
          <p14:tracePt t="29675" x="3757613" y="3462338"/>
          <p14:tracePt t="29691" x="3763963" y="3462338"/>
          <p14:tracePt t="29708" x="3770313" y="3482975"/>
          <p14:tracePt t="29725" x="3790950" y="3509963"/>
          <p14:tracePt t="29742" x="3811588" y="3543300"/>
          <p14:tracePt t="29757" x="3824288" y="3549650"/>
          <p14:tracePt t="29774" x="3844925" y="3576638"/>
          <p14:tracePt t="29792" x="3857625" y="3589338"/>
          <p14:tracePt t="29809" x="3878263" y="3624263"/>
          <p14:tracePt t="29824" x="3890963" y="3636963"/>
          <p14:tracePt t="29840" x="3917950" y="3657600"/>
          <p14:tracePt t="29857" x="3944938" y="3684588"/>
          <p14:tracePt t="29873" x="3965575" y="3697288"/>
          <p14:tracePt t="29889" x="3992563" y="3730625"/>
          <p14:tracePt t="29908" x="4025900" y="3751263"/>
          <p14:tracePt t="29925" x="4044950" y="3778250"/>
          <p14:tracePt t="29941" x="4059238" y="3790950"/>
          <p14:tracePt t="29958" x="4078288" y="3811588"/>
          <p14:tracePt t="29973" x="4086225" y="3824288"/>
          <p14:tracePt t="29989" x="4092575" y="3838575"/>
          <p14:tracePt t="30006" x="4105275" y="3844925"/>
          <p14:tracePt t="30023" x="4119563" y="3857625"/>
          <p14:tracePt t="30039" x="4119563" y="3863975"/>
          <p14:tracePt t="30056" x="4125913" y="3871913"/>
          <p14:tracePt t="30090" x="4132263" y="3878263"/>
          <p14:tracePt t="30118" x="4132263" y="3884613"/>
          <p14:tracePt t="30215" x="4138613" y="3884613"/>
          <p14:tracePt t="33357" x="4138613" y="3878263"/>
          <p14:tracePt t="33375" x="4132263" y="3863975"/>
          <p14:tracePt t="33393" x="4119563" y="3844925"/>
          <p14:tracePt t="33408" x="4105275" y="3824288"/>
          <p14:tracePt t="33426" x="4078288" y="3784600"/>
          <p14:tracePt t="33442" x="4059238" y="3744913"/>
          <p14:tracePt t="33457" x="4052888" y="3724275"/>
          <p14:tracePt t="33474" x="4025900" y="3684588"/>
          <p14:tracePt t="33490" x="4005263" y="3657600"/>
          <p14:tracePt t="33508" x="3992563" y="3636963"/>
          <p14:tracePt t="33524" x="3978275" y="3603625"/>
          <p14:tracePt t="33540" x="3959225" y="3582988"/>
          <p14:tracePt t="33557" x="3938588" y="3556000"/>
          <p14:tracePt t="33590" x="3924300" y="3536950"/>
          <p14:tracePt t="33607" x="3917950" y="3530600"/>
          <p14:tracePt t="33625" x="3917950" y="3522663"/>
          <p14:tracePt t="33674" x="3917950" y="3516313"/>
          <p14:tracePt t="33703" x="3911600" y="3516313"/>
          <p14:tracePt t="33724" x="3911600" y="3509963"/>
          <p14:tracePt t="33734" x="3905250" y="3509963"/>
          <p14:tracePt t="33745" x="3905250" y="3503613"/>
          <p14:tracePt t="33780" x="3905250" y="3495675"/>
          <p14:tracePt t="33926" x="3905250" y="3503613"/>
          <p14:tracePt t="33936" x="3917950" y="3530600"/>
          <p14:tracePt t="33946" x="3951288" y="3589338"/>
          <p14:tracePt t="33957" x="3978275" y="3636963"/>
          <p14:tracePt t="33974" x="4032250" y="3703638"/>
          <p14:tracePt t="33992" x="4065588" y="3763963"/>
          <p14:tracePt t="34007" x="4078288" y="3784600"/>
          <p14:tracePt t="34024" x="4098925" y="3811588"/>
          <p14:tracePt t="34041" x="4105275" y="3824288"/>
          <p14:tracePt t="34057" x="4105275" y="3830638"/>
          <p14:tracePt t="34074" x="4113213" y="3838575"/>
          <p14:tracePt t="34091" x="4119563" y="3844925"/>
          <p14:tracePt t="34157" x="4119563" y="3851275"/>
          <p14:tracePt t="34351" x="4119563" y="3857625"/>
          <p14:tracePt t="34486" x="4125913" y="3857625"/>
          <p14:tracePt t="35829" x="4119563" y="3857625"/>
          <p14:tracePt t="35840" x="4113213" y="3857625"/>
          <p14:tracePt t="35849" x="4113213" y="3851275"/>
          <p14:tracePt t="35860" x="4105275" y="3851275"/>
          <p14:tracePt t="35875" x="4098925" y="3830638"/>
          <p14:tracePt t="35891" x="4086225" y="3824288"/>
          <p14:tracePt t="35895" x="4078288" y="3817938"/>
          <p14:tracePt t="35908" x="4065588" y="3811588"/>
          <p14:tracePt t="35925" x="4044950" y="3778250"/>
          <p14:tracePt t="35942" x="4025900" y="3757613"/>
          <p14:tracePt t="35957" x="4017963" y="3744913"/>
          <p14:tracePt t="35975" x="3998913" y="3717925"/>
          <p14:tracePt t="35991" x="3984625" y="3684588"/>
          <p14:tracePt t="36007" x="3971925" y="3670300"/>
          <p14:tracePt t="36024" x="3959225" y="3636963"/>
          <p14:tracePt t="36041" x="3944938" y="3609975"/>
          <p14:tracePt t="36058" x="3932238" y="3570288"/>
          <p14:tracePt t="36075" x="3932238" y="3549650"/>
          <p14:tracePt t="36091" x="3917950" y="3530600"/>
          <p14:tracePt t="36108" x="3911600" y="3503613"/>
          <p14:tracePt t="36125" x="3905250" y="3482975"/>
          <p14:tracePt t="36141" x="3905250" y="3476625"/>
          <p14:tracePt t="36158" x="3905250" y="3449638"/>
          <p14:tracePt t="36176" x="3905250" y="3435350"/>
          <p14:tracePt t="36191" x="3898900" y="3429000"/>
          <p14:tracePt t="36208" x="3890963" y="3395663"/>
          <p14:tracePt t="36225" x="3890963" y="3368675"/>
          <p14:tracePt t="36242" x="3890963" y="3341688"/>
          <p14:tracePt t="36258" x="3890963" y="3328988"/>
          <p14:tracePt t="36275" x="3890963" y="3308350"/>
          <p14:tracePt t="36292" x="3890963" y="3289300"/>
          <p14:tracePt t="36307" x="3890963" y="3275013"/>
          <p14:tracePt t="36324" x="3890963" y="3268663"/>
          <p14:tracePt t="36340" x="3890963" y="3248025"/>
          <p14:tracePt t="36357" x="3890963" y="3241675"/>
          <p14:tracePt t="36374" x="3890963" y="3235325"/>
          <p14:tracePt t="36407" x="3890963" y="3228975"/>
          <p14:tracePt t="36425" x="3890963" y="3221038"/>
          <p14:tracePt t="36464" x="3890963" y="3214688"/>
          <p14:tracePt t="36495" x="3890963" y="3208338"/>
          <p14:tracePt t="36534" x="3890963" y="3201988"/>
          <p14:tracePt t="36611" x="3890963" y="3195638"/>
          <p14:tracePt t="36747" x="3898900" y="3195638"/>
          <p14:tracePt t="36767" x="3905250" y="3195638"/>
          <p14:tracePt t="36814" x="3911600" y="3195638"/>
          <p14:tracePt t="36833" x="3917950" y="3195638"/>
          <p14:tracePt t="36853" x="3924300" y="3195638"/>
          <p14:tracePt t="36882" x="3932238" y="3195638"/>
          <p14:tracePt t="36901" x="3938588" y="3195638"/>
          <p14:tracePt t="36920" x="3944938" y="3195638"/>
          <p14:tracePt t="36931" x="3951288" y="3195638"/>
          <p14:tracePt t="36943" x="3959225" y="3195638"/>
          <p14:tracePt t="36961" x="3965575" y="3195638"/>
          <p14:tracePt t="36977" x="3971925" y="3195638"/>
          <p14:tracePt t="36996" x="3978275" y="3195638"/>
          <p14:tracePt t="37008" x="3984625" y="3195638"/>
          <p14:tracePt t="37027" x="3992563" y="3195638"/>
          <p14:tracePt t="37054" x="3998913" y="3195638"/>
          <p14:tracePt t="37064" x="4005263" y="3195638"/>
          <p14:tracePt t="37083" x="4011613" y="3195638"/>
          <p14:tracePt t="37094" x="4017963" y="3195638"/>
          <p14:tracePt t="37108" x="4025900" y="3195638"/>
          <p14:tracePt t="37131" x="4032250" y="3195638"/>
          <p14:tracePt t="37143" x="4038600" y="3195638"/>
          <p14:tracePt t="37159" x="4044950" y="3201988"/>
          <p14:tracePt t="37175" x="4052888" y="3208338"/>
          <p14:tracePt t="37191" x="4059238" y="3214688"/>
          <p14:tracePt t="37208" x="4071938" y="3221038"/>
          <p14:tracePt t="37225" x="4071938" y="3228975"/>
          <p14:tracePt t="37241" x="4092575" y="3235325"/>
          <p14:tracePt t="37258" x="4105275" y="3248025"/>
          <p14:tracePt t="37275" x="4113213" y="3262313"/>
          <p14:tracePt t="37290" x="4119563" y="3268663"/>
          <p14:tracePt t="37307" x="4132263" y="3281363"/>
          <p14:tracePt t="37324" x="4146550" y="3295650"/>
          <p14:tracePt t="37340" x="4152900" y="3302000"/>
          <p14:tracePt t="37357" x="4165600" y="3322638"/>
          <p14:tracePt t="37374" x="4179888" y="3341688"/>
          <p14:tracePt t="37392" x="4186238" y="3355975"/>
          <p14:tracePt t="37408" x="4192588" y="3362325"/>
          <p14:tracePt t="37412" x="4198938" y="3375025"/>
          <p14:tracePt t="37425" x="4198938" y="3382963"/>
          <p14:tracePt t="37441" x="4206875" y="3402013"/>
          <p14:tracePt t="37458" x="4219575" y="3422650"/>
          <p14:tracePt t="37475" x="4219575" y="3429000"/>
          <p14:tracePt t="37491" x="4225925" y="3443288"/>
          <p14:tracePt t="37508" x="4232275" y="3455988"/>
          <p14:tracePt t="37524" x="4240213" y="3462338"/>
          <p14:tracePt t="37541" x="4246563" y="3470275"/>
          <p14:tracePt t="37558" x="4252913" y="3489325"/>
          <p14:tracePt t="37575" x="4267200" y="3522663"/>
          <p14:tracePt t="37591" x="4273550" y="3530600"/>
          <p14:tracePt t="37608" x="4292600" y="3576638"/>
          <p14:tracePt t="37624" x="4300538" y="3609975"/>
          <p14:tracePt t="37642" x="4300538" y="3630613"/>
          <p14:tracePt t="37658" x="4306888" y="3649663"/>
          <p14:tracePt t="37675" x="4313238" y="3676650"/>
          <p14:tracePt t="37691" x="4319588" y="3690938"/>
          <p14:tracePt t="37708" x="4327525" y="3697288"/>
          <p14:tracePt t="37725" x="4327525" y="3709988"/>
          <p14:tracePt t="37741" x="4333875" y="3724275"/>
          <p14:tracePt t="37759" x="4346575" y="3736975"/>
          <p14:tracePt t="37775" x="4346575" y="3744913"/>
          <p14:tracePt t="37791" x="4346575" y="3757613"/>
          <p14:tracePt t="37808" x="4352925" y="3763963"/>
          <p14:tracePt t="37826" x="4352925" y="3778250"/>
          <p14:tracePt t="37841" x="4360863" y="3778250"/>
          <p14:tracePt t="37875" x="4360863" y="3790950"/>
          <p14:tracePt t="37914" x="4360863" y="3797300"/>
          <p14:tracePt t="37933" x="4360863" y="3805238"/>
          <p14:tracePt t="37962" x="4360863" y="3811588"/>
          <p14:tracePt t="38264" x="4360863" y="3817938"/>
          <p14:tracePt t="38466" x="4360863" y="3824288"/>
          <p14:tracePt t="38495" x="4367213" y="3824288"/>
          <p14:tracePt t="38534" x="4367213" y="3830638"/>
          <p14:tracePt t="38544" x="4373563" y="3838575"/>
          <p14:tracePt t="38561" x="4373563" y="3844925"/>
          <p14:tracePt t="38577" x="4379913" y="3851275"/>
          <p14:tracePt t="38593" x="4379913" y="3857625"/>
          <p14:tracePt t="38611" x="4379913" y="3863975"/>
          <p14:tracePt t="38625" x="4379913" y="3871913"/>
          <p14:tracePt t="38641" x="4387850" y="3871913"/>
          <p14:tracePt t="38659" x="4387850" y="3878263"/>
          <p14:tracePt t="38678" x="4394200" y="3878263"/>
          <p14:tracePt t="38695" x="4394200" y="3884613"/>
          <p14:tracePt t="38725" x="4394200" y="3890963"/>
          <p14:tracePt t="39499" x="4394200" y="3878263"/>
          <p14:tracePt t="39510" x="4394200" y="3871913"/>
          <p14:tracePt t="39527" x="4394200" y="3851275"/>
          <p14:tracePt t="39543" x="4394200" y="3830638"/>
          <p14:tracePt t="39561" x="4394200" y="3784600"/>
          <p14:tracePt t="39577" x="4387850" y="3751263"/>
          <p14:tracePt t="39594" x="4373563" y="3703638"/>
          <p14:tracePt t="39610" x="4360863" y="3670300"/>
          <p14:tracePt t="39627" x="4346575" y="3616325"/>
          <p14:tracePt t="39644" x="4327525" y="3582988"/>
          <p14:tracePt t="39660" x="4319588" y="3570288"/>
          <p14:tracePt t="39677" x="4306888" y="3530600"/>
          <p14:tracePt t="39693" x="4292600" y="3489325"/>
          <p14:tracePt t="39710" x="4279900" y="3455988"/>
          <p14:tracePt t="39726" x="4267200" y="3435350"/>
          <p14:tracePt t="39742" x="4259263" y="3402013"/>
          <p14:tracePt t="39759" x="4240213" y="3382963"/>
          <p14:tracePt t="39776" x="4240213" y="3362325"/>
          <p14:tracePt t="39792" x="4232275" y="3349625"/>
          <p14:tracePt t="39809" x="4225925" y="3335338"/>
          <p14:tracePt t="39826" x="4213225" y="3316288"/>
          <p14:tracePt t="39842" x="4213225" y="3308350"/>
          <p14:tracePt t="39859" x="4206875" y="3295650"/>
          <p14:tracePt t="39875" x="4192588" y="3281363"/>
          <p14:tracePt t="39894" x="4192588" y="3268663"/>
          <p14:tracePt t="39909" x="4186238" y="3268663"/>
          <p14:tracePt t="39925" x="4179888" y="3262313"/>
          <p14:tracePt t="39943" x="4173538" y="3255963"/>
          <p14:tracePt t="39962" x="4173538" y="3248025"/>
          <p14:tracePt t="39975" x="4165600" y="3248025"/>
          <p14:tracePt t="39992" x="4159250" y="3241675"/>
          <p14:tracePt t="40010" x="4159250" y="3235325"/>
          <p14:tracePt t="40039" x="4152900" y="3235325"/>
          <p14:tracePt t="40059" x="4146550" y="3235325"/>
          <p14:tracePt t="40078" x="4146550" y="3228975"/>
          <p14:tracePt t="40107" x="4146550" y="3221038"/>
          <p14:tracePt t="40147" x="4138613" y="3221038"/>
          <p14:tracePt t="40185" x="4132263" y="3221038"/>
          <p14:tracePt t="40233" x="4125913" y="3221038"/>
          <p14:tracePt t="40301" x="4119563" y="3221038"/>
          <p14:tracePt t="40318" x="4113213" y="3221038"/>
          <p14:tracePt t="40357" x="4105275" y="3221038"/>
          <p14:tracePt t="40386" x="4098925" y="3221038"/>
          <p14:tracePt t="40426" x="4092575" y="3221038"/>
          <p14:tracePt t="40542" x="4092575" y="3228975"/>
          <p14:tracePt t="45012" x="4071938" y="3241675"/>
          <p14:tracePt t="45021" x="4065588" y="3248025"/>
          <p14:tracePt t="45031" x="4052888" y="3262313"/>
          <p14:tracePt t="45044" x="4038600" y="3268663"/>
          <p14:tracePt t="45061" x="4025900" y="3281363"/>
          <p14:tracePt t="45076" x="4011613" y="3289300"/>
          <p14:tracePt t="45093" x="4005263" y="3295650"/>
          <p14:tracePt t="45110" x="3992563" y="3308350"/>
          <p14:tracePt t="45127" x="3984625" y="3316288"/>
          <p14:tracePt t="45143" x="3978275" y="3322638"/>
          <p14:tracePt t="45161" x="3971925" y="3328988"/>
          <p14:tracePt t="45178" x="3959225" y="3341688"/>
          <p14:tracePt t="45192" x="3944938" y="3349625"/>
          <p14:tracePt t="45209" x="3938588" y="3368675"/>
          <p14:tracePt t="45226" x="3924300" y="3382963"/>
          <p14:tracePt t="45243" x="3911600" y="3402013"/>
          <p14:tracePt t="45259" x="3905250" y="3416300"/>
          <p14:tracePt t="45276" x="3890963" y="3449638"/>
          <p14:tracePt t="45292" x="3884613" y="3470275"/>
          <p14:tracePt t="45309" x="3884613" y="3476625"/>
          <p14:tracePt t="45326" x="3878263" y="3482975"/>
          <p14:tracePt t="45342" x="3878263" y="3489325"/>
          <p14:tracePt t="45652" x="3884613" y="3489325"/>
          <p14:tracePt t="45663" x="3898900" y="3489325"/>
          <p14:tracePt t="45679" x="3938588" y="3489325"/>
          <p14:tracePt t="45695" x="3971925" y="3489325"/>
          <p14:tracePt t="45712" x="4038600" y="3489325"/>
          <p14:tracePt t="45729" x="4119563" y="3489325"/>
          <p14:tracePt t="45747" x="4179888" y="3489325"/>
          <p14:tracePt t="45762" x="4206875" y="3489325"/>
          <p14:tracePt t="45778" x="4240213" y="3495675"/>
          <p14:tracePt t="45796" x="4259263" y="3503613"/>
          <p14:tracePt t="45812" x="4259263" y="3509963"/>
          <p14:tracePt t="45829" x="4273550" y="3509963"/>
          <p14:tracePt t="45874" x="4279900" y="3509963"/>
          <p14:tracePt t="46482" x="4273550" y="3509963"/>
          <p14:tracePt t="46493" x="4232275" y="3503613"/>
          <p14:tracePt t="46512" x="3998913" y="3435350"/>
          <p14:tracePt t="46530" x="3355975" y="3221038"/>
          <p14:tracePt t="46546" x="2994025" y="3094038"/>
          <p14:tracePt t="46562" x="2444750" y="2827338"/>
          <p14:tracePt t="46579" x="1949450" y="2517775"/>
          <p14:tracePt t="46596" x="1633538" y="2324100"/>
          <p14:tracePt t="46612" x="1560513" y="2284413"/>
          <p14:tracePt t="46627" x="1439863" y="2224088"/>
          <p14:tracePt t="46645" x="1352550" y="2182813"/>
          <p14:tracePt t="46660" x="1325563" y="2157413"/>
          <p14:tracePt t="46677" x="1265238" y="2122488"/>
          <p14:tracePt t="46694" x="1212850" y="2070100"/>
          <p14:tracePt t="46711" x="1131888" y="1949450"/>
          <p14:tracePt t="46727" x="1104900" y="1908175"/>
          <p14:tracePt t="46745" x="1038225" y="1808163"/>
          <p14:tracePt t="46761" x="965200" y="1693863"/>
          <p14:tracePt t="46777" x="930275" y="1654175"/>
          <p14:tracePt t="46794" x="823913" y="1533525"/>
          <p14:tracePt t="46810" x="736600" y="1400175"/>
          <p14:tracePt t="46828" x="663575" y="1246188"/>
          <p14:tracePt t="46844" x="642938" y="1219200"/>
          <p14:tracePt t="46860" x="615950" y="1158875"/>
          <p14:tracePt t="46877" x="603250" y="1144588"/>
          <p14:tracePt t="46894" x="596900" y="1138238"/>
          <p14:tracePt t="46910" x="596900" y="1131888"/>
          <p14:tracePt t="46927" x="596900" y="1125538"/>
          <p14:tracePt t="47110" x="596900" y="1138238"/>
          <p14:tracePt t="47120" x="596900" y="1144588"/>
          <p14:tracePt t="47131" x="603250" y="1158875"/>
          <p14:tracePt t="47146" x="630238" y="1192213"/>
          <p14:tracePt t="47162" x="649288" y="1204913"/>
          <p14:tracePt t="47179" x="682625" y="1258888"/>
          <p14:tracePt t="47196" x="730250" y="1306513"/>
          <p14:tracePt t="47211" x="750888" y="1325563"/>
          <p14:tracePt t="47227" x="784225" y="1366838"/>
          <p14:tracePt t="47244" x="817563" y="1406525"/>
          <p14:tracePt t="47261" x="830263" y="1419225"/>
          <p14:tracePt t="47278" x="844550" y="1446213"/>
          <p14:tracePt t="47295" x="857250" y="1454150"/>
          <p14:tracePt t="47311" x="857250" y="1466850"/>
          <p14:tracePt t="47326" x="863600" y="1466850"/>
          <p14:tracePt t="47343" x="877888" y="1473200"/>
          <p14:tracePt t="47360" x="877888" y="1479550"/>
          <p14:tracePt t="47393" x="884238" y="1487488"/>
          <p14:tracePt t="47410" x="890588" y="1493838"/>
          <p14:tracePt t="47437" x="890588" y="1500188"/>
          <p14:tracePt t="48376" x="904875" y="1500188"/>
          <p14:tracePt t="48386" x="923925" y="1500188"/>
          <p14:tracePt t="48397" x="938213" y="1500188"/>
          <p14:tracePt t="48413" x="1017588" y="1500188"/>
          <p14:tracePt t="48429" x="1071563" y="1500188"/>
          <p14:tracePt t="48446" x="1204913" y="1500188"/>
          <p14:tracePt t="48463" x="1373188" y="1500188"/>
          <p14:tracePt t="48480" x="1506538" y="1500188"/>
          <p14:tracePt t="48496" x="1566863" y="1500188"/>
          <p14:tracePt t="48502" x="1614488" y="1506538"/>
          <p14:tracePt t="48513" x="1660525" y="1514475"/>
          <p14:tracePt t="48530" x="1741488" y="1527175"/>
          <p14:tracePt t="48547" x="1801813" y="1533525"/>
          <p14:tracePt t="48562" x="1822450" y="1533525"/>
          <p14:tracePt t="48579" x="1862138" y="1539875"/>
          <p14:tracePt t="48596" x="1908175" y="1554163"/>
          <p14:tracePt t="48613" x="1922463" y="1560513"/>
          <p14:tracePt t="48630" x="1943100" y="1566863"/>
          <p14:tracePt t="48646" x="1955800" y="1574800"/>
          <p14:tracePt t="48663" x="1976438" y="1574800"/>
          <p14:tracePt t="48679" x="1982788" y="1581150"/>
          <p14:tracePt t="48696" x="2009775" y="1587500"/>
          <p14:tracePt t="48713" x="2028825" y="1593850"/>
          <p14:tracePt t="48730" x="2049463" y="1600200"/>
          <p14:tracePt t="48746" x="2062163" y="1600200"/>
          <p14:tracePt t="48763" x="2097088" y="1608138"/>
          <p14:tracePt t="48780" x="2143125" y="1614488"/>
          <p14:tracePt t="48796" x="2163763" y="1620838"/>
          <p14:tracePt t="48813" x="2203450" y="1627188"/>
          <p14:tracePt t="48829" x="2263775" y="1627188"/>
          <p14:tracePt t="48847" x="2303463" y="1627188"/>
          <p14:tracePt t="48863" x="2324100" y="1627188"/>
          <p14:tracePt t="48879" x="2351088" y="1627188"/>
          <p14:tracePt t="48895" x="2371725" y="1627188"/>
          <p14:tracePt t="48911" x="2390775" y="1627188"/>
          <p14:tracePt t="48928" x="2405063" y="1627188"/>
          <p14:tracePt t="48945" x="2417763" y="1627188"/>
          <p14:tracePt t="48978" x="2424113" y="1627188"/>
          <p14:tracePt t="48995" x="2432050" y="1627188"/>
          <p14:tracePt t="51013" x="2438400" y="1627188"/>
          <p14:tracePt t="51023" x="2444750" y="1627188"/>
          <p14:tracePt t="51032" x="2451100" y="1614488"/>
          <p14:tracePt t="51044" x="2465388" y="1600200"/>
          <p14:tracePt t="51060" x="2511425" y="1587500"/>
          <p14:tracePt t="51077" x="2544763" y="1574800"/>
          <p14:tracePt t="51094" x="2571750" y="1566863"/>
          <p14:tracePt t="51110" x="2619375" y="1560513"/>
          <p14:tracePt t="51127" x="2665413" y="1547813"/>
          <p14:tracePt t="51144" x="2713038" y="1547813"/>
          <p14:tracePt t="51160" x="2732088" y="1547813"/>
          <p14:tracePt t="51177" x="2759075" y="1547813"/>
          <p14:tracePt t="51194" x="2779713" y="1547813"/>
          <p14:tracePt t="51210" x="2786063" y="1547813"/>
          <p14:tracePt t="51227" x="2792413" y="1547813"/>
          <p14:tracePt t="51244" x="2800350" y="1547813"/>
          <p14:tracePt t="51262" x="2813050" y="1547813"/>
          <p14:tracePt t="51294" x="2819400" y="1547813"/>
          <p14:tracePt t="51311" x="2833688" y="1547813"/>
          <p14:tracePt t="51328" x="2840038" y="1547813"/>
          <p14:tracePt t="51361" x="2852738" y="1547813"/>
          <p14:tracePt t="51397" x="2860675" y="1547813"/>
          <p14:tracePt t="51416" x="2867025" y="1547813"/>
          <p14:tracePt t="51988" x="2873375" y="1547813"/>
          <p14:tracePt t="52027" x="2886075" y="1547813"/>
          <p14:tracePt t="52037" x="2894013" y="1547813"/>
          <p14:tracePt t="52047" x="2906713" y="1547813"/>
          <p14:tracePt t="52064" x="2933700" y="1547813"/>
          <p14:tracePt t="52081" x="2960688" y="1554163"/>
          <p14:tracePt t="52097" x="3014663" y="1554163"/>
          <p14:tracePt t="52113" x="3100388" y="1560513"/>
          <p14:tracePt t="52130" x="3221038" y="1560513"/>
          <p14:tracePt t="52147" x="3275013" y="1560513"/>
          <p14:tracePt t="52163" x="3416300" y="1566863"/>
          <p14:tracePt t="52181" x="3516313" y="1566863"/>
          <p14:tracePt t="52197" x="3597275" y="1566863"/>
          <p14:tracePt t="52212" x="3616325" y="1566863"/>
          <p14:tracePt t="52229" x="3670300" y="1566863"/>
          <p14:tracePt t="52247" x="3703638" y="1566863"/>
          <p14:tracePt t="52262" x="3717925" y="1566863"/>
          <p14:tracePt t="52281" x="3730625" y="1574800"/>
          <p14:tracePt t="52297" x="3751263" y="1581150"/>
          <p14:tracePt t="52311" x="3757613" y="1581150"/>
          <p14:tracePt t="52327" x="3770313" y="1581150"/>
          <p14:tracePt t="52344" x="3797300" y="1581150"/>
          <p14:tracePt t="52361" x="3824288" y="1581150"/>
          <p14:tracePt t="52377" x="3830638" y="1581150"/>
          <p14:tracePt t="52394" x="3851275" y="1587500"/>
          <p14:tracePt t="52411" x="3878263" y="1587500"/>
          <p14:tracePt t="52429" x="3898900" y="1587500"/>
          <p14:tracePt t="52446" x="3924300" y="1587500"/>
          <p14:tracePt t="52461" x="3951288" y="1587500"/>
          <p14:tracePt t="52478" x="3984625" y="1593850"/>
          <p14:tracePt t="52495" x="3998913" y="1600200"/>
          <p14:tracePt t="52511" x="4017963" y="1608138"/>
          <p14:tracePt t="52528" x="4032250" y="1608138"/>
          <p14:tracePt t="52546" x="4038600" y="1608138"/>
          <p14:tracePt t="52566" x="4044950" y="1608138"/>
          <p14:tracePt t="52585" x="4052888" y="1608138"/>
          <p14:tracePt t="52729" x="4059238" y="1608138"/>
          <p14:tracePt t="53254" x="4065588" y="1608138"/>
          <p14:tracePt t="53265" x="4071938" y="1608138"/>
          <p14:tracePt t="53282" x="4098925" y="1608138"/>
          <p14:tracePt t="53294" x="4105275" y="1608138"/>
          <p14:tracePt t="53311" x="4152900" y="1608138"/>
          <p14:tracePt t="53329" x="4192588" y="1608138"/>
          <p14:tracePt t="53347" x="4232275" y="1608138"/>
          <p14:tracePt t="53362" x="4252913" y="1608138"/>
          <p14:tracePt t="53379" x="4286250" y="1608138"/>
          <p14:tracePt t="53396" x="4313238" y="1608138"/>
          <p14:tracePt t="53412" x="4319588" y="1608138"/>
          <p14:tracePt t="53429" x="4340225" y="1608138"/>
          <p14:tracePt t="53445" x="4360863" y="1608138"/>
          <p14:tracePt t="53463" x="4373563" y="1608138"/>
          <p14:tracePt t="53479" x="4379913" y="1608138"/>
          <p14:tracePt t="53495" x="4400550" y="1608138"/>
          <p14:tracePt t="53512" x="4413250" y="1608138"/>
          <p14:tracePt t="53529" x="4433888" y="1608138"/>
          <p14:tracePt t="53533" x="4440238" y="1608138"/>
          <p14:tracePt t="53545" x="4460875" y="1608138"/>
          <p14:tracePt t="53562" x="4487863" y="1608138"/>
          <p14:tracePt t="53580" x="4506913" y="1608138"/>
          <p14:tracePt t="53595" x="4521200" y="1608138"/>
          <p14:tracePt t="53612" x="4541838" y="1608138"/>
          <p14:tracePt t="53629" x="4581525" y="1608138"/>
          <p14:tracePt t="53647" x="4614863" y="1608138"/>
          <p14:tracePt t="53662" x="4621213" y="1608138"/>
          <p14:tracePt t="53679" x="4662488" y="1608138"/>
          <p14:tracePt t="53696" x="4681538" y="1608138"/>
          <p14:tracePt t="53713" x="4695825" y="1608138"/>
          <p14:tracePt t="53729" x="4708525" y="1608138"/>
          <p14:tracePt t="53745" x="4721225" y="1608138"/>
          <p14:tracePt t="53763" x="4735513" y="1608138"/>
          <p14:tracePt t="53795" x="4741863" y="1608138"/>
          <p14:tracePt t="53821" x="4748213" y="1608138"/>
          <p14:tracePt t="54238" x="4756150" y="1608138"/>
          <p14:tracePt t="54249" x="4768850" y="1608138"/>
          <p14:tracePt t="54266" x="4816475" y="1600200"/>
          <p14:tracePt t="54280" x="4862513" y="1593850"/>
          <p14:tracePt t="54296" x="5003800" y="1581150"/>
          <p14:tracePt t="54311" x="5070475" y="1574800"/>
          <p14:tracePt t="54328" x="5237163" y="1574800"/>
          <p14:tracePt t="54345" x="5351463" y="1574800"/>
          <p14:tracePt t="54362" x="5418138" y="1574800"/>
          <p14:tracePt t="54378" x="5438775" y="1581150"/>
          <p14:tracePt t="54396" x="5465763" y="1587500"/>
          <p14:tracePt t="54412" x="5478463" y="1593850"/>
          <p14:tracePt t="54429" x="5484813" y="1600200"/>
          <p14:tracePt t="54933" x="5492750" y="1600200"/>
          <p14:tracePt t="55542" x="5478463" y="1600200"/>
          <p14:tracePt t="55552" x="5459413" y="1600200"/>
          <p14:tracePt t="55564" x="5426075" y="1600200"/>
          <p14:tracePt t="55581" x="5357813" y="1608138"/>
          <p14:tracePt t="55598" x="5257800" y="1620838"/>
          <p14:tracePt t="55614" x="5197475" y="1633538"/>
          <p14:tracePt t="55631" x="5064125" y="1654175"/>
          <p14:tracePt t="55648" x="4962525" y="1674813"/>
          <p14:tracePt t="55662" x="4916488" y="1693863"/>
          <p14:tracePt t="55679" x="4802188" y="1728788"/>
          <p14:tracePt t="55697" x="4695825" y="1747838"/>
          <p14:tracePt t="55714" x="4608513" y="1774825"/>
          <p14:tracePt t="55730" x="4575175" y="1781175"/>
          <p14:tracePt t="55746" x="4521200" y="1795463"/>
          <p14:tracePt t="55763" x="4473575" y="1808163"/>
          <p14:tracePt t="55780" x="4460875" y="1814513"/>
          <p14:tracePt t="55796" x="4433888" y="1814513"/>
          <p14:tracePt t="55813" x="4421188" y="1822450"/>
          <p14:tracePt t="55830" x="4413250" y="1822450"/>
          <p14:tracePt t="56508" x="4421188" y="1822450"/>
          <p14:tracePt t="56527" x="4427538" y="1822450"/>
          <p14:tracePt t="56538" x="4433888" y="1822450"/>
          <p14:tracePt t="56548" x="4440238" y="1822450"/>
          <p14:tracePt t="56564" x="4454525" y="1822450"/>
          <p14:tracePt t="56596" x="4467225" y="1822450"/>
          <p14:tracePt t="56613" x="4481513" y="1822450"/>
          <p14:tracePt t="56631" x="4494213" y="1822450"/>
          <p14:tracePt t="56646" x="4500563" y="1822450"/>
          <p14:tracePt t="56663" x="4506913" y="1822450"/>
          <p14:tracePt t="56680" x="4514850" y="1822450"/>
          <p14:tracePt t="56698" x="4521200" y="1822450"/>
          <p14:tracePt t="56715" x="4527550" y="1822450"/>
          <p14:tracePt t="56769" x="4533900" y="1822450"/>
          <p14:tracePt t="57213" x="4541838" y="1822450"/>
          <p14:tracePt t="57242" x="4548188" y="1822450"/>
          <p14:tracePt t="57253" x="4554538" y="1814513"/>
          <p14:tracePt t="57265" x="4560888" y="1814513"/>
          <p14:tracePt t="57282" x="4581525" y="1808163"/>
          <p14:tracePt t="57299" x="4602163" y="1801813"/>
          <p14:tracePt t="57312" x="4621213" y="1801813"/>
          <p14:tracePt t="57329" x="4641850" y="1801813"/>
          <p14:tracePt t="57346" x="4662488" y="1801813"/>
          <p14:tracePt t="57363" x="4681538" y="1801813"/>
          <p14:tracePt t="57379" x="4695825" y="1801813"/>
          <p14:tracePt t="57395" x="4714875" y="1801813"/>
          <p14:tracePt t="57414" x="4735513" y="1801813"/>
          <p14:tracePt t="57429" x="4741863" y="1801813"/>
          <p14:tracePt t="57446" x="4756150" y="1808163"/>
          <p14:tracePt t="57463" x="4768850" y="1808163"/>
          <p14:tracePt t="57480" x="4768850" y="1814513"/>
          <p14:tracePt t="57496" x="4781550" y="1814513"/>
          <p14:tracePt t="57513" x="4789488" y="1814513"/>
          <p14:tracePt t="57540" x="4795838" y="1814513"/>
          <p14:tracePt t="57559" x="4802188" y="1814513"/>
          <p14:tracePt t="57609" x="4808538" y="1814513"/>
          <p14:tracePt t="57628" x="4816475" y="1814513"/>
          <p14:tracePt t="57648" x="4822825" y="1814513"/>
          <p14:tracePt t="57667" x="4829175" y="1814513"/>
          <p14:tracePt t="57677" x="4835525" y="1814513"/>
          <p14:tracePt t="57697" x="4841875" y="1814513"/>
          <p14:tracePt t="57707" x="4849813" y="1814513"/>
          <p14:tracePt t="57717" x="4856163" y="1814513"/>
          <p14:tracePt t="57733" x="4868863" y="1814513"/>
          <p14:tracePt t="57748" x="4876800" y="1814513"/>
          <p14:tracePt t="57763" x="4889500" y="1814513"/>
          <p14:tracePt t="57780" x="4916488" y="1814513"/>
          <p14:tracePt t="57813" x="4937125" y="1814513"/>
          <p14:tracePt t="57830" x="4949825" y="1814513"/>
          <p14:tracePt t="57847" x="4956175" y="1814513"/>
          <p14:tracePt t="57863" x="4962525" y="1814513"/>
          <p14:tracePt t="57880" x="4970463" y="1814513"/>
          <p14:tracePt t="57899" x="4976813" y="1814513"/>
          <p14:tracePt t="57913" x="4983163" y="1814513"/>
          <p14:tracePt t="57930" x="4989513" y="1814513"/>
          <p14:tracePt t="57955" x="4995863" y="1814513"/>
          <p14:tracePt t="57985" x="5003800" y="1814513"/>
          <p14:tracePt t="58063" x="5010150" y="1814513"/>
          <p14:tracePt t="58130" x="5016500" y="1814513"/>
          <p14:tracePt t="59733" x="5030788" y="1808163"/>
          <p14:tracePt t="59745" x="5049838" y="1801813"/>
          <p14:tracePt t="59765" x="5110163" y="1774825"/>
          <p14:tracePt t="59782" x="5264150" y="1693863"/>
          <p14:tracePt t="59797" x="5372100" y="1647825"/>
          <p14:tracePt t="59814" x="5665788" y="1533525"/>
          <p14:tracePt t="59830" x="5988050" y="1446213"/>
          <p14:tracePt t="59848" x="6248400" y="1373188"/>
          <p14:tracePt t="59864" x="6335713" y="1352550"/>
          <p14:tracePt t="59881" x="6477000" y="1319213"/>
          <p14:tracePt t="59897" x="6597650" y="1292225"/>
          <p14:tracePt t="59915" x="6697663" y="1273175"/>
          <p14:tracePt t="59930" x="6745288" y="1252538"/>
          <p14:tracePt t="59947" x="6878638" y="1198563"/>
          <p14:tracePt t="59964" x="6965950" y="1152525"/>
          <p14:tracePt t="59981" x="7026275" y="1125538"/>
          <p14:tracePt t="59997" x="7107238" y="1092200"/>
          <p14:tracePt t="60014" x="7159625" y="1058863"/>
          <p14:tracePt t="60032" x="7207250" y="1038225"/>
          <p14:tracePt t="60047" x="7226300" y="1025525"/>
          <p14:tracePt t="60064" x="7273925" y="998538"/>
          <p14:tracePt t="60080" x="7327900" y="965200"/>
          <p14:tracePt t="60099" x="7373938" y="944563"/>
          <p14:tracePt t="60114" x="7400925" y="930275"/>
          <p14:tracePt t="60130" x="7434263" y="911225"/>
          <p14:tracePt t="60148" x="7467600" y="904875"/>
          <p14:tracePt t="60165" x="7488238" y="896938"/>
          <p14:tracePt t="60181" x="7494588" y="896938"/>
          <p14:tracePt t="60214" x="7500938" y="896938"/>
          <p14:tracePt t="60230" x="7508875" y="896938"/>
          <p14:tracePt t="60273" x="7515225" y="896938"/>
          <p14:tracePt t="60283" x="7521575" y="911225"/>
          <p14:tracePt t="60298" x="7521575" y="923925"/>
          <p14:tracePt t="60313" x="7527925" y="1004888"/>
          <p14:tracePt t="60330" x="7515225" y="1165225"/>
          <p14:tracePt t="60346" x="7508875" y="1231900"/>
          <p14:tracePt t="60364" x="7461250" y="1379538"/>
          <p14:tracePt t="60381" x="7427913" y="1520825"/>
          <p14:tracePt t="60398" x="7380288" y="1693863"/>
          <p14:tracePt t="60414" x="7346950" y="1795463"/>
          <p14:tracePt t="60431" x="7300913" y="1935163"/>
          <p14:tracePt t="60447" x="7273925" y="2082800"/>
          <p14:tracePt t="60465" x="7240588" y="2243138"/>
          <p14:tracePt t="60481" x="7213600" y="2338388"/>
          <p14:tracePt t="60498" x="7165975" y="2517775"/>
          <p14:tracePt t="60514" x="7140575" y="2659063"/>
          <p14:tracePt t="60531" x="7113588" y="2740025"/>
          <p14:tracePt t="60536" x="7099300" y="2827338"/>
          <p14:tracePt t="60548" x="7080250" y="2906713"/>
          <p14:tracePt t="60565" x="7038975" y="3148013"/>
          <p14:tracePt t="60582" x="7026275" y="3295650"/>
          <p14:tracePt t="60597" x="7026275" y="3349625"/>
          <p14:tracePt t="60614" x="7019925" y="3422650"/>
          <p14:tracePt t="60631" x="7005638" y="3489325"/>
          <p14:tracePt t="60649" x="7005638" y="3522663"/>
          <p14:tracePt t="60664" x="7005638" y="3530600"/>
          <p14:tracePt t="60681" x="6999288" y="3536950"/>
          <p14:tracePt t="60698" x="6999288" y="3543300"/>
          <p14:tracePt t="65694" x="6992938" y="3543300"/>
          <p14:tracePt t="65704" x="6992938" y="3549650"/>
          <p14:tracePt t="65717" x="6986588" y="3549650"/>
          <p14:tracePt t="65734" x="6978650" y="3556000"/>
          <p14:tracePt t="65750" x="6965950" y="3563938"/>
          <p14:tracePt t="65765" x="6959600" y="3563938"/>
          <p14:tracePt t="65782" x="6926263" y="3582988"/>
          <p14:tracePt t="65799" x="6878638" y="3597275"/>
          <p14:tracePt t="65817" x="6824663" y="3609975"/>
          <p14:tracePt t="65832" x="6811963" y="3609975"/>
          <p14:tracePt t="65849" x="6772275" y="3624263"/>
          <p14:tracePt t="65866" x="6737350" y="3624263"/>
          <p14:tracePt t="65882" x="6724650" y="3624263"/>
          <p14:tracePt t="65899" x="6704013" y="3624263"/>
          <p14:tracePt t="65916" x="6691313" y="3624263"/>
          <p14:tracePt t="65932" x="6684963" y="3624263"/>
          <p14:tracePt t="65949" x="6677025" y="3624263"/>
          <p14:tracePt t="65966" x="6670675" y="3624263"/>
          <p14:tracePt t="66060" x="6664325" y="3624263"/>
          <p14:tracePt t="66099" x="6664325" y="3616325"/>
          <p14:tracePt t="66119" x="6664325" y="3609975"/>
          <p14:tracePt t="66147" x="6664325" y="3603625"/>
          <p14:tracePt t="66158" x="6664325" y="3589338"/>
          <p14:tracePt t="66168" x="6664325" y="3582988"/>
          <p14:tracePt t="66185" x="6664325" y="3549650"/>
          <p14:tracePt t="66200" x="6677025" y="3536950"/>
          <p14:tracePt t="66217" x="6704013" y="3503613"/>
          <p14:tracePt t="66234" x="6764338" y="3470275"/>
          <p14:tracePt t="66251" x="6851650" y="3435350"/>
          <p14:tracePt t="66267" x="6878638" y="3429000"/>
          <p14:tracePt t="66285" x="6918325" y="3422650"/>
          <p14:tracePt t="66302" x="6938963" y="3422650"/>
          <p14:tracePt t="66314" x="6945313" y="3422650"/>
          <p14:tracePt t="66331" x="6959600" y="3422650"/>
          <p14:tracePt t="66348" x="6965950" y="3422650"/>
          <p14:tracePt t="66366" x="6965950" y="3429000"/>
          <p14:tracePt t="66382" x="6972300" y="3429000"/>
          <p14:tracePt t="66417" x="6972300" y="3435350"/>
          <p14:tracePt t="66455" x="6972300" y="3443288"/>
          <p14:tracePt t="68041" x="6972300" y="3449638"/>
          <p14:tracePt t="68052" x="6965950" y="3455988"/>
          <p14:tracePt t="68069" x="6932613" y="3482975"/>
          <p14:tracePt t="68085" x="6911975" y="3489325"/>
          <p14:tracePt t="68090" x="6884988" y="3503613"/>
          <p14:tracePt t="68099" x="6845300" y="3516313"/>
          <p14:tracePt t="68116" x="6772275" y="3530600"/>
          <p14:tracePt t="68132" x="6751638" y="3530600"/>
          <p14:tracePt t="68149" x="6718300" y="3536950"/>
          <p14:tracePt t="68166" x="6691313" y="3536950"/>
          <p14:tracePt t="68182" x="6670675" y="3536950"/>
          <p14:tracePt t="68216" x="6657975" y="3536950"/>
          <p14:tracePt t="68251" x="6657975" y="3530600"/>
          <p14:tracePt t="68260" x="6651625" y="3522663"/>
          <p14:tracePt t="68272" x="6651625" y="3516313"/>
          <p14:tracePt t="68284" x="6651625" y="3503613"/>
          <p14:tracePt t="68299" x="6651625" y="3470275"/>
          <p14:tracePt t="68315" x="6651625" y="3455988"/>
          <p14:tracePt t="68332" x="6670675" y="3416300"/>
          <p14:tracePt t="68349" x="6751638" y="3349625"/>
          <p14:tracePt t="68367" x="6865938" y="3268663"/>
          <p14:tracePt t="68382" x="6926263" y="3221038"/>
          <p14:tracePt t="68399" x="7046913" y="3160713"/>
          <p14:tracePt t="68416" x="7119938" y="3141663"/>
          <p14:tracePt t="68433" x="7173913" y="3127375"/>
          <p14:tracePt t="68449" x="7186613" y="3127375"/>
          <p14:tracePt t="68466" x="7207250" y="3127375"/>
          <p14:tracePt t="68483" x="7219950" y="3127375"/>
          <p14:tracePt t="70242" x="7226300" y="3127375"/>
          <p14:tracePt t="71006" x="7234238" y="3127375"/>
          <p14:tracePt t="71026" x="7240588" y="3121025"/>
          <p14:tracePt t="71044" x="7253288" y="3114675"/>
          <p14:tracePt t="71056" x="7261225" y="3114675"/>
          <p14:tracePt t="71069" x="7280275" y="3114675"/>
          <p14:tracePt t="71083" x="7313613" y="3108325"/>
          <p14:tracePt t="71100" x="7354888" y="3108325"/>
          <p14:tracePt t="71117" x="7380288" y="3108325"/>
          <p14:tracePt t="71133" x="7407275" y="3108325"/>
          <p14:tracePt t="71138" x="7415213" y="3108325"/>
          <p14:tracePt t="71150" x="7427913" y="3108325"/>
          <p14:tracePt t="71167" x="7440613" y="3108325"/>
          <p14:tracePt t="71183" x="7448550" y="3114675"/>
          <p14:tracePt t="71200" x="7454900" y="3114675"/>
          <p14:tracePt t="71219" x="7461250" y="3114675"/>
          <p14:tracePt t="71237" x="7467600" y="3114675"/>
          <p14:tracePt t="71255" x="7475538" y="3114675"/>
          <p14:tracePt t="71313" x="7481888" y="3114675"/>
          <p14:tracePt t="72561" x="7481888" y="3121025"/>
          <p14:tracePt t="72571" x="7481888" y="3127375"/>
          <p14:tracePt t="72587" x="7481888" y="3141663"/>
          <p14:tracePt t="72602" x="7481888" y="3148013"/>
          <p14:tracePt t="72619" x="7481888" y="3168650"/>
          <p14:tracePt t="72636" x="7481888" y="3187700"/>
          <p14:tracePt t="72651" x="7481888" y="3195638"/>
          <p14:tracePt t="72667" x="7488238" y="3221038"/>
          <p14:tracePt t="72685" x="7494588" y="3255963"/>
          <p14:tracePt t="72700" x="7500938" y="3275013"/>
          <p14:tracePt t="72717" x="7508875" y="3335338"/>
          <p14:tracePt t="72734" x="7508875" y="3375025"/>
          <p14:tracePt t="72752" x="7515225" y="3416300"/>
          <p14:tracePt t="72767" x="7521575" y="3443288"/>
          <p14:tracePt t="72784" x="7521575" y="3470275"/>
          <p14:tracePt t="72801" x="7521575" y="3503613"/>
          <p14:tracePt t="72817" x="7527925" y="3516313"/>
          <p14:tracePt t="72834" x="7527925" y="3543300"/>
          <p14:tracePt t="72850" x="7527925" y="3570288"/>
          <p14:tracePt t="72868" x="7527925" y="3609975"/>
          <p14:tracePt t="72884" x="7527925" y="3624263"/>
          <p14:tracePt t="72900" x="7535863" y="3670300"/>
          <p14:tracePt t="72917" x="7535863" y="3709988"/>
          <p14:tracePt t="72935" x="7548563" y="3757613"/>
          <p14:tracePt t="72951" x="7548563" y="3784600"/>
          <p14:tracePt t="72967" x="7554913" y="3811588"/>
          <p14:tracePt t="72985" x="7561263" y="3830638"/>
          <p14:tracePt t="73000" x="7569200" y="3844925"/>
          <p14:tracePt t="73017" x="7569200" y="3851275"/>
          <p14:tracePt t="73034" x="7569200" y="3863975"/>
          <p14:tracePt t="73051" x="7569200" y="3871913"/>
          <p14:tracePt t="74493" x="7569200" y="3878263"/>
          <p14:tracePt t="74503" x="7561263" y="3890963"/>
          <p14:tracePt t="74520" x="7535863" y="3905250"/>
          <p14:tracePt t="74537" x="7515225" y="3917950"/>
          <p14:tracePt t="74553" x="7494588" y="3932238"/>
          <p14:tracePt t="74569" x="7454900" y="3951288"/>
          <p14:tracePt t="74587" x="7400925" y="3965575"/>
          <p14:tracePt t="74602" x="7380288" y="3971925"/>
          <p14:tracePt t="74619" x="7334250" y="3978275"/>
          <p14:tracePt t="74637" x="7300913" y="3978275"/>
          <p14:tracePt t="74655" x="7261225" y="3984625"/>
          <p14:tracePt t="74669" x="7253288" y="3984625"/>
          <p14:tracePt t="74686" x="7226300" y="3984625"/>
          <p14:tracePt t="74703" x="7213600" y="3984625"/>
          <p14:tracePt t="74719" x="7207250" y="3984625"/>
          <p14:tracePt t="74737" x="7186613" y="3984625"/>
          <p14:tracePt t="74753" x="7165975" y="3984625"/>
          <p14:tracePt t="74771" x="7153275" y="3984625"/>
          <p14:tracePt t="74787" x="7140575" y="3984625"/>
          <p14:tracePt t="74803" x="7113588" y="3978275"/>
          <p14:tracePt t="74820" x="7080250" y="3965575"/>
          <p14:tracePt t="74837" x="7065963" y="3959225"/>
          <p14:tracePt t="74852" x="7026275" y="3951288"/>
          <p14:tracePt t="74868" x="6992938" y="3944938"/>
          <p14:tracePt t="74886" x="6945313" y="3924300"/>
          <p14:tracePt t="74901" x="6905625" y="3898900"/>
          <p14:tracePt t="74918" x="6845300" y="3878263"/>
          <p14:tracePt t="74936" x="6764338" y="3844925"/>
          <p14:tracePt t="74951" x="6731000" y="3830638"/>
          <p14:tracePt t="74968" x="6691313" y="3811588"/>
          <p14:tracePt t="74985" x="6651625" y="3790950"/>
          <p14:tracePt t="75002" x="6610350" y="3784600"/>
          <p14:tracePt t="75018" x="6577013" y="3770313"/>
          <p14:tracePt t="75035" x="6537325" y="3744913"/>
          <p14:tracePt t="75052" x="6503988" y="3724275"/>
          <p14:tracePt t="75068" x="6483350" y="3709988"/>
          <p14:tracePt t="75085" x="6450013" y="3697288"/>
          <p14:tracePt t="75101" x="6437313" y="3684588"/>
          <p14:tracePt t="75119" x="6416675" y="3663950"/>
          <p14:tracePt t="75135" x="6410325" y="3643313"/>
          <p14:tracePt t="75140" x="6402388" y="3636963"/>
          <p14:tracePt t="75151" x="6396038" y="3624263"/>
          <p14:tracePt t="75168" x="6389688" y="3597275"/>
          <p14:tracePt t="75186" x="6383338" y="3556000"/>
          <p14:tracePt t="75201" x="6383338" y="3543300"/>
          <p14:tracePt t="75218" x="6383338" y="3509963"/>
          <p14:tracePt t="75235" x="6383338" y="3482975"/>
          <p14:tracePt t="75251" x="6383338" y="3455988"/>
          <p14:tracePt t="75268" x="6402388" y="3422650"/>
          <p14:tracePt t="75287" x="6416675" y="3395663"/>
          <p14:tracePt t="75303" x="6443663" y="3375025"/>
          <p14:tracePt t="75317" x="6456363" y="3362325"/>
          <p14:tracePt t="75334" x="6483350" y="3335338"/>
          <p14:tracePt t="75350" x="6530975" y="3308350"/>
          <p14:tracePt t="75367" x="6564313" y="3295650"/>
          <p14:tracePt t="75384" x="6630988" y="3268663"/>
          <p14:tracePt t="75400" x="6704013" y="3235325"/>
          <p14:tracePt t="75418" x="6778625" y="3221038"/>
          <p14:tracePt t="75433" x="6805613" y="3214688"/>
          <p14:tracePt t="75450" x="6858000" y="3208338"/>
          <p14:tracePt t="75467" x="6899275" y="3208338"/>
          <p14:tracePt t="75485" x="6938963" y="3208338"/>
          <p14:tracePt t="75500" x="6972300" y="3208338"/>
          <p14:tracePt t="75517" x="7038975" y="3208338"/>
          <p14:tracePt t="75534" x="7107238" y="3214688"/>
          <p14:tracePt t="75550" x="7146925" y="3235325"/>
          <p14:tracePt t="75567" x="7200900" y="3255963"/>
          <p14:tracePt t="75585" x="7246938" y="3275013"/>
          <p14:tracePt t="75601" x="7307263" y="3308350"/>
          <p14:tracePt t="75617" x="7334250" y="3322638"/>
          <p14:tracePt t="75634" x="7373938" y="3362325"/>
          <p14:tracePt t="75651" x="7415213" y="3409950"/>
          <p14:tracePt t="75668" x="7454900" y="3449638"/>
          <p14:tracePt t="75685" x="7461250" y="3455988"/>
          <p14:tracePt t="75701" x="7481888" y="3489325"/>
          <p14:tracePt t="75718" x="7494588" y="3536950"/>
          <p14:tracePt t="75734" x="7500938" y="3549650"/>
          <p14:tracePt t="75751" x="7500938" y="3589338"/>
          <p14:tracePt t="75768" x="7500938" y="3616325"/>
          <p14:tracePt t="75785" x="7500938" y="3643313"/>
          <p14:tracePt t="75801" x="7500938" y="3657600"/>
          <p14:tracePt t="75817" x="7500938" y="3676650"/>
          <p14:tracePt t="75834" x="7481888" y="3709988"/>
          <p14:tracePt t="75852" x="7461250" y="3736975"/>
          <p14:tracePt t="75868" x="7454900" y="3757613"/>
          <p14:tracePt t="75885" x="7434263" y="3778250"/>
          <p14:tracePt t="75901" x="7407275" y="3811588"/>
          <p14:tracePt t="75917" x="7394575" y="3830638"/>
          <p14:tracePt t="75934" x="7367588" y="3857625"/>
          <p14:tracePt t="75951" x="7307263" y="3890963"/>
          <p14:tracePt t="75968" x="7253288" y="3911600"/>
          <p14:tracePt t="75985" x="7226300" y="3924300"/>
          <p14:tracePt t="76001" x="7180263" y="3938588"/>
          <p14:tracePt t="76018" x="7119938" y="3951288"/>
          <p14:tracePt t="76035" x="7086600" y="3965575"/>
          <p14:tracePt t="76051" x="7072313" y="3965575"/>
          <p14:tracePt t="76068" x="7053263" y="3965575"/>
          <p14:tracePt t="76085" x="7032625" y="3971925"/>
          <p14:tracePt t="76101" x="7011988" y="3971925"/>
          <p14:tracePt t="76118" x="6999288" y="3971925"/>
          <p14:tracePt t="76135" x="6978650" y="3971925"/>
          <p14:tracePt t="76152" x="6951663" y="3971925"/>
          <p14:tracePt t="76168" x="6945313" y="3971925"/>
          <p14:tracePt t="76185" x="6905625" y="3971925"/>
          <p14:tracePt t="76201" x="6872288" y="3971925"/>
          <p14:tracePt t="76218" x="6851650" y="3971925"/>
          <p14:tracePt t="76234" x="6832600" y="3971925"/>
          <p14:tracePt t="76251" x="6824663" y="3965575"/>
          <p14:tracePt t="76268" x="6811963" y="3965575"/>
          <p14:tracePt t="76285" x="6805613" y="3959225"/>
          <p14:tracePt t="76318" x="6805613" y="3951288"/>
          <p14:tracePt t="76337" x="6797675" y="3944938"/>
          <p14:tracePt t="76351" x="6797675" y="3938588"/>
          <p14:tracePt t="76368" x="6791325" y="3932238"/>
          <p14:tracePt t="76385" x="6791325" y="3917950"/>
          <p14:tracePt t="76401" x="6791325" y="3911600"/>
          <p14:tracePt t="76418" x="6791325" y="3898900"/>
          <p14:tracePt t="76434" x="6791325" y="3884613"/>
          <p14:tracePt t="76451" x="6791325" y="3878263"/>
          <p14:tracePt t="76484" x="6791325" y="3863975"/>
          <p14:tracePt t="78482" x="6791325" y="3844925"/>
          <p14:tracePt t="78494" x="6791325" y="3830638"/>
          <p14:tracePt t="78505" x="6791325" y="3784600"/>
          <p14:tracePt t="78519" x="6805613" y="3703638"/>
          <p14:tracePt t="78534" x="6818313" y="3643313"/>
          <p14:tracePt t="78551" x="6851650" y="3495675"/>
          <p14:tracePt t="78568" x="6884988" y="3355975"/>
          <p14:tracePt t="78585" x="6926263" y="3248025"/>
          <p14:tracePt t="78601" x="6945313" y="3201988"/>
          <p14:tracePt t="78617" x="7011988" y="3081338"/>
          <p14:tracePt t="78635" x="7086600" y="2946400"/>
          <p14:tracePt t="78651" x="7107238" y="2900363"/>
          <p14:tracePt t="78654" x="7132638" y="2860675"/>
          <p14:tracePt t="78668" x="7165975" y="2819400"/>
          <p14:tracePt t="78685" x="7200900" y="2752725"/>
          <p14:tracePt t="78702" x="7253288" y="2679700"/>
          <p14:tracePt t="78718" x="7280275" y="2646363"/>
          <p14:tracePt t="78735" x="7334250" y="2571750"/>
          <p14:tracePt t="78752" x="7373938" y="2505075"/>
          <p14:tracePt t="78769" x="7421563" y="2457450"/>
          <p14:tracePt t="78785" x="7440613" y="2417763"/>
          <p14:tracePt t="78802" x="7488238" y="2330450"/>
          <p14:tracePt t="78819" x="7548563" y="2236788"/>
          <p14:tracePt t="78836" x="7575550" y="2209800"/>
          <p14:tracePt t="78852" x="7642225" y="2130425"/>
          <p14:tracePt t="78869" x="7696200" y="2070100"/>
          <p14:tracePt t="78886" x="7742238" y="2022475"/>
          <p14:tracePt t="78902" x="7762875" y="2003425"/>
          <p14:tracePt t="78919" x="7796213" y="1962150"/>
          <p14:tracePt t="78935" x="7823200" y="1928813"/>
          <p14:tracePt t="78953" x="7856538" y="1901825"/>
          <p14:tracePt t="78969" x="7869238" y="1889125"/>
          <p14:tracePt t="78985" x="7883525" y="1874838"/>
          <p14:tracePt t="79002" x="7889875" y="1868488"/>
          <p14:tracePt t="79019" x="7896225" y="1868488"/>
          <p14:tracePt t="79035" x="7896225" y="1862138"/>
          <p14:tracePt t="79053" x="7896225" y="1855788"/>
          <p14:tracePt t="79069" x="7904163" y="1855788"/>
          <p14:tracePt t="79151" x="7896225" y="1855788"/>
          <p14:tracePt t="79160" x="7883525" y="1855788"/>
          <p14:tracePt t="79170" x="7877175" y="1855788"/>
          <p14:tracePt t="79188" x="7835900" y="1855788"/>
          <p14:tracePt t="79204" x="7810500" y="1855788"/>
          <p14:tracePt t="79219" x="7789863" y="1855788"/>
          <p14:tracePt t="79236" x="7750175" y="1849438"/>
          <p14:tracePt t="79253" x="7715250" y="1849438"/>
          <p14:tracePt t="79269" x="7696200" y="1849438"/>
          <p14:tracePt t="79286" x="7642225" y="1849438"/>
          <p14:tracePt t="79303" x="7608888" y="1849438"/>
          <p14:tracePt t="79320" x="7575550" y="1849438"/>
          <p14:tracePt t="79334" x="7554913" y="1849438"/>
          <p14:tracePt t="79351" x="7535863" y="1849438"/>
          <p14:tracePt t="79369" x="7500938" y="1849438"/>
          <p14:tracePt t="79386" x="7494588" y="1849438"/>
          <p14:tracePt t="79402" x="7467600" y="1855788"/>
          <p14:tracePt t="79420" x="7448550" y="1862138"/>
          <p14:tracePt t="79437" x="7440613" y="1868488"/>
          <p14:tracePt t="79452" x="7434263" y="1868488"/>
          <p14:tracePt t="79469" x="7427913" y="1868488"/>
          <p14:tracePt t="79514" x="7421563" y="1868488"/>
          <p14:tracePt t="79670" x="7427913" y="1868488"/>
          <p14:tracePt t="79681" x="7440613" y="1868488"/>
          <p14:tracePt t="79691" x="7461250" y="1862138"/>
          <p14:tracePt t="79704" x="7481888" y="1862138"/>
          <p14:tracePt t="79721" x="7535863" y="1849438"/>
          <p14:tracePt t="79737" x="7588250" y="1835150"/>
          <p14:tracePt t="79756" x="7654925" y="1828800"/>
          <p14:tracePt t="79771" x="7681913" y="1828800"/>
          <p14:tracePt t="79786" x="7723188" y="1828800"/>
          <p14:tracePt t="79803" x="7769225" y="1822450"/>
          <p14:tracePt t="79819" x="7783513" y="1822450"/>
          <p14:tracePt t="79836" x="7823200" y="1822450"/>
          <p14:tracePt t="79853" x="7843838" y="1822450"/>
          <p14:tracePt t="79870" x="7862888" y="1822450"/>
          <p14:tracePt t="79886" x="7877175" y="1814513"/>
          <p14:tracePt t="79902" x="7889875" y="1814513"/>
          <p14:tracePt t="79919" x="7904163" y="1814513"/>
          <p14:tracePt t="79936" x="7904163" y="1808163"/>
          <p14:tracePt t="79952" x="7910513" y="1808163"/>
          <p14:tracePt t="79969" x="7916863" y="1808163"/>
          <p14:tracePt t="79997" x="7923213" y="1808163"/>
          <p14:tracePt t="81824" x="7916863" y="1808163"/>
          <p14:tracePt t="81834" x="7910513" y="1814513"/>
          <p14:tracePt t="81845" x="7904163" y="1814513"/>
          <p14:tracePt t="81855" x="7889875" y="1814513"/>
          <p14:tracePt t="81870" x="7856538" y="1822450"/>
          <p14:tracePt t="81886" x="7829550" y="1822450"/>
          <p14:tracePt t="81903" x="7769225" y="1835150"/>
          <p14:tracePt t="81919" x="7629525" y="1862138"/>
          <p14:tracePt t="81937" x="7407275" y="1908175"/>
          <p14:tracePt t="81953" x="7261225" y="1949450"/>
          <p14:tracePt t="81970" x="6791325" y="2130425"/>
          <p14:tracePt t="81987" x="6383338" y="2317750"/>
          <p14:tracePt t="82004" x="6188075" y="2405063"/>
          <p14:tracePt t="82020" x="5807075" y="2571750"/>
          <p14:tracePt t="82036" x="5465763" y="2719388"/>
          <p14:tracePt t="82054" x="5097463" y="2913063"/>
          <p14:tracePt t="82070" x="4895850" y="3033713"/>
          <p14:tracePt t="82086" x="4567238" y="3255963"/>
          <p14:tracePt t="82103" x="4387850" y="3395663"/>
          <p14:tracePt t="82120" x="4313238" y="3443288"/>
          <p14:tracePt t="82136" x="4213225" y="3509963"/>
          <p14:tracePt t="82153" x="4165600" y="3556000"/>
          <p14:tracePt t="82170" x="4138613" y="3576638"/>
          <p14:tracePt t="82189" x="4119563" y="3589338"/>
          <p14:tracePt t="82209" x="4113213" y="3589338"/>
          <p14:tracePt t="82220" x="4113213" y="3597275"/>
          <p14:tracePt t="82240" x="4113213" y="3603625"/>
          <p14:tracePt t="82257" x="4105275" y="3609975"/>
          <p14:tracePt t="82288" x="4098925" y="3609975"/>
          <p14:tracePt t="82297" x="4098925" y="3616325"/>
          <p14:tracePt t="82316" x="4098925" y="3624263"/>
          <p14:tracePt t="82800" x="4078288" y="3624263"/>
          <p14:tracePt t="82810" x="4044950" y="3616325"/>
          <p14:tracePt t="82822" x="4005263" y="3582988"/>
          <p14:tracePt t="82838" x="3898900" y="3482975"/>
          <p14:tracePt t="82855" x="3824288" y="3389313"/>
          <p14:tracePt t="82871" x="3784600" y="3322638"/>
          <p14:tracePt t="82888" x="3703638" y="3127375"/>
          <p14:tracePt t="82906" x="3649663" y="2819400"/>
          <p14:tracePt t="82921" x="3649663" y="2686050"/>
          <p14:tracePt t="82938" x="3663950" y="2457450"/>
          <p14:tracePt t="82955" x="3724275" y="2176463"/>
          <p14:tracePt t="82972" x="3797300" y="1982788"/>
          <p14:tracePt t="82988" x="3838575" y="1916113"/>
          <p14:tracePt t="83005" x="3890963" y="1814513"/>
          <p14:tracePt t="83020" x="3944938" y="1754188"/>
          <p14:tracePt t="83036" x="3965575" y="1735138"/>
          <p14:tracePt t="83053" x="3998913" y="1701800"/>
          <p14:tracePt t="83070" x="4017963" y="1693863"/>
          <p14:tracePt t="83087" x="4025900" y="1681163"/>
          <p14:tracePt t="83120" x="4032250" y="1681163"/>
          <p14:tracePt t="83167" x="4032250" y="1687513"/>
          <p14:tracePt t="83177" x="4025900" y="1708150"/>
          <p14:tracePt t="83189" x="4011613" y="1720850"/>
          <p14:tracePt t="83204" x="3978275" y="1781175"/>
          <p14:tracePt t="83220" x="3951288" y="1822450"/>
          <p14:tracePt t="83237" x="3878263" y="1901825"/>
          <p14:tracePt t="83253" x="3803650" y="1982788"/>
          <p14:tracePt t="83271" x="3724275" y="2036763"/>
          <p14:tracePt t="83287" x="3690938" y="2070100"/>
          <p14:tracePt t="83303" x="3624263" y="2097088"/>
          <p14:tracePt t="83320" x="3582988" y="2116138"/>
          <p14:tracePt t="83338" x="3549650" y="2130425"/>
          <p14:tracePt t="83353" x="3536950" y="2130425"/>
          <p14:tracePt t="83370" x="3516313" y="2136775"/>
          <p14:tracePt t="83387" x="3509963" y="2143125"/>
          <p14:tracePt t="83403" x="3503613" y="2143125"/>
          <p14:tracePt t="83420" x="3495675" y="2149475"/>
          <p14:tracePt t="83437" x="3482975" y="2149475"/>
          <p14:tracePt t="83455" x="3476625" y="2149475"/>
          <p14:tracePt t="83513" x="3470275" y="2149475"/>
          <p14:tracePt t="83756" x="3482975" y="2149475"/>
          <p14:tracePt t="83767" x="3489325" y="2149475"/>
          <p14:tracePt t="83785" x="3495675" y="2149475"/>
          <p14:tracePt t="83795" x="3503613" y="2149475"/>
          <p14:tracePt t="83804" x="3509963" y="2149475"/>
          <p14:tracePt t="83823" x="3516313" y="2149475"/>
          <p14:tracePt t="83837" x="3522663" y="2149475"/>
          <p14:tracePt t="83853" x="3529013" y="2157413"/>
          <p14:tracePt t="83870" x="3543300" y="2163763"/>
          <p14:tracePt t="83887" x="3543300" y="2170113"/>
          <p14:tracePt t="83903" x="3549650" y="2170113"/>
          <p14:tracePt t="83920" x="3556000" y="2176463"/>
          <p14:tracePt t="83938" x="3570288" y="2182813"/>
          <p14:tracePt t="83953" x="3576638" y="2182813"/>
          <p14:tracePt t="83970" x="3589338" y="2190750"/>
          <p14:tracePt t="83987" x="3597275" y="2197100"/>
          <p14:tracePt t="84004" x="3616325" y="2203450"/>
          <p14:tracePt t="84037" x="3630613" y="2209800"/>
          <p14:tracePt t="84054" x="3643313" y="2217738"/>
          <p14:tracePt t="84070" x="3649663" y="2217738"/>
          <p14:tracePt t="84103" x="3657600" y="2224088"/>
          <p14:tracePt t="84121" x="3663950" y="2224088"/>
          <p14:tracePt t="84210" x="3670300" y="2224088"/>
          <p14:tracePt t="84248" x="3676650" y="2224088"/>
          <p14:tracePt t="84278" x="3684588" y="2224088"/>
          <p14:tracePt t="84344" x="3690938" y="2224088"/>
          <p14:tracePt t="84363" x="3697288" y="2224088"/>
          <p14:tracePt t="84402" x="3703638" y="2224088"/>
          <p14:tracePt t="84411" x="3709988" y="2224088"/>
          <p14:tracePt t="84422" x="3717925" y="2224088"/>
          <p14:tracePt t="84442" x="3730625" y="2224088"/>
          <p14:tracePt t="84453" x="3736975" y="2224088"/>
          <p14:tracePt t="84470" x="3763963" y="2224088"/>
          <p14:tracePt t="84488" x="3790950" y="2224088"/>
          <p14:tracePt t="84503" x="3803650" y="2224088"/>
          <p14:tracePt t="84520" x="3844925" y="2224088"/>
          <p14:tracePt t="84538" x="3871913" y="2224088"/>
          <p14:tracePt t="84555" x="3898900" y="2224088"/>
          <p14:tracePt t="84570" x="3911600" y="2224088"/>
          <p14:tracePt t="84587" x="3932238" y="2230438"/>
          <p14:tracePt t="84604" x="3965575" y="2236788"/>
          <p14:tracePt t="84620" x="3978275" y="2236788"/>
          <p14:tracePt t="84637" x="3998913" y="2243138"/>
          <p14:tracePt t="84654" x="4025900" y="2243138"/>
          <p14:tracePt t="84672" x="4038600" y="2251075"/>
          <p14:tracePt t="84687" x="4052888" y="2251075"/>
          <p14:tracePt t="84704" x="4065588" y="2251075"/>
          <p14:tracePt t="84721" x="4078288" y="2251075"/>
          <p14:tracePt t="84737" x="4092575" y="2251075"/>
          <p14:tracePt t="84754" x="4105275" y="2251075"/>
          <p14:tracePt t="84757" x="4119563" y="2251075"/>
          <p14:tracePt t="84771" x="4125913" y="2251075"/>
          <p14:tracePt t="84787" x="4152900" y="2257425"/>
          <p14:tracePt t="84804" x="4165600" y="2257425"/>
          <p14:tracePt t="84820" x="4192588" y="2257425"/>
          <p14:tracePt t="84837" x="4213225" y="2257425"/>
          <p14:tracePt t="84855" x="4225925" y="2257425"/>
          <p14:tracePt t="84870" x="4232275" y="2257425"/>
          <p14:tracePt t="84887" x="4240213" y="2257425"/>
          <p14:tracePt t="84904" x="4246563" y="2257425"/>
          <p14:tracePt t="84953" x="4252913" y="2257425"/>
          <p14:tracePt t="85504" x="4273550" y="2257425"/>
          <p14:tracePt t="85515" x="4286250" y="2243138"/>
          <p14:tracePt t="85526" x="4313238" y="2236788"/>
          <p14:tracePt t="85539" x="4340225" y="2224088"/>
          <p14:tracePt t="85556" x="4427538" y="2197100"/>
          <p14:tracePt t="85572" x="4500563" y="2182813"/>
          <p14:tracePt t="85590" x="4567238" y="2182813"/>
          <p14:tracePt t="85605" x="4594225" y="2182813"/>
          <p14:tracePt t="85622" x="4648200" y="2182813"/>
          <p14:tracePt t="85638" x="4681538" y="2182813"/>
          <p14:tracePt t="85655" x="4702175" y="2182813"/>
          <p14:tracePt t="85671" x="4729163" y="2182813"/>
          <p14:tracePt t="85688" x="4756150" y="2182813"/>
          <p14:tracePt t="85705" x="4775200" y="2182813"/>
          <p14:tracePt t="85721" x="4789488" y="2182813"/>
          <p14:tracePt t="85738" x="4808538" y="2182813"/>
          <p14:tracePt t="85754" x="4835525" y="2182813"/>
          <p14:tracePt t="85773" x="4856163" y="2182813"/>
          <p14:tracePt t="85787" x="4862513" y="2182813"/>
          <p14:tracePt t="85804" x="4876800" y="2190750"/>
          <p14:tracePt t="85821" x="4883150" y="2190750"/>
          <p14:tracePt t="85854" x="4889500" y="2190750"/>
          <p14:tracePt t="85871" x="4895850" y="2190750"/>
          <p14:tracePt t="85928" x="4902200" y="2190750"/>
          <p14:tracePt t="86315" x="4910138" y="2190750"/>
          <p14:tracePt t="86324" x="4916488" y="2190750"/>
          <p14:tracePt t="86336" x="4922838" y="2190750"/>
          <p14:tracePt t="86353" x="4956175" y="2182813"/>
          <p14:tracePt t="86371" x="5003800" y="2182813"/>
          <p14:tracePt t="86386" x="5022850" y="2182813"/>
          <p14:tracePt t="86403" x="5064125" y="2182813"/>
          <p14:tracePt t="86421" x="5097463" y="2182813"/>
          <p14:tracePt t="86439" x="5137150" y="2197100"/>
          <p14:tracePt t="86455" x="5143500" y="2197100"/>
          <p14:tracePt t="86472" x="5170488" y="2203450"/>
          <p14:tracePt t="86488" x="5184775" y="2209800"/>
          <p14:tracePt t="86504" x="5197475" y="2209800"/>
          <p14:tracePt t="86538" x="5210175" y="2217738"/>
          <p14:tracePt t="86571" x="5218113" y="2217738"/>
          <p14:tracePt t="86876" x="5218113" y="2224088"/>
          <p14:tracePt t="87359" x="5210175" y="2224088"/>
          <p14:tracePt t="87370" x="5191125" y="2224088"/>
          <p14:tracePt t="87389" x="5110163" y="2224088"/>
          <p14:tracePt t="87407" x="5010150" y="2224088"/>
          <p14:tracePt t="87424" x="4889500" y="2224088"/>
          <p14:tracePt t="87439" x="4829175" y="2224088"/>
          <p14:tracePt t="87456" x="4729163" y="2236788"/>
          <p14:tracePt t="87474" x="4627563" y="2243138"/>
          <p14:tracePt t="87489" x="4587875" y="2243138"/>
          <p14:tracePt t="87504" x="4500563" y="2243138"/>
          <p14:tracePt t="87522" x="4440238" y="2243138"/>
          <p14:tracePt t="87537" x="4413250" y="2243138"/>
          <p14:tracePt t="87555" x="4367213" y="2243138"/>
          <p14:tracePt t="87572" x="4300538" y="2243138"/>
          <p14:tracePt t="87589" x="4225925" y="2243138"/>
          <p14:tracePt t="87604" x="4206875" y="2243138"/>
          <p14:tracePt t="87621" x="4125913" y="2243138"/>
          <p14:tracePt t="87638" x="4071938" y="2243138"/>
          <p14:tracePt t="87655" x="4025900" y="2251075"/>
          <p14:tracePt t="87671" x="3998913" y="2251075"/>
          <p14:tracePt t="87688" x="3951288" y="2263775"/>
          <p14:tracePt t="87705" x="3905250" y="2263775"/>
          <p14:tracePt t="87721" x="3884613" y="2270125"/>
          <p14:tracePt t="87738" x="3844925" y="2278063"/>
          <p14:tracePt t="87754" x="3797300" y="2278063"/>
          <p14:tracePt t="87772" x="3770313" y="2278063"/>
          <p14:tracePt t="87788" x="3751263" y="2284413"/>
          <p14:tracePt t="87804" x="3724275" y="2284413"/>
          <p14:tracePt t="87821" x="3697288" y="2284413"/>
          <p14:tracePt t="87838" x="3670300" y="2284413"/>
          <p14:tracePt t="87871" x="3649663" y="2290763"/>
          <p14:tracePt t="87888" x="3636963" y="2290763"/>
          <p14:tracePt t="87904" x="3630613" y="2290763"/>
          <p14:tracePt t="87921" x="3609975" y="2297113"/>
          <p14:tracePt t="87937" x="3603625" y="2303463"/>
          <p14:tracePt t="87955" x="3597275" y="2303463"/>
          <p14:tracePt t="87971" x="3589338" y="2303463"/>
          <p14:tracePt t="88014" x="3582988" y="2303463"/>
          <p14:tracePt t="89137" x="3589338" y="2303463"/>
          <p14:tracePt t="89147" x="3597275" y="2303463"/>
          <p14:tracePt t="89157" x="3609975" y="2303463"/>
          <p14:tracePt t="89174" x="3643313" y="2297113"/>
          <p14:tracePt t="89190" x="3663950" y="2284413"/>
          <p14:tracePt t="89206" x="3751263" y="2236788"/>
          <p14:tracePt t="89223" x="3924300" y="2176463"/>
          <p14:tracePt t="89241" x="4240213" y="2097088"/>
          <p14:tracePt t="89256" x="4387850" y="2076450"/>
          <p14:tracePt t="89272" x="4802188" y="2009775"/>
          <p14:tracePt t="89290" x="5176838" y="1995488"/>
          <p14:tracePt t="89304" x="5297488" y="1995488"/>
          <p14:tracePt t="89320" x="5572125" y="1995488"/>
          <p14:tracePt t="89337" x="5794375" y="2028825"/>
          <p14:tracePt t="89354" x="5894388" y="2070100"/>
          <p14:tracePt t="89370" x="6081713" y="2109788"/>
          <p14:tracePt t="89388" x="6242050" y="2157413"/>
          <p14:tracePt t="89405" x="6389688" y="2209800"/>
          <p14:tracePt t="89421" x="6450013" y="2236788"/>
          <p14:tracePt t="89438" x="6570663" y="2290763"/>
          <p14:tracePt t="89455" x="6711950" y="2357438"/>
          <p14:tracePt t="89472" x="6805613" y="2417763"/>
          <p14:tracePt t="89488" x="6851650" y="2457450"/>
          <p14:tracePt t="89504" x="6926263" y="2511425"/>
          <p14:tracePt t="89521" x="6986588" y="2565400"/>
          <p14:tracePt t="89538" x="7011988" y="2592388"/>
          <p14:tracePt t="89554" x="7032625" y="2611438"/>
          <p14:tracePt t="89571" x="7046913" y="2632075"/>
          <p14:tracePt t="89588" x="7059613" y="2646363"/>
          <p14:tracePt t="89605" x="7065963" y="2659063"/>
          <p14:tracePt t="89621" x="7072313" y="2671763"/>
          <p14:tracePt t="89638" x="7072313" y="2686050"/>
          <p14:tracePt t="89655" x="7080250" y="2686050"/>
          <p14:tracePt t="89671" x="7080250" y="2692400"/>
          <p14:tracePt t="89688" x="7086600" y="2692400"/>
          <p14:tracePt t="89705" x="7092950" y="2698750"/>
          <p14:tracePt t="90341" x="7092950" y="2706688"/>
          <p14:tracePt t="91067" x="7092950" y="2698750"/>
          <p14:tracePt t="91078" x="7107238" y="2698750"/>
          <p14:tracePt t="91090" x="7113588" y="2686050"/>
          <p14:tracePt t="91108" x="7126288" y="2671763"/>
          <p14:tracePt t="91123" x="7146925" y="2652713"/>
          <p14:tracePt t="91140" x="7153275" y="2646363"/>
          <p14:tracePt t="91155" x="7173913" y="2632075"/>
          <p14:tracePt t="91172" x="7186613" y="2619375"/>
          <p14:tracePt t="91188" x="7200900" y="2605088"/>
          <p14:tracePt t="91204" x="7207250" y="2592388"/>
          <p14:tracePt t="91221" x="7219950" y="2578100"/>
          <p14:tracePt t="91240" x="7234238" y="2571750"/>
          <p14:tracePt t="91255" x="7240588" y="2565400"/>
          <p14:tracePt t="91272" x="7246938" y="2552700"/>
          <p14:tracePt t="91289" x="7253288" y="2538413"/>
          <p14:tracePt t="91306" x="7261225" y="2532063"/>
          <p14:tracePt t="91323" x="7261225" y="2525713"/>
          <p14:tracePt t="91339" x="7267575" y="2517775"/>
          <p14:tracePt t="91356" x="7280275" y="2505075"/>
          <p14:tracePt t="91375" x="7280275" y="2498725"/>
          <p14:tracePt t="91389" x="7280275" y="2492375"/>
          <p14:tracePt t="91406" x="7286625" y="2478088"/>
          <p14:tracePt t="91423" x="7286625" y="2465388"/>
          <p14:tracePt t="91439" x="7286625" y="2451100"/>
          <p14:tracePt t="91455" x="7286625" y="2438400"/>
          <p14:tracePt t="91472" x="7286625" y="2417763"/>
          <p14:tracePt t="91489" x="7286625" y="2397125"/>
          <p14:tracePt t="91506" x="7286625" y="2390775"/>
          <p14:tracePt t="91522" x="7286625" y="2371725"/>
          <p14:tracePt t="91539" x="7280275" y="2351088"/>
          <p14:tracePt t="91572" x="7280275" y="2338388"/>
          <p14:tracePt t="91589" x="7273925" y="2324100"/>
          <p14:tracePt t="91606" x="7261225" y="2311400"/>
          <p14:tracePt t="91622" x="7261225" y="2303463"/>
          <p14:tracePt t="91639" x="7253288" y="2290763"/>
          <p14:tracePt t="91656" x="7240588" y="2284413"/>
          <p14:tracePt t="91673" x="7226300" y="2278063"/>
          <p14:tracePt t="91689" x="7219950" y="2270125"/>
          <p14:tracePt t="91706" x="7207250" y="2257425"/>
          <p14:tracePt t="91722" x="7192963" y="2257425"/>
          <p14:tracePt t="91739" x="7186613" y="2251075"/>
          <p14:tracePt t="91756" x="7173913" y="2243138"/>
          <p14:tracePt t="91772" x="7165975" y="2236788"/>
          <p14:tracePt t="91790" x="7153275" y="2236788"/>
          <p14:tracePt t="91805" x="7146925" y="2236788"/>
          <p14:tracePt t="91822" x="7132638" y="2236788"/>
          <p14:tracePt t="91839" x="7119938" y="2230438"/>
          <p14:tracePt t="91856" x="7099300" y="2224088"/>
          <p14:tracePt t="91872" x="7092950" y="2224088"/>
          <p14:tracePt t="91889" x="7080250" y="2217738"/>
          <p14:tracePt t="91906" x="7065963" y="2217738"/>
          <p14:tracePt t="91922" x="7053263" y="2217738"/>
          <p14:tracePt t="91939" x="7032625" y="2217738"/>
          <p14:tracePt t="91959" x="7011988" y="2217738"/>
          <p14:tracePt t="91973" x="6986588" y="2217738"/>
          <p14:tracePt t="91989" x="6978650" y="2217738"/>
          <p14:tracePt t="92006" x="6959600" y="2217738"/>
          <p14:tracePt t="92022" x="6938963" y="2217738"/>
          <p14:tracePt t="92056" x="6918325" y="2217738"/>
          <p14:tracePt t="92072" x="6899275" y="2217738"/>
          <p14:tracePt t="92090" x="6884988" y="2217738"/>
          <p14:tracePt t="92106" x="6878638" y="2217738"/>
          <p14:tracePt t="92122" x="6858000" y="2217738"/>
          <p14:tracePt t="92139" x="6845300" y="2217738"/>
          <p14:tracePt t="92157" x="6838950" y="2217738"/>
          <p14:tracePt t="92172" x="6832600" y="2217738"/>
          <p14:tracePt t="92189" x="6824663" y="2217738"/>
          <p14:tracePt t="92208" x="6818313" y="2217738"/>
          <p14:tracePt t="92370" x="6824663" y="2217738"/>
          <p14:tracePt t="92379" x="6832600" y="2209800"/>
          <p14:tracePt t="92391" x="6838950" y="2209800"/>
          <p14:tracePt t="92407" x="6858000" y="2209800"/>
          <p14:tracePt t="92423" x="6872288" y="2203450"/>
          <p14:tracePt t="92439" x="6884988" y="2203450"/>
          <p14:tracePt t="92456" x="6911975" y="2203450"/>
          <p14:tracePt t="92472" x="6932613" y="2203450"/>
          <p14:tracePt t="92489" x="6959600" y="2203450"/>
          <p14:tracePt t="92506" x="6986588" y="2203450"/>
          <p14:tracePt t="92523" x="7019925" y="2203450"/>
          <p14:tracePt t="92540" x="7026275" y="2203450"/>
          <p14:tracePt t="92556" x="7053263" y="2203450"/>
          <p14:tracePt t="92573" x="7072313" y="2203450"/>
          <p14:tracePt t="92589" x="7080250" y="2203450"/>
          <p14:tracePt t="92606" x="7107238" y="2203450"/>
          <p14:tracePt t="92622" x="7132638" y="2203450"/>
          <p14:tracePt t="92640" x="7159625" y="2203450"/>
          <p14:tracePt t="92656" x="7173913" y="2203450"/>
          <p14:tracePt t="92672" x="7200900" y="2203450"/>
          <p14:tracePt t="92689" x="7219950" y="2203450"/>
          <p14:tracePt t="92707" x="7240588" y="2203450"/>
          <p14:tracePt t="92722" x="7246938" y="2203450"/>
          <p14:tracePt t="92739" x="7261225" y="2203450"/>
          <p14:tracePt t="92756" x="7273925" y="2203450"/>
          <p14:tracePt t="92789" x="7280275" y="2203450"/>
          <p14:tracePt t="92806" x="7286625" y="2203450"/>
          <p14:tracePt t="92823" x="7294563" y="2203450"/>
          <p14:tracePt t="92852" x="7300913" y="2203450"/>
          <p14:tracePt t="92893" x="7307263" y="2203450"/>
          <p14:tracePt t="94139" x="7313613" y="2203450"/>
          <p14:tracePt t="94149" x="7321550" y="2217738"/>
          <p14:tracePt t="94160" x="7327900" y="2230438"/>
          <p14:tracePt t="94176" x="7346950" y="2257425"/>
          <p14:tracePt t="94190" x="7354888" y="2278063"/>
          <p14:tracePt t="94207" x="7388225" y="2330450"/>
          <p14:tracePt t="94224" x="7427913" y="2432050"/>
          <p14:tracePt t="94240" x="7448550" y="2492375"/>
          <p14:tracePt t="94256" x="7488238" y="2625725"/>
          <p14:tracePt t="94273" x="7521575" y="2852738"/>
          <p14:tracePt t="94291" x="7527925" y="3021013"/>
          <p14:tracePt t="94305" x="7535863" y="3087688"/>
          <p14:tracePt t="94322" x="7535863" y="3168650"/>
          <p14:tracePt t="94339" x="7535863" y="3214688"/>
          <p14:tracePt t="94355" x="7535863" y="3228975"/>
          <p14:tracePt t="94372" x="7535863" y="3255963"/>
          <p14:tracePt t="94389" x="7535863" y="3268663"/>
          <p14:tracePt t="94408" x="7535863" y="3275013"/>
          <p14:tracePt t="94426" x="7535863" y="3281363"/>
          <p14:tracePt t="94457" x="7535863" y="3289300"/>
          <p14:tracePt t="94515" x="7535863" y="3295650"/>
          <p14:tracePt t="96263" x="7535863" y="3302000"/>
          <p14:tracePt t="96338" x="7535863" y="3308350"/>
          <p14:tracePt t="96408" x="7527925" y="3308350"/>
          <p14:tracePt t="96419" x="7521575" y="3308350"/>
          <p14:tracePt t="96436" x="7508875" y="3308350"/>
          <p14:tracePt t="96446" x="7500938" y="3308350"/>
          <p14:tracePt t="96457" x="7488238" y="3308350"/>
          <p14:tracePt t="96474" x="7461250" y="3308350"/>
          <p14:tracePt t="96490" x="7434263" y="3308350"/>
          <p14:tracePt t="96507" x="7361238" y="3308350"/>
          <p14:tracePt t="96524" x="7246938" y="3308350"/>
          <p14:tracePt t="96541" x="7200900" y="3308350"/>
          <p14:tracePt t="96557" x="7065963" y="3302000"/>
          <p14:tracePt t="96573" x="6905625" y="3302000"/>
          <p14:tracePt t="96591" x="6764338" y="3302000"/>
          <p14:tracePt t="96607" x="6670675" y="3302000"/>
          <p14:tracePt t="96624" x="6503988" y="3302000"/>
          <p14:tracePt t="96640" x="6329363" y="3302000"/>
          <p14:tracePt t="96657" x="6148388" y="3302000"/>
          <p14:tracePt t="96673" x="6081713" y="3302000"/>
          <p14:tracePt t="96690" x="5900738" y="3316288"/>
          <p14:tracePt t="96707" x="5713413" y="3335338"/>
          <p14:tracePt t="96724" x="5511800" y="3349625"/>
          <p14:tracePt t="96740" x="5411788" y="3368675"/>
          <p14:tracePt t="96757" x="5251450" y="3389313"/>
          <p14:tracePt t="96774" x="5137150" y="3402013"/>
          <p14:tracePt t="96790" x="5083175" y="3402013"/>
          <p14:tracePt t="96807" x="5010150" y="3416300"/>
          <p14:tracePt t="96823" x="4962525" y="3422650"/>
          <p14:tracePt t="96841" x="4929188" y="3422650"/>
          <p14:tracePt t="96857" x="4910138" y="3422650"/>
          <p14:tracePt t="96873" x="4895850" y="3422650"/>
          <p14:tracePt t="96890" x="4883150" y="3422650"/>
          <p14:tracePt t="96928" x="4876800" y="3422650"/>
          <p14:tracePt t="96948" x="4868863" y="3422650"/>
          <p14:tracePt t="96968" x="4856163" y="3422650"/>
          <p14:tracePt t="96977" x="4849813" y="3422650"/>
          <p14:tracePt t="96990" x="4841875" y="3422650"/>
          <p14:tracePt t="97007" x="4829175" y="3422650"/>
          <p14:tracePt t="97024" x="4795838" y="3429000"/>
          <p14:tracePt t="97040" x="4789488" y="3429000"/>
          <p14:tracePt t="97057" x="4756150" y="3435350"/>
          <p14:tracePt t="97074" x="4721225" y="3435350"/>
          <p14:tracePt t="97091" x="4695825" y="3443288"/>
          <p14:tracePt t="97107" x="4654550" y="3443288"/>
          <p14:tracePt t="97124" x="4614863" y="3449638"/>
          <p14:tracePt t="97141" x="4581525" y="3455988"/>
          <p14:tracePt t="97157" x="4560888" y="3455988"/>
          <p14:tracePt t="97174" x="4527550" y="3462338"/>
          <p14:tracePt t="97190" x="4487863" y="3476625"/>
          <p14:tracePt t="97208" x="4448175" y="3482975"/>
          <p14:tracePt t="97224" x="4433888" y="3482975"/>
          <p14:tracePt t="97240" x="4394200" y="3495675"/>
          <p14:tracePt t="97258" x="4352925" y="3503613"/>
          <p14:tracePt t="97274" x="4333875" y="3516313"/>
          <p14:tracePt t="97291" x="4292600" y="3530600"/>
          <p14:tracePt t="97307" x="4246563" y="3549650"/>
          <p14:tracePt t="97325" x="4198938" y="3570288"/>
          <p14:tracePt t="97340" x="4173538" y="3576638"/>
          <p14:tracePt t="97357" x="4138613" y="3589338"/>
          <p14:tracePt t="97374" x="4098925" y="3603625"/>
          <p14:tracePt t="97391" x="4071938" y="3603625"/>
          <p14:tracePt t="97407" x="4059238" y="3609975"/>
          <p14:tracePt t="97424" x="4038600" y="3616325"/>
          <p14:tracePt t="97440" x="4017963" y="3624263"/>
          <p14:tracePt t="97457" x="4005263" y="3630613"/>
          <p14:tracePt t="97474" x="3992563" y="3636963"/>
          <p14:tracePt t="97490" x="3978275" y="3636963"/>
          <p14:tracePt t="97508" x="3971925" y="3636963"/>
          <p14:tracePt t="97524" x="3965575" y="3636963"/>
          <p14:tracePt t="97539" x="3959225" y="3643313"/>
          <p14:tracePt t="97595" x="3951288" y="3643313"/>
          <p14:tracePt t="97732" x="3959225" y="3643313"/>
          <p14:tracePt t="97742" x="3971925" y="3624263"/>
          <p14:tracePt t="97759" x="4044950" y="3570288"/>
          <p14:tracePt t="97775" x="4092575" y="3536950"/>
          <p14:tracePt t="97792" x="4192588" y="3489325"/>
          <p14:tracePt t="97809" x="4292600" y="3449638"/>
          <p14:tracePt t="97826" x="4406900" y="3422650"/>
          <p14:tracePt t="97843" x="4467225" y="3416300"/>
          <p14:tracePt t="97859" x="4548188" y="3409950"/>
          <p14:tracePt t="97876" x="4594225" y="3409950"/>
          <p14:tracePt t="97893" x="4621213" y="3409950"/>
          <p14:tracePt t="97909" x="4627563" y="3409950"/>
          <p14:tracePt t="97915" x="4635500" y="3409950"/>
          <p14:tracePt t="97926" x="4641850" y="3409950"/>
          <p14:tracePt t="97962" x="4648200" y="3409950"/>
          <p14:tracePt t="98164" x="4641850" y="3416300"/>
          <p14:tracePt t="98174" x="4614863" y="3429000"/>
          <p14:tracePt t="98183" x="4587875" y="3449638"/>
          <p14:tracePt t="98193" x="4548188" y="3482975"/>
          <p14:tracePt t="98206" x="4506913" y="3495675"/>
          <p14:tracePt t="98223" x="4440238" y="3543300"/>
          <p14:tracePt t="98240" x="4413250" y="3570288"/>
          <p14:tracePt t="98257" x="4373563" y="3582988"/>
          <p14:tracePt t="98274" x="4346575" y="3597275"/>
          <p14:tracePt t="98291" x="4340225" y="3603625"/>
          <p14:tracePt t="98308" x="4333875" y="3603625"/>
          <p14:tracePt t="98323" x="4319588" y="3609975"/>
          <p14:tracePt t="98340" x="4319588" y="3616325"/>
          <p14:tracePt t="99190" x="4313238" y="3624263"/>
          <p14:tracePt t="99219" x="4306888" y="3624263"/>
          <p14:tracePt t="99239" x="4300538" y="3624263"/>
          <p14:tracePt t="99249" x="4286250" y="3624263"/>
          <p14:tracePt t="99267" x="4273550" y="3630613"/>
          <p14:tracePt t="99277" x="4267200" y="3630613"/>
          <p14:tracePt t="99291" x="4259263" y="3630613"/>
          <p14:tracePt t="99307" x="4240213" y="3630613"/>
          <p14:tracePt t="99323" x="4206875" y="3630613"/>
          <p14:tracePt t="99341" x="4186238" y="3630613"/>
          <p14:tracePt t="99357" x="4173538" y="3630613"/>
          <p14:tracePt t="99375" x="4138613" y="3630613"/>
          <p14:tracePt t="99391" x="4119563" y="3630613"/>
          <p14:tracePt t="99407" x="4098925" y="3636963"/>
          <p14:tracePt t="99423" x="4086225" y="3636963"/>
          <p14:tracePt t="99440" x="4071938" y="3643313"/>
          <p14:tracePt t="99457" x="4052888" y="3643313"/>
          <p14:tracePt t="99490" x="4038600" y="3643313"/>
          <p14:tracePt t="99507" x="4032250" y="3649663"/>
          <p14:tracePt t="99523" x="4025900" y="3649663"/>
          <p14:tracePt t="99556" x="4017963" y="3649663"/>
          <p14:tracePt t="99575" x="4011613" y="3649663"/>
          <p14:tracePt t="99604" x="4005263" y="3649663"/>
          <p14:tracePt t="100389" x="4005263" y="3643313"/>
          <p14:tracePt t="100399" x="4011613" y="3636963"/>
          <p14:tracePt t="100410" x="4017963" y="3636963"/>
          <p14:tracePt t="100429" x="4025900" y="3630613"/>
          <p14:tracePt t="100443" x="4044950" y="3616325"/>
          <p14:tracePt t="100458" x="4065588" y="3597275"/>
          <p14:tracePt t="100474" x="4119563" y="3570288"/>
          <p14:tracePt t="100492" x="4165600" y="3530600"/>
          <p14:tracePt t="100508" x="4186238" y="3522663"/>
          <p14:tracePt t="100524" x="4213225" y="3509963"/>
          <p14:tracePt t="100541" x="4219575" y="3503613"/>
          <p14:tracePt t="100559" x="4225925" y="3495675"/>
          <p14:tracePt t="100591" x="4232275" y="3495675"/>
          <p14:tracePt t="100610" x="4240213" y="3495675"/>
          <p14:tracePt t="100637" x="4246563" y="3495675"/>
          <p14:tracePt t="100929" x="4240213" y="3495675"/>
          <p14:tracePt t="100940" x="4232275" y="3495675"/>
          <p14:tracePt t="100951" x="4232275" y="3503613"/>
          <p14:tracePt t="100961" x="4219575" y="3509963"/>
          <p14:tracePt t="100976" x="4198938" y="3516313"/>
          <p14:tracePt t="100994" x="4173538" y="3536950"/>
          <p14:tracePt t="101009" x="4159250" y="3549650"/>
          <p14:tracePt t="101026" x="4132263" y="3570288"/>
          <p14:tracePt t="101044" x="4098925" y="3582988"/>
          <p14:tracePt t="101060" x="4092575" y="3597275"/>
          <p14:tracePt t="101076" x="4065588" y="3609975"/>
          <p14:tracePt t="101093" x="4052888" y="3616325"/>
          <p14:tracePt t="101111" x="4038600" y="3630613"/>
          <p14:tracePt t="101126" x="4025900" y="3636963"/>
          <p14:tracePt t="101143" x="4017963" y="3636963"/>
          <p14:tracePt t="101162" x="4011613" y="3643313"/>
          <p14:tracePt t="101178" x="4005263" y="3649663"/>
          <p14:tracePt t="101209" x="3998913" y="3649663"/>
          <p14:tracePt t="101701" x="4005263" y="3649663"/>
          <p14:tracePt t="101712" x="4025900" y="3630613"/>
          <p14:tracePt t="101728" x="4125913" y="3536950"/>
          <p14:tracePt t="101743" x="4225925" y="3455988"/>
          <p14:tracePt t="101759" x="4567238" y="3214688"/>
          <p14:tracePt t="101776" x="4976813" y="3027363"/>
          <p14:tracePt t="101791" x="5184775" y="2967038"/>
          <p14:tracePt t="101808" x="5599113" y="2846388"/>
          <p14:tracePt t="101826" x="5894388" y="2806700"/>
          <p14:tracePt t="101841" x="6069013" y="2786063"/>
          <p14:tracePt t="101858" x="6302375" y="2767013"/>
          <p14:tracePt t="101875" x="6489700" y="2767013"/>
          <p14:tracePt t="101892" x="6691313" y="2767013"/>
          <p14:tracePt t="101908" x="6772275" y="2786063"/>
          <p14:tracePt t="101927" x="6965950" y="2833688"/>
          <p14:tracePt t="101944" x="7107238" y="2886075"/>
          <p14:tracePt t="101950" x="7200900" y="2921000"/>
          <p14:tracePt t="101961" x="7286625" y="2960688"/>
          <p14:tracePt t="101976" x="7373938" y="2994025"/>
          <p14:tracePt t="101992" x="7542213" y="3060700"/>
          <p14:tracePt t="102009" x="7689850" y="3141663"/>
          <p14:tracePt t="102025" x="7750175" y="3175000"/>
          <p14:tracePt t="102042" x="7856538" y="3221038"/>
          <p14:tracePt t="102058" x="7937500" y="3268663"/>
          <p14:tracePt t="102074" x="8016875" y="3328988"/>
          <p14:tracePt t="102090" x="8037513" y="3341688"/>
          <p14:tracePt t="102107" x="8077200" y="3389313"/>
          <p14:tracePt t="102124" x="8110538" y="3443288"/>
          <p14:tracePt t="102140" x="8131175" y="3470275"/>
          <p14:tracePt t="102157" x="8164513" y="3543300"/>
          <p14:tracePt t="102174" x="8191500" y="3624263"/>
          <p14:tracePt t="102191" x="8212138" y="3663950"/>
          <p14:tracePt t="102207" x="8218488" y="3690938"/>
          <p14:tracePt t="102224" x="8231188" y="3744913"/>
          <p14:tracePt t="102240" x="8239125" y="3805238"/>
          <p14:tracePt t="102257" x="8245475" y="3851275"/>
          <p14:tracePt t="102274" x="8245475" y="3951288"/>
          <p14:tracePt t="102291" x="8239125" y="4044950"/>
          <p14:tracePt t="102307" x="8224838" y="4098925"/>
          <p14:tracePt t="102324" x="8218488" y="4119563"/>
          <p14:tracePt t="102340" x="8197850" y="4152900"/>
          <p14:tracePt t="102357" x="8185150" y="4186238"/>
          <p14:tracePt t="102376" x="8158163" y="4206875"/>
          <p14:tracePt t="102392" x="8137525" y="4225925"/>
          <p14:tracePt t="102408" x="8077200" y="4267200"/>
          <p14:tracePt t="102425" x="8024813" y="4286250"/>
          <p14:tracePt t="102443" x="7964488" y="4300538"/>
          <p14:tracePt t="102458" x="7916863" y="4300538"/>
          <p14:tracePt t="102464" x="7883525" y="4300538"/>
          <p14:tracePt t="102476" x="7850188" y="4300538"/>
          <p14:tracePt t="102492" x="7783513" y="4300538"/>
          <p14:tracePt t="102510" x="7715250" y="4294188"/>
          <p14:tracePt t="102526" x="7702550" y="4279900"/>
          <p14:tracePt t="102542" x="7654925" y="4267200"/>
          <p14:tracePt t="102559" x="7629525" y="4252913"/>
          <p14:tracePt t="102575" x="7615238" y="4246563"/>
          <p14:tracePt t="102592" x="7588250" y="4240213"/>
          <p14:tracePt t="102609" x="7569200" y="4219575"/>
          <p14:tracePt t="102626" x="7535863" y="4206875"/>
          <p14:tracePt t="102640" x="7521575" y="4198938"/>
          <p14:tracePt t="102657" x="7475538" y="4186238"/>
          <p14:tracePt t="102674" x="7440613" y="4173538"/>
          <p14:tracePt t="102690" x="7427913" y="4173538"/>
          <p14:tracePt t="102707" x="7400925" y="4159250"/>
          <p14:tracePt t="102724" x="7367588" y="4152900"/>
          <p14:tracePt t="102741" x="7327900" y="4138613"/>
          <p14:tracePt t="102757" x="7300913" y="4132263"/>
          <p14:tracePt t="102774" x="7213600" y="4113213"/>
          <p14:tracePt t="102791" x="7132638" y="4086225"/>
          <p14:tracePt t="102809" x="7086600" y="4065588"/>
          <p14:tracePt t="102825" x="7059613" y="4059238"/>
          <p14:tracePt t="102841" x="7038975" y="4059238"/>
          <p14:tracePt t="102859" x="7026275" y="4052888"/>
          <p14:tracePt t="102918" x="7019925" y="4032250"/>
          <p14:tracePt t="102928" x="7019925" y="4025900"/>
          <p14:tracePt t="102943" x="7011988" y="4005263"/>
          <p14:tracePt t="102960" x="6999288" y="3951288"/>
          <p14:tracePt t="102977" x="6999288" y="3911600"/>
          <p14:tracePt t="102983" x="6999288" y="3890963"/>
          <p14:tracePt t="102995" x="6999288" y="3857625"/>
          <p14:tracePt t="103010" x="6999288" y="3830638"/>
          <p14:tracePt t="103027" x="6999288" y="3790950"/>
          <p14:tracePt t="103044" x="7019925" y="3744913"/>
          <p14:tracePt t="103061" x="7038975" y="3697288"/>
          <p14:tracePt t="103077" x="7053263" y="3670300"/>
          <p14:tracePt t="103092" x="7072313" y="3636963"/>
          <p14:tracePt t="103109" x="7099300" y="3603625"/>
          <p14:tracePt t="103125" x="7113588" y="3589338"/>
          <p14:tracePt t="103142" x="7132638" y="3563938"/>
          <p14:tracePt t="103158" x="7153275" y="3543300"/>
          <p14:tracePt t="103176" x="7180263" y="3522663"/>
          <p14:tracePt t="103192" x="7180263" y="3516313"/>
          <p14:tracePt t="103208" x="7200900" y="3495675"/>
          <p14:tracePt t="103226" x="7219950" y="3489325"/>
          <p14:tracePt t="103242" x="7234238" y="3482975"/>
          <p14:tracePt t="103258" x="7240588" y="3476625"/>
          <p14:tracePt t="103275" x="7253288" y="3462338"/>
          <p14:tracePt t="103293" x="7267575" y="3462338"/>
          <p14:tracePt t="103307" x="7273925" y="3455988"/>
          <p14:tracePt t="103324" x="7280275" y="3455988"/>
          <p14:tracePt t="103341" x="7294563" y="3455988"/>
          <p14:tracePt t="103357" x="7300913" y="3455988"/>
          <p14:tracePt t="103374" x="7307263" y="3455988"/>
          <p14:tracePt t="103391" x="7321550" y="3455988"/>
          <p14:tracePt t="103408" x="7334250" y="3455988"/>
          <p14:tracePt t="103424" x="7340600" y="3455988"/>
          <p14:tracePt t="103441" x="7346950" y="3455988"/>
          <p14:tracePt t="103457" x="7361238" y="3455988"/>
          <p14:tracePt t="103496" x="7367588" y="3455988"/>
          <p14:tracePt t="103509" x="7373938" y="3455988"/>
          <p14:tracePt t="103535" x="7380288" y="3455988"/>
          <p14:tracePt t="103554" x="7394575" y="3455988"/>
          <p14:tracePt t="103574" x="7400925" y="3455988"/>
          <p14:tracePt t="103583" x="7415213" y="3455988"/>
          <p14:tracePt t="103594" x="7421563" y="3455988"/>
          <p14:tracePt t="103609" x="7427913" y="3462338"/>
          <p14:tracePt t="103625" x="7461250" y="3482975"/>
          <p14:tracePt t="103642" x="7481888" y="3495675"/>
          <p14:tracePt t="103659" x="7508875" y="3516313"/>
          <p14:tracePt t="103675" x="7515225" y="3522663"/>
          <p14:tracePt t="103692" x="7548563" y="3556000"/>
          <p14:tracePt t="103709" x="7575550" y="3576638"/>
          <p14:tracePt t="103726" x="7575550" y="3582988"/>
          <p14:tracePt t="103742" x="7596188" y="3603625"/>
          <p14:tracePt t="103758" x="7602538" y="3616325"/>
          <p14:tracePt t="103776" x="7608888" y="3624263"/>
          <p14:tracePt t="103792" x="7615238" y="3630613"/>
          <p14:tracePt t="103844" x="7621588" y="3636963"/>
          <p14:tracePt t="105873" x="7621588" y="3643313"/>
          <p14:tracePt t="105883" x="7621588" y="3649663"/>
          <p14:tracePt t="105902" x="7621588" y="3657600"/>
          <p14:tracePt t="105912" x="7608888" y="3663950"/>
          <p14:tracePt t="105928" x="7602538" y="3676650"/>
          <p14:tracePt t="105943" x="7581900" y="3690938"/>
          <p14:tracePt t="105960" x="7548563" y="3709988"/>
          <p14:tracePt t="105977" x="7494588" y="3736975"/>
          <p14:tracePt t="105993" x="7454900" y="3757613"/>
          <p14:tracePt t="105998" x="7415213" y="3778250"/>
          <p14:tracePt t="106010" x="7380288" y="3797300"/>
          <p14:tracePt t="106027" x="7307263" y="3824288"/>
          <p14:tracePt t="106043" x="7267575" y="3844925"/>
          <p14:tracePt t="106060" x="7192963" y="3857625"/>
          <p14:tracePt t="106076" x="7132638" y="3863975"/>
          <p14:tracePt t="106093" x="7065963" y="3863975"/>
          <p14:tracePt t="106110" x="7038975" y="3863975"/>
          <p14:tracePt t="106127" x="6978650" y="3863975"/>
          <p14:tracePt t="106143" x="6918325" y="3863975"/>
          <p14:tracePt t="106160" x="6899275" y="3863975"/>
          <p14:tracePt t="106176" x="6838950" y="3863975"/>
          <p14:tracePt t="106193" x="6784975" y="3851275"/>
          <p14:tracePt t="106210" x="6731000" y="3817938"/>
          <p14:tracePt t="106227" x="6711950" y="3805238"/>
          <p14:tracePt t="106243" x="6670675" y="3778250"/>
          <p14:tracePt t="106260" x="6651625" y="3757613"/>
          <p14:tracePt t="106278" x="6618288" y="3730625"/>
          <p14:tracePt t="106293" x="6604000" y="3717925"/>
          <p14:tracePt t="106308" x="6583363" y="3690938"/>
          <p14:tracePt t="106326" x="6550025" y="3663950"/>
          <p14:tracePt t="106342" x="6537325" y="3649663"/>
          <p14:tracePt t="106359" x="6523038" y="3636963"/>
          <p14:tracePt t="106376" x="6510338" y="3616325"/>
          <p14:tracePt t="106394" x="6503988" y="3603625"/>
          <p14:tracePt t="106409" x="6503988" y="3597275"/>
          <p14:tracePt t="106426" x="6497638" y="3576638"/>
          <p14:tracePt t="106443" x="6489700" y="3556000"/>
          <p14:tracePt t="106460" x="6489700" y="3495675"/>
          <p14:tracePt t="106477" x="6489700" y="3476625"/>
          <p14:tracePt t="106493" x="6489700" y="3449638"/>
          <p14:tracePt t="106510" x="6489700" y="3422650"/>
          <p14:tracePt t="106527" x="6489700" y="3402013"/>
          <p14:tracePt t="106543" x="6489700" y="3389313"/>
          <p14:tracePt t="106560" x="6489700" y="3375025"/>
          <p14:tracePt t="106577" x="6489700" y="3355975"/>
          <p14:tracePt t="106593" x="6489700" y="3349625"/>
          <p14:tracePt t="106610" x="6497638" y="3335338"/>
          <p14:tracePt t="106626" x="6503988" y="3302000"/>
          <p14:tracePt t="106644" x="6510338" y="3275013"/>
          <p14:tracePt t="106659" x="6516688" y="3255963"/>
          <p14:tracePt t="106676" x="6530975" y="3228975"/>
          <p14:tracePt t="106693" x="6543675" y="3195638"/>
          <p14:tracePt t="106709" x="6543675" y="3187700"/>
          <p14:tracePt t="106727" x="6550025" y="3154363"/>
          <p14:tracePt t="106743" x="6564313" y="3141663"/>
          <p14:tracePt t="106760" x="6570663" y="3127375"/>
          <p14:tracePt t="106778" x="6570663" y="3121025"/>
          <p14:tracePt t="106793" x="6570663" y="3114675"/>
          <p14:tracePt t="106809" x="6577013" y="3108325"/>
          <p14:tracePt t="106830" x="6583363" y="3100388"/>
          <p14:tracePt t="106848" x="6591300" y="3100388"/>
          <p14:tracePt t="106860" x="6591300" y="3094038"/>
          <p14:tracePt t="106877" x="6604000" y="3087688"/>
          <p14:tracePt t="106893" x="6610350" y="3087688"/>
          <p14:tracePt t="106909" x="6624638" y="3081338"/>
          <p14:tracePt t="106927" x="6630988" y="3081338"/>
          <p14:tracePt t="106944" x="6643688" y="3081338"/>
          <p14:tracePt t="106976" x="6657975" y="3081338"/>
          <p14:tracePt t="106993" x="6670675" y="3081338"/>
          <p14:tracePt t="107011" x="6684963" y="3081338"/>
          <p14:tracePt t="107026" x="6691313" y="3081338"/>
          <p14:tracePt t="107043" x="6704013" y="3081338"/>
          <p14:tracePt t="107060" x="6711950" y="3081338"/>
          <p14:tracePt t="107078" x="6724650" y="3081338"/>
          <p14:tracePt t="107093" x="6731000" y="3081338"/>
          <p14:tracePt t="107110" x="6745288" y="3081338"/>
          <p14:tracePt t="107128" x="6751638" y="3081338"/>
          <p14:tracePt t="107143" x="6757988" y="3081338"/>
          <p14:tracePt t="107160" x="6764338" y="3094038"/>
          <p14:tracePt t="107177" x="6778625" y="3094038"/>
          <p14:tracePt t="107194" x="6784975" y="3100388"/>
          <p14:tracePt t="107209" x="6784975" y="3108325"/>
          <p14:tracePt t="107226" x="6797675" y="3108325"/>
          <p14:tracePt t="107243" x="6797675" y="3114675"/>
          <p14:tracePt t="107260" x="6805613" y="3121025"/>
          <p14:tracePt t="107277" x="6811963" y="3121025"/>
          <p14:tracePt t="107292" x="6818313" y="3135313"/>
          <p14:tracePt t="107309" x="6824663" y="3135313"/>
          <p14:tracePt t="107325" x="6832600" y="3141663"/>
          <p14:tracePt t="107342" x="6838950" y="3154363"/>
          <p14:tracePt t="107359" x="6845300" y="3160713"/>
          <p14:tracePt t="107377" x="6858000" y="3175000"/>
          <p14:tracePt t="107392" x="6865938" y="3187700"/>
          <p14:tracePt t="107409" x="6878638" y="3214688"/>
          <p14:tracePt t="107426" x="6899275" y="3241675"/>
          <p14:tracePt t="107443" x="6911975" y="3262313"/>
          <p14:tracePt t="107459" x="6932613" y="3308350"/>
          <p14:tracePt t="107476" x="6951663" y="3341688"/>
          <p14:tracePt t="107494" x="6965950" y="3382963"/>
          <p14:tracePt t="107509" x="6972300" y="3389313"/>
          <p14:tracePt t="107526" x="6986588" y="3443288"/>
          <p14:tracePt t="107543" x="7005638" y="3495675"/>
          <p14:tracePt t="107561" x="7011988" y="3536950"/>
          <p14:tracePt t="107576" x="7019925" y="3556000"/>
          <p14:tracePt t="107593" x="7026275" y="3597275"/>
          <p14:tracePt t="107610" x="7026275" y="3630613"/>
          <p14:tracePt t="107630" x="7026275" y="3649663"/>
          <p14:tracePt t="107644" x="7026275" y="3663950"/>
          <p14:tracePt t="107661" x="7026275" y="3670300"/>
          <p14:tracePt t="107679" x="7026275" y="3684588"/>
          <p14:tracePt t="107696" x="7026275" y="3690938"/>
          <p14:tracePt t="107711" x="7026275" y="3697288"/>
          <p14:tracePt t="107729" x="7026275" y="3703638"/>
          <p14:tracePt t="107745" x="7026275" y="3730625"/>
          <p14:tracePt t="107760" x="7026275" y="3736975"/>
          <p14:tracePt t="107777" x="7026275" y="3757613"/>
          <p14:tracePt t="107793" x="7026275" y="3778250"/>
          <p14:tracePt t="107810" x="7026275" y="3784600"/>
          <p14:tracePt t="107826" x="7026275" y="3797300"/>
          <p14:tracePt t="107845" x="7026275" y="3811588"/>
          <p14:tracePt t="107861" x="7026275" y="3817938"/>
          <p14:tracePt t="107940" x="7019925" y="3824288"/>
          <p14:tracePt t="107951" x="7011988" y="3824288"/>
          <p14:tracePt t="107969" x="7005638" y="3824288"/>
          <p14:tracePt t="107980" x="6999288" y="3824288"/>
          <p14:tracePt t="107993" x="6992938" y="3824288"/>
          <p14:tracePt t="108010" x="6965950" y="3824288"/>
          <p14:tracePt t="108027" x="6938963" y="3824288"/>
          <p14:tracePt t="108044" x="6926263" y="3824288"/>
          <p14:tracePt t="108060" x="6911975" y="3824288"/>
          <p14:tracePt t="108077" x="6905625" y="3824288"/>
          <p14:tracePt t="108093" x="6899275" y="3824288"/>
          <p14:tracePt t="108110" x="6891338" y="3817938"/>
          <p14:tracePt t="108127" x="6872288" y="3805238"/>
          <p14:tracePt t="108143" x="6851650" y="3797300"/>
          <p14:tracePt t="108190" x="6845300" y="3790950"/>
          <p14:tracePt t="108268" x="6838950" y="3784600"/>
          <p14:tracePt t="108279" x="6832600" y="3784600"/>
          <p14:tracePt t="108296" x="6832600" y="3763963"/>
          <p14:tracePt t="108326" x="6824663" y="3751263"/>
          <p14:tracePt t="108343" x="6824663" y="3736975"/>
          <p14:tracePt t="108359" x="6824663" y="3724275"/>
          <p14:tracePt t="108377" x="6824663" y="3703638"/>
          <p14:tracePt t="108393" x="6824663" y="3690938"/>
          <p14:tracePt t="108411" x="6832600" y="3670300"/>
          <p14:tracePt t="108427" x="6838950" y="3657600"/>
          <p14:tracePt t="108443" x="6865938" y="3630613"/>
          <p14:tracePt t="108460" x="6891338" y="3616325"/>
          <p14:tracePt t="108477" x="6911975" y="3603625"/>
          <p14:tracePt t="108493" x="6945313" y="3576638"/>
          <p14:tracePt t="108510" x="6972300" y="3556000"/>
          <p14:tracePt t="108528" x="6992938" y="3556000"/>
          <p14:tracePt t="108543" x="7005638" y="3549650"/>
          <p14:tracePt t="108560" x="7032625" y="3543300"/>
          <p14:tracePt t="108577" x="7053263" y="3543300"/>
          <p14:tracePt t="108594" x="7072313" y="3543300"/>
          <p14:tracePt t="108610" x="7086600" y="3543300"/>
          <p14:tracePt t="108627" x="7113588" y="3543300"/>
          <p14:tracePt t="108644" x="7132638" y="3543300"/>
          <p14:tracePt t="108660" x="7146925" y="3543300"/>
          <p14:tracePt t="108678" x="7165975" y="3549650"/>
          <p14:tracePt t="108693" x="7180263" y="3549650"/>
          <p14:tracePt t="108711" x="7192963" y="3556000"/>
          <p14:tracePt t="108743" x="7200900" y="3563938"/>
          <p14:tracePt t="108760" x="7207250" y="3563938"/>
          <p14:tracePt t="108777" x="7213600" y="3563938"/>
          <p14:tracePt t="108793" x="7213600" y="3570288"/>
          <p14:tracePt t="109710" x="7240588" y="3570288"/>
          <p14:tracePt t="109729" x="7307263" y="3570288"/>
          <p14:tracePt t="109746" x="7427913" y="3570288"/>
          <p14:tracePt t="109762" x="7494588" y="3570288"/>
          <p14:tracePt t="109778" x="7635875" y="3597275"/>
          <p14:tracePt t="109795" x="7735888" y="3643313"/>
          <p14:tracePt t="109811" x="7835900" y="3697288"/>
          <p14:tracePt t="109827" x="7883525" y="3724275"/>
          <p14:tracePt t="109843" x="7977188" y="3790950"/>
          <p14:tracePt t="109861" x="8077200" y="3878263"/>
          <p14:tracePt t="109877" x="8118475" y="3917950"/>
          <p14:tracePt t="109894" x="8191500" y="3984625"/>
          <p14:tracePt t="109910" x="8251825" y="4078288"/>
          <p14:tracePt t="109928" x="8324850" y="4186238"/>
          <p14:tracePt t="109943" x="8358188" y="4240213"/>
          <p14:tracePt t="109960" x="8405813" y="4319588"/>
          <p14:tracePt t="109977" x="8472488" y="4427538"/>
          <p14:tracePt t="109994" x="8493125" y="4481513"/>
          <p14:tracePt t="110010" x="8559800" y="4608513"/>
          <p14:tracePt t="110027" x="8620125" y="4741863"/>
          <p14:tracePt t="110044" x="8659813" y="4829175"/>
          <p14:tracePt t="110060" x="8686800" y="4889500"/>
          <p14:tracePt t="110065" x="8701088" y="4916488"/>
          <p14:tracePt t="110077" x="8720138" y="4956175"/>
          <p14:tracePt t="110094" x="8794750" y="5083175"/>
          <p14:tracePt t="110111" x="8840788" y="5137150"/>
          <p14:tracePt t="110127" x="8855075" y="5137150"/>
          <p14:tracePt t="110143" x="8867775" y="5137150"/>
          <p14:tracePt t="110160" x="8882063" y="5137150"/>
          <p14:tracePt t="110178" x="8888413" y="5137150"/>
          <p14:tracePt t="110344" x="8888413" y="5130800"/>
          <p14:tracePt t="110353" x="8888413" y="5110163"/>
          <p14:tracePt t="110364" x="8888413" y="5083175"/>
          <p14:tracePt t="110377" x="8888413" y="5064125"/>
          <p14:tracePt t="110394" x="8882063" y="5010150"/>
          <p14:tracePt t="110411" x="8874125" y="4983163"/>
          <p14:tracePt t="110427" x="8867775" y="4970463"/>
          <p14:tracePt t="110444" x="8861425" y="4956175"/>
          <p14:tracePt t="110460" x="8861425" y="4949825"/>
          <p14:tracePt t="110477" x="8861425" y="4943475"/>
          <p14:tracePt t="110510" x="8855075" y="4937125"/>
          <p14:tracePt t="110527" x="8847138" y="4929188"/>
          <p14:tracePt t="110544" x="8847138" y="4922838"/>
          <p14:tracePt t="110577" x="8840788" y="4916488"/>
          <p14:tracePt t="110595" x="8834438" y="4910138"/>
          <p14:tracePt t="110627" x="8828088" y="4910138"/>
          <p14:tracePt t="110644" x="8828088" y="4902200"/>
          <p14:tracePt t="110672" x="8828088" y="48958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06717"/>
              </p:ext>
            </p:extLst>
          </p:nvPr>
        </p:nvGraphicFramePr>
        <p:xfrm>
          <a:off x="194071" y="987574"/>
          <a:ext cx="8842424" cy="1639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301"/>
                <a:gridCol w="4183665"/>
                <a:gridCol w="3220458"/>
              </a:tblGrid>
              <a:tr h="49522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FEATURE</a:t>
                      </a:r>
                      <a:endParaRPr lang="en-US" sz="1800" dirty="0"/>
                    </a:p>
                  </a:txBody>
                  <a:tcPr marL="68586" marR="68586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ARTERIAL THROMBI</a:t>
                      </a:r>
                      <a:endParaRPr lang="en-US" sz="1800" dirty="0"/>
                    </a:p>
                  </a:txBody>
                  <a:tcPr marL="68586" marR="68586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VENOUS THROMBI</a:t>
                      </a:r>
                      <a:endParaRPr lang="en-US" sz="1800" dirty="0"/>
                    </a:p>
                  </a:txBody>
                  <a:tcPr marL="68586" marR="68586" marT="34296" marB="34296"/>
                </a:tc>
              </a:tr>
              <a:tr h="69331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Occlusion 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6" marR="68586" marT="34296" marB="34296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Usually mural,</a:t>
                      </a:r>
                      <a:r>
                        <a:rPr lang="en-US" sz="1800" b="1" baseline="0" dirty="0" smtClean="0"/>
                        <a:t> not occluding the lumen completely</a:t>
                      </a:r>
                      <a:endParaRPr lang="en-US" sz="1800" b="1" dirty="0"/>
                    </a:p>
                  </a:txBody>
                  <a:tcPr marL="68586" marR="68586" marT="34296" marB="34296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Usually occlusive, take the cast of vessel in which it is formed</a:t>
                      </a:r>
                      <a:endParaRPr lang="en-US" sz="1800" b="1" dirty="0"/>
                    </a:p>
                  </a:txBody>
                  <a:tcPr marL="68586" marR="68586" marT="34296" marB="34296"/>
                </a:tc>
              </a:tr>
              <a:tr h="45068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Effects 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6" marR="68586" marT="34296" marB="34296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Ischemia leading to infarct</a:t>
                      </a:r>
                      <a:endParaRPr lang="en-US" sz="1800" b="1" dirty="0"/>
                    </a:p>
                  </a:txBody>
                  <a:tcPr marL="68586" marR="68586" marT="34296" marB="34296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Thromboembolism </a:t>
                      </a:r>
                      <a:endParaRPr lang="en-US" sz="1800" b="1" dirty="0"/>
                    </a:p>
                  </a:txBody>
                  <a:tcPr marL="68586" marR="68586" marT="34296" marB="34296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83" y="0"/>
            <a:ext cx="8229600" cy="857250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85" y="4659982"/>
            <a:ext cx="564463" cy="432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73" y="2721126"/>
            <a:ext cx="2819311" cy="2226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2788746"/>
            <a:ext cx="2952328" cy="22316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1500" y="97059"/>
            <a:ext cx="8229600" cy="672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</a:rPr>
              <a:t>DIFFERENCES BETWEEN ARTERIAL AND VENOUS THROMBUS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3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8"/>
    </mc:Choice>
    <mc:Fallback xmlns="">
      <p:transition spd="slow" advTm="44698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137" x="911225" y="3495675"/>
          <p14:tracePt t="5223" x="911225" y="3470275"/>
          <p14:tracePt t="5233" x="930275" y="3402013"/>
          <p14:tracePt t="5244" x="957263" y="3295650"/>
          <p14:tracePt t="5259" x="1071563" y="3048000"/>
          <p14:tracePt t="5274" x="1231900" y="2698750"/>
          <p14:tracePt t="5291" x="1527175" y="2243138"/>
          <p14:tracePt t="5308" x="1781175" y="1968500"/>
          <p14:tracePt t="5325" x="1989138" y="1768475"/>
          <p14:tracePt t="5341" x="2109788" y="1641475"/>
          <p14:tracePt t="5358" x="2251075" y="1533525"/>
          <p14:tracePt t="5375" x="2384425" y="1460500"/>
          <p14:tracePt t="5393" x="2492375" y="1427163"/>
          <p14:tracePt t="5408" x="2525713" y="1419225"/>
          <p14:tracePt t="5425" x="2598738" y="1419225"/>
          <p14:tracePt t="5443" x="2632075" y="1419225"/>
          <p14:tracePt t="5458" x="2659063" y="1419225"/>
          <p14:tracePt t="5475" x="2692400" y="1419225"/>
          <p14:tracePt t="5493" x="2732088" y="1427163"/>
          <p14:tracePt t="5509" x="2792413" y="1439863"/>
          <p14:tracePt t="5525" x="2825750" y="1439863"/>
          <p14:tracePt t="5541" x="2900363" y="1454150"/>
          <p14:tracePt t="5558" x="2994025" y="1473200"/>
          <p14:tracePt t="5576" x="3060700" y="1473200"/>
          <p14:tracePt t="5592" x="3094038" y="1473200"/>
          <p14:tracePt t="5608" x="3148013" y="1479550"/>
          <p14:tracePt t="5626" x="3175000" y="1479550"/>
          <p14:tracePt t="5642" x="3181350" y="1479550"/>
          <p14:tracePt t="5658" x="3187700" y="1487488"/>
          <p14:tracePt t="5692" x="3195638" y="1493838"/>
          <p14:tracePt t="5723" x="3195638" y="1500188"/>
          <p14:tracePt t="5732" x="3195638" y="1514475"/>
          <p14:tracePt t="5744" x="3187700" y="1520825"/>
          <p14:tracePt t="5758" x="3181350" y="1533525"/>
          <p14:tracePt t="5775" x="3154363" y="1574800"/>
          <p14:tracePt t="5792" x="3127375" y="1600200"/>
          <p14:tracePt t="5809" x="3094038" y="1627188"/>
          <p14:tracePt t="5825" x="3087688" y="1641475"/>
          <p14:tracePt t="5842" x="3060700" y="1660525"/>
          <p14:tracePt t="5858" x="3048000" y="1681163"/>
          <p14:tracePt t="5876" x="3027363" y="1687513"/>
          <p14:tracePt t="5892" x="3021013" y="1701800"/>
          <p14:tracePt t="5908" x="2994025" y="1708150"/>
          <p14:tracePt t="5925" x="2973388" y="1735138"/>
          <p14:tracePt t="5942" x="2960688" y="1741488"/>
          <p14:tracePt t="5958" x="2940050" y="1762125"/>
          <p14:tracePt t="5975" x="2921000" y="1774825"/>
          <p14:tracePt t="5993" x="2906713" y="1781175"/>
          <p14:tracePt t="6008" x="2900363" y="1789113"/>
          <p14:tracePt t="6025" x="2894013" y="1789113"/>
          <p14:tracePt t="11706" x="2879725" y="1789113"/>
          <p14:tracePt t="11715" x="2852738" y="1795463"/>
          <p14:tracePt t="11728" x="2825750" y="1795463"/>
          <p14:tracePt t="11744" x="2786063" y="1795463"/>
          <p14:tracePt t="11762" x="2725738" y="1801813"/>
          <p14:tracePt t="11768" x="2698750" y="1808163"/>
          <p14:tracePt t="11793" x="2652713" y="1822450"/>
          <p14:tracePt t="11810" x="2619375" y="1835150"/>
          <p14:tracePt t="11827" x="2578100" y="1849438"/>
          <p14:tracePt t="11843" x="2571750" y="1855788"/>
          <p14:tracePt t="11860" x="2544763" y="1862138"/>
          <p14:tracePt t="11876" x="2538413" y="1868488"/>
          <p14:tracePt t="11894" x="2532063" y="1874838"/>
          <p14:tracePt t="11926" x="2532063" y="1882775"/>
          <p14:tracePt t="11945" x="2525713" y="1882775"/>
          <p14:tracePt t="12022" x="2538413" y="1882775"/>
          <p14:tracePt t="12032" x="2559050" y="1874838"/>
          <p14:tracePt t="12045" x="2586038" y="1862138"/>
          <p14:tracePt t="12062" x="2659063" y="1849438"/>
          <p14:tracePt t="12079" x="2740025" y="1822450"/>
          <p14:tracePt t="12095" x="2786063" y="1808163"/>
          <p14:tracePt t="12112" x="2846388" y="1801813"/>
          <p14:tracePt t="12128" x="2873375" y="1795463"/>
          <p14:tracePt t="12145" x="2886075" y="1795463"/>
          <p14:tracePt t="12162" x="2894013" y="1795463"/>
          <p14:tracePt t="12178" x="2900363" y="1795463"/>
          <p14:tracePt t="12215" x="2906713" y="1795463"/>
          <p14:tracePt t="12244" x="2913063" y="1795463"/>
          <p14:tracePt t="13065" x="2927350" y="1789113"/>
          <p14:tracePt t="13075" x="2940050" y="1781175"/>
          <p14:tracePt t="13085" x="2967038" y="1774825"/>
          <p14:tracePt t="13096" x="2981325" y="1774825"/>
          <p14:tracePt t="13112" x="3074988" y="1762125"/>
          <p14:tracePt t="13127" x="3141663" y="1762125"/>
          <p14:tracePt t="13144" x="3295650" y="1762125"/>
          <p14:tracePt t="13161" x="3495675" y="1762125"/>
          <p14:tracePt t="13177" x="3589338" y="1774825"/>
          <p14:tracePt t="13193" x="3770313" y="1801813"/>
          <p14:tracePt t="13210" x="3917950" y="1828800"/>
          <p14:tracePt t="13228" x="4044950" y="1862138"/>
          <p14:tracePt t="13244" x="4113213" y="1868488"/>
          <p14:tracePt t="13262" x="4240213" y="1901825"/>
          <p14:tracePt t="13276" x="4379913" y="1922463"/>
          <p14:tracePt t="13294" x="4481513" y="1928813"/>
          <p14:tracePt t="13309" x="4541838" y="1943100"/>
          <p14:tracePt t="13326" x="4608513" y="1943100"/>
          <p14:tracePt t="13343" x="4675188" y="1949450"/>
          <p14:tracePt t="13360" x="4687888" y="1949450"/>
          <p14:tracePt t="13377" x="4714875" y="1949450"/>
          <p14:tracePt t="13393" x="4721225" y="1949450"/>
          <p14:tracePt t="13410" x="4729163" y="1949450"/>
          <p14:tracePt t="13461" x="4735513" y="1949450"/>
          <p14:tracePt t="13508" x="4741863" y="1949450"/>
          <p14:tracePt t="13529" x="4748213" y="1949450"/>
          <p14:tracePt t="13547" x="4756150" y="1949450"/>
          <p14:tracePt t="13556" x="4762500" y="1949450"/>
          <p14:tracePt t="13566" x="4768850" y="1949450"/>
          <p14:tracePt t="13577" x="4781550" y="1949450"/>
          <p14:tracePt t="13594" x="4802188" y="1949450"/>
          <p14:tracePt t="13610" x="4816475" y="1949450"/>
          <p14:tracePt t="13627" x="4829175" y="1949450"/>
          <p14:tracePt t="13644" x="4835525" y="1949450"/>
          <p14:tracePt t="13661" x="4841875" y="1949450"/>
          <p14:tracePt t="13677" x="4849813" y="1949450"/>
          <p14:tracePt t="13710" x="4856163" y="1949450"/>
          <p14:tracePt t="13799" x="4849813" y="1949450"/>
          <p14:tracePt t="13810" x="4835525" y="1955800"/>
          <p14:tracePt t="13829" x="4775200" y="1968500"/>
          <p14:tracePt t="13846" x="4648200" y="2003425"/>
          <p14:tracePt t="13862" x="4581525" y="2022475"/>
          <p14:tracePt t="13878" x="4333875" y="2055813"/>
          <p14:tracePt t="13895" x="4065588" y="2076450"/>
          <p14:tracePt t="13913" x="3830638" y="2089150"/>
          <p14:tracePt t="13928" x="3736975" y="2109788"/>
          <p14:tracePt t="13945" x="3536950" y="2122488"/>
          <p14:tracePt t="13963" x="3389313" y="2143125"/>
          <p14:tracePt t="13978" x="3335338" y="2143125"/>
          <p14:tracePt t="13993" x="3228975" y="2149475"/>
          <p14:tracePt t="14010" x="3168650" y="2157413"/>
          <p14:tracePt t="14027" x="3148013" y="2157413"/>
          <p14:tracePt t="14044" x="3100388" y="2163763"/>
          <p14:tracePt t="14060" x="3087688" y="2163763"/>
          <p14:tracePt t="14078" x="3067050" y="2163763"/>
          <p14:tracePt t="14093" x="3060700" y="2163763"/>
          <p14:tracePt t="14110" x="3027363" y="2163763"/>
          <p14:tracePt t="14127" x="2973388" y="2163763"/>
          <p14:tracePt t="14145" x="2906713" y="2163763"/>
          <p14:tracePt t="14160" x="2879725" y="2163763"/>
          <p14:tracePt t="14178" x="2840038" y="2163763"/>
          <p14:tracePt t="14194" x="2800350" y="2163763"/>
          <p14:tracePt t="14210" x="2792413" y="2163763"/>
          <p14:tracePt t="14227" x="2773363" y="2157413"/>
          <p14:tracePt t="14244" x="2773363" y="2149475"/>
          <p14:tracePt t="14261" x="2767013" y="2149475"/>
          <p14:tracePt t="14293" x="2759075" y="2149475"/>
          <p14:tracePt t="14311" x="2752725" y="2149475"/>
          <p14:tracePt t="15792" x="2740025" y="2149475"/>
          <p14:tracePt t="15800" x="2725738" y="2163763"/>
          <p14:tracePt t="15813" x="2719388" y="2176463"/>
          <p14:tracePt t="15830" x="2671763" y="2224088"/>
          <p14:tracePt t="15846" x="2619375" y="2338388"/>
          <p14:tracePt t="15864" x="2551113" y="2532063"/>
          <p14:tracePt t="15880" x="2532063" y="2605088"/>
          <p14:tracePt t="15896" x="2525713" y="2786063"/>
          <p14:tracePt t="15913" x="2525713" y="3048000"/>
          <p14:tracePt t="15929" x="2538413" y="3214688"/>
          <p14:tracePt t="15946" x="2586038" y="3409950"/>
          <p14:tracePt t="15963" x="2638425" y="3549650"/>
          <p14:tracePt t="15980" x="2713038" y="3703638"/>
          <p14:tracePt t="15996" x="2746375" y="3770313"/>
          <p14:tracePt t="16012" x="2786063" y="3863975"/>
          <p14:tracePt t="16030" x="2806700" y="3905250"/>
          <p14:tracePt t="16045" x="2806700" y="3911600"/>
          <p14:tracePt t="16062" x="2813050" y="3924300"/>
          <p14:tracePt t="16079" x="2813050" y="3932238"/>
          <p14:tracePt t="16096" x="2813050" y="3938588"/>
          <p14:tracePt t="16137" x="2813050" y="3944938"/>
          <p14:tracePt t="16156" x="2813050" y="3951288"/>
          <p14:tracePt t="16185" x="2813050" y="3959225"/>
          <p14:tracePt t="16205" x="2813050" y="3965575"/>
          <p14:tracePt t="16216" x="2813050" y="3971925"/>
          <p14:tracePt t="16234" x="2813050" y="3978275"/>
          <p14:tracePt t="16252" x="2813050" y="3992563"/>
          <p14:tracePt t="16264" x="2806700" y="3992563"/>
          <p14:tracePt t="16280" x="2800350" y="4005263"/>
          <p14:tracePt t="16312" x="2786063" y="4019550"/>
          <p14:tracePt t="16327" x="2767013" y="4025900"/>
          <p14:tracePt t="16343" x="2759075" y="4032250"/>
          <p14:tracePt t="16360" x="2740025" y="4044950"/>
          <p14:tracePt t="16376" x="2725738" y="4044950"/>
          <p14:tracePt t="16393" x="2719388" y="4044950"/>
          <p14:tracePt t="16410" x="2713038" y="4044950"/>
          <p14:tracePt t="16494" x="2713038" y="4025900"/>
          <p14:tracePt t="16504" x="2719388" y="4005263"/>
          <p14:tracePt t="16515" x="2725738" y="3984625"/>
          <p14:tracePt t="16531" x="2732088" y="3951288"/>
          <p14:tracePt t="16544" x="2746375" y="3932238"/>
          <p14:tracePt t="16561" x="2759075" y="3917950"/>
          <p14:tracePt t="16578" x="2773363" y="3898900"/>
          <p14:tracePt t="16594" x="2779713" y="3890963"/>
          <p14:tracePt t="16611" x="2792413" y="3878263"/>
          <p14:tracePt t="16628" x="2800350" y="3863975"/>
          <p14:tracePt t="16644" x="2806700" y="3857625"/>
          <p14:tracePt t="16661" x="2813050" y="3851275"/>
          <p14:tracePt t="16678" x="2833688" y="3844925"/>
          <p14:tracePt t="16695" x="2852738" y="3830638"/>
          <p14:tracePt t="16711" x="2867025" y="3824288"/>
          <p14:tracePt t="16727" x="2894013" y="3811588"/>
          <p14:tracePt t="16744" x="2913063" y="3805238"/>
          <p14:tracePt t="16762" x="2946400" y="3797300"/>
          <p14:tracePt t="16778" x="2954338" y="3797300"/>
          <p14:tracePt t="16794" x="2987675" y="3797300"/>
          <p14:tracePt t="16811" x="3014663" y="3797300"/>
          <p14:tracePt t="16828" x="3033713" y="3797300"/>
          <p14:tracePt t="16833" x="3040063" y="3797300"/>
          <p14:tracePt t="16844" x="3060700" y="3797300"/>
          <p14:tracePt t="16861" x="3094038" y="3797300"/>
          <p14:tracePt t="16879" x="3135313" y="3797300"/>
          <p14:tracePt t="16894" x="3148013" y="3797300"/>
          <p14:tracePt t="16911" x="3201988" y="3797300"/>
          <p14:tracePt t="16928" x="3248025" y="3797300"/>
          <p14:tracePt t="16945" x="3289300" y="3805238"/>
          <p14:tracePt t="16961" x="3314700" y="3811588"/>
          <p14:tracePt t="16978" x="3349625" y="3830638"/>
          <p14:tracePt t="16995" x="3389313" y="3857625"/>
          <p14:tracePt t="17011" x="3402013" y="3871913"/>
          <p14:tracePt t="17028" x="3435350" y="3898900"/>
          <p14:tracePt t="17044" x="3470275" y="3932238"/>
          <p14:tracePt t="17062" x="3509963" y="3965575"/>
          <p14:tracePt t="17078" x="3516313" y="3978275"/>
          <p14:tracePt t="17094" x="3536950" y="3998913"/>
          <p14:tracePt t="17112" x="3549650" y="4019550"/>
          <p14:tracePt t="17129" x="3549650" y="4032250"/>
          <p14:tracePt t="17144" x="3556000" y="4038600"/>
          <p14:tracePt t="17161" x="3556000" y="4044950"/>
          <p14:tracePt t="17178" x="3563938" y="4052888"/>
          <p14:tracePt t="17228" x="3563938" y="4059238"/>
          <p14:tracePt t="19855" x="3556000" y="4052888"/>
          <p14:tracePt t="19865" x="3556000" y="4044950"/>
          <p14:tracePt t="19881" x="3556000" y="4038600"/>
          <p14:tracePt t="19897" x="3549650" y="4032250"/>
          <p14:tracePt t="19914" x="3543300" y="4025900"/>
          <p14:tracePt t="19930" x="3543300" y="4005263"/>
          <p14:tracePt t="19947" x="3543300" y="3998913"/>
          <p14:tracePt t="19964" x="3529013" y="3984625"/>
          <p14:tracePt t="19981" x="3522663" y="3971925"/>
          <p14:tracePt t="19997" x="3516313" y="3959225"/>
          <p14:tracePt t="20013" x="3509963" y="3951288"/>
          <p14:tracePt t="20030" x="3495675" y="3932238"/>
          <p14:tracePt t="20048" x="3482975" y="3905250"/>
          <p14:tracePt t="20065" x="3470275" y="3905250"/>
          <p14:tracePt t="20081" x="3462338" y="3884613"/>
          <p14:tracePt t="20097" x="3455988" y="3878263"/>
          <p14:tracePt t="20114" x="3449638" y="3863975"/>
          <p14:tracePt t="20147" x="3443288" y="3857625"/>
          <p14:tracePt t="20164" x="3435350" y="3851275"/>
          <p14:tracePt t="20182" x="3429000" y="3844925"/>
          <p14:tracePt t="20197" x="3422650" y="3844925"/>
          <p14:tracePt t="20214" x="3409950" y="3830638"/>
          <p14:tracePt t="20231" x="3395663" y="3830638"/>
          <p14:tracePt t="20248" x="3389313" y="3824288"/>
          <p14:tracePt t="20264" x="3368675" y="3817938"/>
          <p14:tracePt t="20280" x="3355975" y="3805238"/>
          <p14:tracePt t="20297" x="3341688" y="3805238"/>
          <p14:tracePt t="20312" x="3335338" y="3805238"/>
          <p14:tracePt t="20329" x="3314700" y="3797300"/>
          <p14:tracePt t="20346" x="3289300" y="3784600"/>
          <p14:tracePt t="20362" x="3281363" y="3784600"/>
          <p14:tracePt t="20379" x="3262313" y="3778250"/>
          <p14:tracePt t="20396" x="3241675" y="3778250"/>
          <p14:tracePt t="20413" x="3228975" y="3778250"/>
          <p14:tracePt t="20429" x="3214688" y="3778250"/>
          <p14:tracePt t="20463" x="3201988" y="3778250"/>
          <p14:tracePt t="20495" x="3195638" y="3778250"/>
          <p14:tracePt t="20520" x="3187700" y="3778250"/>
          <p14:tracePt t="21227" x="3181350" y="3770313"/>
          <p14:tracePt t="21246" x="3175000" y="3763963"/>
          <p14:tracePt t="21257" x="3168650" y="3757613"/>
          <p14:tracePt t="21267" x="3160713" y="3736975"/>
          <p14:tracePt t="21281" x="3148013" y="3703638"/>
          <p14:tracePt t="21298" x="3141663" y="3630613"/>
          <p14:tracePt t="21313" x="3141663" y="3530600"/>
          <p14:tracePt t="21329" x="3141663" y="3476625"/>
          <p14:tracePt t="21345" x="3141663" y="3382963"/>
          <p14:tracePt t="21362" x="3175000" y="3201988"/>
          <p14:tracePt t="21379" x="3228975" y="3041650"/>
          <p14:tracePt t="21395" x="3248025" y="2994025"/>
          <p14:tracePt t="21412" x="3289300" y="2913063"/>
          <p14:tracePt t="21429" x="3322638" y="2852738"/>
          <p14:tracePt t="21446" x="3349625" y="2819400"/>
          <p14:tracePt t="21462" x="3362325" y="2806700"/>
          <p14:tracePt t="21479" x="3375025" y="2786063"/>
          <p14:tracePt t="21496" x="3395663" y="2773363"/>
          <p14:tracePt t="21512" x="3409950" y="2759075"/>
          <p14:tracePt t="21529" x="3429000" y="2746375"/>
          <p14:tracePt t="21546" x="3455988" y="2719388"/>
          <p14:tracePt t="21562" x="3489325" y="2692400"/>
          <p14:tracePt t="21578" x="3509963" y="2671763"/>
          <p14:tracePt t="21595" x="3556000" y="2638425"/>
          <p14:tracePt t="21612" x="3603625" y="2619375"/>
          <p14:tracePt t="21630" x="3649663" y="2571750"/>
          <p14:tracePt t="21646" x="3676650" y="2552700"/>
          <p14:tracePt t="21663" x="3717925" y="2525713"/>
          <p14:tracePt t="21679" x="3743325" y="2511425"/>
          <p14:tracePt t="21695" x="3757613" y="2498725"/>
          <p14:tracePt t="21712" x="3784600" y="2484438"/>
          <p14:tracePt t="21729" x="3790950" y="2484438"/>
          <p14:tracePt t="21746" x="3797300" y="2478088"/>
          <p14:tracePt t="21762" x="3797300" y="2471738"/>
          <p14:tracePt t="21779" x="3803650" y="2471738"/>
          <p14:tracePt t="22550" x="3817938" y="2471738"/>
          <p14:tracePt t="22560" x="3844925" y="2465388"/>
          <p14:tracePt t="22570" x="3905250" y="2438400"/>
          <p14:tracePt t="22581" x="3984625" y="2411413"/>
          <p14:tracePt t="22598" x="4387850" y="2284413"/>
          <p14:tracePt t="22615" x="4895850" y="2203450"/>
          <p14:tracePt t="22631" x="5143500" y="2203450"/>
          <p14:tracePt t="22648" x="5659438" y="2236788"/>
          <p14:tracePt t="22665" x="6108700" y="2344738"/>
          <p14:tracePt t="22680" x="6289675" y="2390775"/>
          <p14:tracePt t="22697" x="6557963" y="2498725"/>
          <p14:tracePt t="22715" x="6757988" y="2611438"/>
          <p14:tracePt t="22731" x="6918325" y="2732088"/>
          <p14:tracePt t="22748" x="6972300" y="2792413"/>
          <p14:tracePt t="22765" x="7065963" y="2900363"/>
          <p14:tracePt t="22782" x="7140575" y="2981325"/>
          <p14:tracePt t="22797" x="7173913" y="3027363"/>
          <p14:tracePt t="22814" x="7213600" y="3141663"/>
          <p14:tracePt t="22831" x="7240588" y="3275013"/>
          <p14:tracePt t="22848" x="7246938" y="3409950"/>
          <p14:tracePt t="22864" x="7246938" y="3470275"/>
          <p14:tracePt t="22881" x="7246938" y="3582988"/>
          <p14:tracePt t="22898" x="7246938" y="3684588"/>
          <p14:tracePt t="22913" x="7246938" y="3730625"/>
          <p14:tracePt t="22918" x="7246938" y="3797300"/>
          <p14:tracePt t="22929" x="7246938" y="3863975"/>
          <p14:tracePt t="22946" x="7246938" y="4032250"/>
          <p14:tracePt t="22964" x="7246938" y="4119563"/>
          <p14:tracePt t="22979" x="7246938" y="4159250"/>
          <p14:tracePt t="22996" x="7253288" y="4198938"/>
          <p14:tracePt t="23013" x="7261225" y="4233863"/>
          <p14:tracePt t="23030" x="7267575" y="4252913"/>
          <p14:tracePt t="23046" x="7267575" y="4267200"/>
          <p14:tracePt t="23063" x="7267575" y="4273550"/>
          <p14:tracePt t="23079" x="7267575" y="4279900"/>
          <p14:tracePt t="23113" x="7267575" y="4286250"/>
          <p14:tracePt t="23129" x="7267575" y="4294188"/>
          <p14:tracePt t="23148" x="7267575" y="4300538"/>
          <p14:tracePt t="23188" x="7267575" y="4306888"/>
          <p14:tracePt t="25352" x="7267575" y="4313238"/>
          <p14:tracePt t="25363" x="7267575" y="4319588"/>
          <p14:tracePt t="25382" x="7240588" y="4327525"/>
          <p14:tracePt t="25398" x="7200900" y="4346575"/>
          <p14:tracePt t="25413" x="7165975" y="4360863"/>
          <p14:tracePt t="25430" x="7119938" y="4379913"/>
          <p14:tracePt t="25447" x="7072313" y="4400550"/>
          <p14:tracePt t="25464" x="7019925" y="4400550"/>
          <p14:tracePt t="25480" x="6999288" y="4400550"/>
          <p14:tracePt t="25497" x="6951663" y="4394200"/>
          <p14:tracePt t="25514" x="6918325" y="4373563"/>
          <p14:tracePt t="25530" x="6905625" y="4373563"/>
          <p14:tracePt t="25547" x="6878638" y="4340225"/>
          <p14:tracePt t="25563" x="6858000" y="4306888"/>
          <p14:tracePt t="25580" x="6845300" y="4273550"/>
          <p14:tracePt t="25596" x="6832600" y="4259263"/>
          <p14:tracePt t="25613" x="6824663" y="4233863"/>
          <p14:tracePt t="25629" x="6811963" y="4206875"/>
          <p14:tracePt t="25647" x="6805613" y="4186238"/>
          <p14:tracePt t="25663" x="6805613" y="4165600"/>
          <p14:tracePt t="25679" x="6797675" y="4119563"/>
          <p14:tracePt t="25697" x="6772275" y="4011613"/>
          <p14:tracePt t="25713" x="6757988" y="3971925"/>
          <p14:tracePt t="25730" x="6745288" y="3924300"/>
          <p14:tracePt t="25747" x="6731000" y="3878263"/>
          <p14:tracePt t="25764" x="6724650" y="3838575"/>
          <p14:tracePt t="25780" x="6718300" y="3830638"/>
          <p14:tracePt t="25797" x="6711950" y="3790950"/>
          <p14:tracePt t="25813" x="6711950" y="3751263"/>
          <p14:tracePt t="25831" x="6711950" y="3697288"/>
          <p14:tracePt t="25847" x="6711950" y="3670300"/>
          <p14:tracePt t="25863" x="6731000" y="3609975"/>
          <p14:tracePt t="25880" x="6772275" y="3563938"/>
          <p14:tracePt t="25899" x="6811963" y="3516313"/>
          <p14:tracePt t="25915" x="6832600" y="3495675"/>
          <p14:tracePt t="25932" x="6899275" y="3443288"/>
          <p14:tracePt t="25939" x="6938963" y="3416300"/>
          <p14:tracePt t="25952" x="6965950" y="3402013"/>
          <p14:tracePt t="25967" x="7046913" y="3355975"/>
          <p14:tracePt t="25981" x="7080250" y="3341688"/>
          <p14:tracePt t="25998" x="7159625" y="3308350"/>
          <p14:tracePt t="26016" x="7234238" y="3289300"/>
          <p14:tracePt t="26031" x="7267575" y="3281363"/>
          <p14:tracePt t="26049" x="7321550" y="3275013"/>
          <p14:tracePt t="26065" x="7361238" y="3275013"/>
          <p14:tracePt t="26084" x="7400925" y="3275013"/>
          <p14:tracePt t="26098" x="7427913" y="3275013"/>
          <p14:tracePt t="26114" x="7467600" y="3281363"/>
          <p14:tracePt t="26131" x="7508875" y="3295650"/>
          <p14:tracePt t="26146" x="7527925" y="3295650"/>
          <p14:tracePt t="26163" x="7561263" y="3308350"/>
          <p14:tracePt t="26180" x="7596188" y="3335338"/>
          <p14:tracePt t="26198" x="7621588" y="3355975"/>
          <p14:tracePt t="26213" x="7621588" y="3362325"/>
          <p14:tracePt t="26230" x="7648575" y="3402013"/>
          <p14:tracePt t="26247" x="7669213" y="3429000"/>
          <p14:tracePt t="26263" x="7681913" y="3449638"/>
          <p14:tracePt t="26281" x="7702550" y="3489325"/>
          <p14:tracePt t="26297" x="7702550" y="3522663"/>
          <p14:tracePt t="26314" x="7715250" y="3563938"/>
          <p14:tracePt t="26329" x="7723188" y="3597275"/>
          <p14:tracePt t="26345" x="7735888" y="3670300"/>
          <p14:tracePt t="26363" x="7756525" y="3763963"/>
          <p14:tracePt t="26379" x="7756525" y="3797300"/>
          <p14:tracePt t="26397" x="7762875" y="3857625"/>
          <p14:tracePt t="26413" x="7762875" y="3890963"/>
          <p14:tracePt t="26430" x="7762875" y="3917950"/>
          <p14:tracePt t="26446" x="7762875" y="3932238"/>
          <p14:tracePt t="26450" x="7762875" y="3944938"/>
          <p14:tracePt t="26464" x="7762875" y="3959225"/>
          <p14:tracePt t="26480" x="7762875" y="3978275"/>
          <p14:tracePt t="26497" x="7762875" y="4011613"/>
          <p14:tracePt t="26513" x="7762875" y="4032250"/>
          <p14:tracePt t="26530" x="7762875" y="4065588"/>
          <p14:tracePt t="26547" x="7750175" y="4113213"/>
          <p14:tracePt t="26563" x="7742238" y="4132263"/>
          <p14:tracePt t="26580" x="7729538" y="4159250"/>
          <p14:tracePt t="26597" x="7723188" y="4173538"/>
          <p14:tracePt t="26614" x="7715250" y="4192588"/>
          <p14:tracePt t="26630" x="7708900" y="4192588"/>
          <p14:tracePt t="26646" x="7708900" y="4198938"/>
          <p14:tracePt t="26663" x="7702550" y="4206875"/>
          <p14:tracePt t="26680" x="7696200" y="4213225"/>
          <p14:tracePt t="26696" x="7689850" y="4219575"/>
          <p14:tracePt t="26713" x="7681913" y="4225925"/>
          <p14:tracePt t="26730" x="7669213" y="4233863"/>
          <p14:tracePt t="26746" x="7662863" y="4233863"/>
          <p14:tracePt t="26763" x="7642225" y="4246563"/>
          <p14:tracePt t="26780" x="7621588" y="4252913"/>
          <p14:tracePt t="26797" x="7602538" y="4252913"/>
          <p14:tracePt t="26814" x="7596188" y="4252913"/>
          <p14:tracePt t="26830" x="7569200" y="4259263"/>
          <p14:tracePt t="26846" x="7542213" y="4273550"/>
          <p14:tracePt t="26864" x="7500938" y="4279900"/>
          <p14:tracePt t="26880" x="7481888" y="4294188"/>
          <p14:tracePt t="26896" x="7448550" y="4300538"/>
          <p14:tracePt t="26914" x="7407275" y="4313238"/>
          <p14:tracePt t="26930" x="7400925" y="4313238"/>
          <p14:tracePt t="26946" x="7373938" y="4319588"/>
          <p14:tracePt t="26963" x="7354888" y="4327525"/>
          <p14:tracePt t="26981" x="7334250" y="4333875"/>
          <p14:tracePt t="26996" x="7313613" y="4340225"/>
          <p14:tracePt t="27013" x="7286625" y="4340225"/>
          <p14:tracePt t="27030" x="7240588" y="4352925"/>
          <p14:tracePt t="27046" x="7234238" y="4352925"/>
          <p14:tracePt t="27063" x="7192963" y="4360863"/>
          <p14:tracePt t="27080" x="7165975" y="4360863"/>
          <p14:tracePt t="27097" x="7140575" y="4360863"/>
          <p14:tracePt t="27113" x="7119938" y="4360863"/>
          <p14:tracePt t="27130" x="7086600" y="4360863"/>
          <p14:tracePt t="27146" x="7038975" y="4360863"/>
          <p14:tracePt t="27164" x="6992938" y="4360863"/>
          <p14:tracePt t="27180" x="6965950" y="4360863"/>
          <p14:tracePt t="27196" x="6932613" y="4352925"/>
          <p14:tracePt t="27214" x="6891338" y="4340225"/>
          <p14:tracePt t="27230" x="6865938" y="4327525"/>
          <p14:tracePt t="27246" x="6811963" y="4300538"/>
          <p14:tracePt t="27263" x="6751638" y="4259263"/>
          <p14:tracePt t="27280" x="6711950" y="4225925"/>
          <p14:tracePt t="27300" x="6664325" y="4198938"/>
          <p14:tracePt t="27316" x="6657975" y="4186238"/>
          <p14:tracePt t="27331" x="6624638" y="4173538"/>
          <p14:tracePt t="27349" x="6604000" y="4152900"/>
          <p14:tracePt t="27365" x="6591300" y="4138613"/>
          <p14:tracePt t="27381" x="6557963" y="4113213"/>
          <p14:tracePt t="27398" x="6523038" y="4078288"/>
          <p14:tracePt t="27416" x="6497638" y="4059238"/>
          <p14:tracePt t="27430" x="6483350" y="4052888"/>
          <p14:tracePt t="27447" x="6470650" y="4025900"/>
          <p14:tracePt t="27464" x="6443663" y="3992563"/>
          <p14:tracePt t="27480" x="6429375" y="3971925"/>
          <p14:tracePt t="27497" x="6402388" y="3898900"/>
          <p14:tracePt t="27514" x="6383338" y="3851275"/>
          <p14:tracePt t="27533" x="6369050" y="3817938"/>
          <p14:tracePt t="27547" x="6362700" y="3805238"/>
          <p14:tracePt t="27563" x="6356350" y="3784600"/>
          <p14:tracePt t="27580" x="6350000" y="3757613"/>
          <p14:tracePt t="27613" x="6350000" y="3736975"/>
          <p14:tracePt t="27629" x="6350000" y="3717925"/>
          <p14:tracePt t="27648" x="6350000" y="3690938"/>
          <p14:tracePt t="27664" x="6362700" y="3670300"/>
          <p14:tracePt t="27680" x="6402388" y="3616325"/>
          <p14:tracePt t="27697" x="6443663" y="3576638"/>
          <p14:tracePt t="27714" x="6497638" y="3522663"/>
          <p14:tracePt t="27730" x="6516688" y="3509963"/>
          <p14:tracePt t="27747" x="6537325" y="3489325"/>
          <p14:tracePt t="27764" x="6543675" y="3476625"/>
          <p14:tracePt t="27780" x="6550025" y="3476625"/>
          <p14:tracePt t="27797" x="6557963" y="3476625"/>
          <p14:tracePt t="27813" x="6564313" y="3476625"/>
          <p14:tracePt t="30247" x="6577013" y="3470275"/>
          <p14:tracePt t="30257" x="6597650" y="3462338"/>
          <p14:tracePt t="30269" x="6624638" y="3449638"/>
          <p14:tracePt t="30284" x="6718300" y="3409950"/>
          <p14:tracePt t="30299" x="6778625" y="3389313"/>
          <p14:tracePt t="30316" x="6918325" y="3355975"/>
          <p14:tracePt t="30334" x="7065963" y="3322638"/>
          <p14:tracePt t="30349" x="7126288" y="3316288"/>
          <p14:tracePt t="30366" x="7246938" y="3316288"/>
          <p14:tracePt t="30383" x="7307263" y="3316288"/>
          <p14:tracePt t="30400" x="7346950" y="3316288"/>
          <p14:tracePt t="30416" x="7361238" y="3316288"/>
          <p14:tracePt t="30433" x="7380288" y="3316288"/>
          <p14:tracePt t="30450" x="7394575" y="3316288"/>
          <p14:tracePt t="30467" x="7400925" y="3322638"/>
          <p14:tracePt t="30483" x="7407275" y="3328988"/>
          <p14:tracePt t="30518" x="7415213" y="3328988"/>
          <p14:tracePt t="30528" x="7415213" y="3335338"/>
          <p14:tracePt t="30546" x="7421563" y="3335338"/>
          <p14:tracePt t="30573" x="7427913" y="3335338"/>
          <p14:tracePt t="30583" x="7427913" y="3341688"/>
          <p14:tracePt t="30632" x="7434263" y="3341688"/>
          <p14:tracePt t="30653" x="7440613" y="3341688"/>
          <p14:tracePt t="30672" x="7448550" y="3349625"/>
          <p14:tracePt t="30682" x="7454900" y="3349625"/>
          <p14:tracePt t="30699" x="7461250" y="3349625"/>
          <p14:tracePt t="30720" x="7467600" y="3349625"/>
          <p14:tracePt t="30733" x="7475538" y="3349625"/>
          <p14:tracePt t="30751" x="7481888" y="3349625"/>
          <p14:tracePt t="30767" x="7494588" y="3355975"/>
          <p14:tracePt t="30784" x="7500938" y="3355975"/>
          <p14:tracePt t="30799" x="7515225" y="3355975"/>
          <p14:tracePt t="30817" x="7527925" y="3362325"/>
          <p14:tracePt t="30834" x="7542213" y="3362325"/>
          <p14:tracePt t="30849" x="7548563" y="3362325"/>
          <p14:tracePt t="30866" x="7569200" y="3368675"/>
          <p14:tracePt t="30884" x="7588250" y="3375025"/>
          <p14:tracePt t="30900" x="7596188" y="3382963"/>
          <p14:tracePt t="30916" x="7608888" y="3389313"/>
          <p14:tracePt t="30933" x="7621588" y="3395663"/>
          <p14:tracePt t="30950" x="7629525" y="3409950"/>
          <p14:tracePt t="30983" x="7635875" y="3416300"/>
          <p14:tracePt t="31001" x="7648575" y="3422650"/>
          <p14:tracePt t="31018" x="7654925" y="3435350"/>
          <p14:tracePt t="31031" x="7662863" y="3435350"/>
          <p14:tracePt t="31048" x="7669213" y="3455988"/>
          <p14:tracePt t="31066" x="7675563" y="3470275"/>
          <p14:tracePt t="31081" x="7689850" y="3476625"/>
          <p14:tracePt t="31098" x="7696200" y="3489325"/>
          <p14:tracePt t="31115" x="7708900" y="3503613"/>
          <p14:tracePt t="31131" x="7715250" y="3503613"/>
          <p14:tracePt t="31148" x="7715250" y="3516313"/>
          <p14:tracePt t="31165" x="7723188" y="3522663"/>
          <p14:tracePt t="31182" x="7729538" y="3536950"/>
          <p14:tracePt t="31215" x="7735888" y="3556000"/>
          <p14:tracePt t="31231" x="7742238" y="3570288"/>
          <p14:tracePt t="31249" x="7750175" y="3589338"/>
          <p14:tracePt t="31265" x="7756525" y="3609975"/>
          <p14:tracePt t="31282" x="7756525" y="3624263"/>
          <p14:tracePt t="31298" x="7762875" y="3643313"/>
          <p14:tracePt t="31332" x="7769225" y="3663950"/>
          <p14:tracePt t="31348" x="7775575" y="3670300"/>
          <p14:tracePt t="31366" x="7775575" y="3676650"/>
          <p14:tracePt t="31381" x="7775575" y="3684588"/>
          <p14:tracePt t="31399" x="7789863" y="3703638"/>
          <p14:tracePt t="31415" x="7796213" y="3724275"/>
          <p14:tracePt t="31432" x="7796213" y="3744913"/>
          <p14:tracePt t="31448" x="7802563" y="3751263"/>
          <p14:tracePt t="31465" x="7802563" y="3763963"/>
          <p14:tracePt t="31482" x="7802563" y="3778250"/>
          <p14:tracePt t="31498" x="7802563" y="3790950"/>
          <p14:tracePt t="31515" x="7802563" y="3805238"/>
          <p14:tracePt t="31520" x="7802563" y="3811588"/>
          <p14:tracePt t="31533" x="7802563" y="3824288"/>
          <p14:tracePt t="31549" x="7802563" y="3830638"/>
          <p14:tracePt t="31565" x="7802563" y="3838575"/>
          <p14:tracePt t="31581" x="7802563" y="3851275"/>
          <p14:tracePt t="31598" x="7796213" y="3857625"/>
          <p14:tracePt t="31637" x="7796213" y="3863975"/>
          <p14:tracePt t="31715" x="7789863" y="3871913"/>
          <p14:tracePt t="31725" x="7789863" y="3878263"/>
          <p14:tracePt t="31737" x="7789863" y="3884613"/>
          <p14:tracePt t="31754" x="7783513" y="3890963"/>
          <p14:tracePt t="31766" x="7775575" y="3905250"/>
          <p14:tracePt t="31785" x="7775575" y="3917950"/>
          <p14:tracePt t="31800" x="7769225" y="3932238"/>
          <p14:tracePt t="31816" x="7762875" y="3938588"/>
          <p14:tracePt t="31833" x="7762875" y="3944938"/>
          <p14:tracePt t="33743" x="7762875" y="3951288"/>
          <p14:tracePt t="33753" x="7762875" y="3959225"/>
          <p14:tracePt t="33773" x="7762875" y="3965575"/>
          <p14:tracePt t="33784" x="7762875" y="3971925"/>
          <p14:tracePt t="33801" x="7762875" y="3984625"/>
          <p14:tracePt t="33818" x="7756525" y="3998913"/>
          <p14:tracePt t="33834" x="7756525" y="4005263"/>
          <p14:tracePt t="33850" x="7750175" y="4011613"/>
          <p14:tracePt t="33868" x="7735888" y="4038600"/>
          <p14:tracePt t="33901" x="7715250" y="4059238"/>
          <p14:tracePt t="33918" x="7681913" y="4092575"/>
          <p14:tracePt t="33934" x="7654925" y="4119563"/>
          <p14:tracePt t="33949" x="7629525" y="4132263"/>
          <p14:tracePt t="33965" x="7588250" y="4159250"/>
          <p14:tracePt t="33983" x="7548563" y="4186238"/>
          <p14:tracePt t="33999" x="7521575" y="4192588"/>
          <p14:tracePt t="34015" x="7494588" y="4213225"/>
          <p14:tracePt t="34033" x="7475538" y="4213225"/>
          <p14:tracePt t="34050" x="7448550" y="4225925"/>
          <p14:tracePt t="34065" x="7440613" y="4225925"/>
          <p14:tracePt t="34082" x="7427913" y="4233863"/>
          <p14:tracePt t="34099" x="7415213" y="4240213"/>
          <p14:tracePt t="34115" x="7400925" y="4240213"/>
          <p14:tracePt t="34132" x="7380288" y="4240213"/>
          <p14:tracePt t="34149" x="7354888" y="4252913"/>
          <p14:tracePt t="34166" x="7321550" y="4259263"/>
          <p14:tracePt t="34182" x="7300913" y="4267200"/>
          <p14:tracePt t="34199" x="7273925" y="4273550"/>
          <p14:tracePt t="34215" x="7240588" y="4279900"/>
          <p14:tracePt t="34233" x="7200900" y="4286250"/>
          <p14:tracePt t="34249" x="7186613" y="4286250"/>
          <p14:tracePt t="34265" x="7140575" y="4294188"/>
          <p14:tracePt t="34283" x="7072313" y="4294188"/>
          <p14:tracePt t="34299" x="7026275" y="4294188"/>
          <p14:tracePt t="34315" x="6899275" y="4294188"/>
          <p14:tracePt t="34332" x="6772275" y="4259263"/>
          <p14:tracePt t="34350" x="6670675" y="4213225"/>
          <p14:tracePt t="34366" x="6624638" y="4186238"/>
          <p14:tracePt t="34382" x="6577013" y="4138613"/>
          <p14:tracePt t="34399" x="6530975" y="4092575"/>
          <p14:tracePt t="34416" x="6523038" y="4086225"/>
          <p14:tracePt t="34432" x="6497638" y="4052888"/>
          <p14:tracePt t="34449" x="6483350" y="4038600"/>
          <p14:tracePt t="34466" x="6483350" y="4032250"/>
          <p14:tracePt t="34482" x="6483350" y="4025900"/>
          <p14:tracePt t="34499" x="6483350" y="4019550"/>
          <p14:tracePt t="34515" x="6483350" y="4011613"/>
          <p14:tracePt t="34533" x="6483350" y="3984625"/>
          <p14:tracePt t="34553" x="6483350" y="3971925"/>
          <p14:tracePt t="34565" x="6489700" y="3951288"/>
          <p14:tracePt t="34583" x="6516688" y="3911600"/>
          <p14:tracePt t="34599" x="6530975" y="3890963"/>
          <p14:tracePt t="34615" x="6557963" y="3844925"/>
          <p14:tracePt t="34633" x="6583363" y="3811588"/>
          <p14:tracePt t="34649" x="6604000" y="3784600"/>
          <p14:tracePt t="34665" x="6610350" y="3770313"/>
          <p14:tracePt t="34682" x="6643688" y="3736975"/>
          <p14:tracePt t="34699" x="6691313" y="3697288"/>
          <p14:tracePt t="34716" x="6778625" y="3657600"/>
          <p14:tracePt t="34732" x="6824663" y="3636963"/>
          <p14:tracePt t="34749" x="6926263" y="3603625"/>
          <p14:tracePt t="34766" x="7026275" y="3576638"/>
          <p14:tracePt t="34783" x="7119938" y="3570288"/>
          <p14:tracePt t="34799" x="7165975" y="3570288"/>
          <p14:tracePt t="34815" x="7234238" y="3570288"/>
          <p14:tracePt t="34833" x="7294563" y="3570288"/>
          <p14:tracePt t="34849" x="7327900" y="3570288"/>
          <p14:tracePt t="34865" x="7407275" y="3589338"/>
          <p14:tracePt t="34883" x="7475538" y="3630613"/>
          <p14:tracePt t="34900" x="7515225" y="3657600"/>
          <p14:tracePt t="34916" x="7548563" y="3676650"/>
          <p14:tracePt t="34933" x="7575550" y="3703638"/>
          <p14:tracePt t="34949" x="7615238" y="3744913"/>
          <p14:tracePt t="34965" x="7629525" y="3757613"/>
          <p14:tracePt t="34982" x="7654925" y="3797300"/>
          <p14:tracePt t="34999" x="7689850" y="3851275"/>
          <p14:tracePt t="35016" x="7715250" y="3898900"/>
          <p14:tracePt t="35032" x="7729538" y="3917950"/>
          <p14:tracePt t="35037" x="7742238" y="3944938"/>
          <p14:tracePt t="35049" x="7750175" y="3971925"/>
          <p14:tracePt t="35066" x="7762875" y="4032250"/>
          <p14:tracePt t="35083" x="7769225" y="4078288"/>
          <p14:tracePt t="35099" x="7769225" y="4105275"/>
          <p14:tracePt t="35116" x="7769225" y="4138613"/>
          <p14:tracePt t="35133" x="7769225" y="4165600"/>
          <p14:tracePt t="35149" x="7769225" y="4179888"/>
          <p14:tracePt t="35166" x="7769225" y="4198938"/>
          <p14:tracePt t="35182" x="7756525" y="4219575"/>
          <p14:tracePt t="35200" x="7750175" y="4246563"/>
          <p14:tracePt t="35216" x="7742238" y="4252913"/>
          <p14:tracePt t="35232" x="7715250" y="4279900"/>
          <p14:tracePt t="35249" x="7689850" y="4306888"/>
          <p14:tracePt t="35266" x="7654925" y="4319588"/>
          <p14:tracePt t="35283" x="7635875" y="4333875"/>
          <p14:tracePt t="35299" x="7608888" y="4346575"/>
          <p14:tracePt t="35316" x="7575550" y="4360863"/>
          <p14:tracePt t="35334" x="7548563" y="4367213"/>
          <p14:tracePt t="35349" x="7542213" y="4367213"/>
          <p14:tracePt t="35366" x="7508875" y="4373563"/>
          <p14:tracePt t="35383" x="7475538" y="4373563"/>
          <p14:tracePt t="35399" x="7461250" y="4379913"/>
          <p14:tracePt t="35416" x="7440613" y="4387850"/>
          <p14:tracePt t="35432" x="7421563" y="4394200"/>
          <p14:tracePt t="35450" x="7407275" y="4394200"/>
          <p14:tracePt t="35466" x="7400925" y="4394200"/>
          <p14:tracePt t="35483" x="7394575" y="4394200"/>
          <p14:tracePt t="35499" x="7388225" y="4394200"/>
          <p14:tracePt t="35532" x="7380288" y="4394200"/>
          <p14:tracePt t="35549" x="7373938" y="4394200"/>
          <p14:tracePt t="35569" x="7367588" y="4394200"/>
          <p14:tracePt t="42349" x="7373938" y="4387850"/>
          <p14:tracePt t="42358" x="7394575" y="4367213"/>
          <p14:tracePt t="42369" x="7454900" y="4319588"/>
          <p14:tracePt t="42387" x="7708900" y="4213225"/>
          <p14:tracePt t="42401" x="7816850" y="4186238"/>
          <p14:tracePt t="42418" x="8291513" y="4159250"/>
          <p14:tracePt t="42434" x="8667750" y="4233863"/>
          <p14:tracePt t="42452" x="8921750" y="4367213"/>
          <p14:tracePt t="42468" x="9015413" y="4421188"/>
          <p14:tracePt t="42485" x="9142413" y="4527550"/>
          <p14:tracePt t="42502" x="9142413" y="4608513"/>
          <p14:tracePt t="42516" x="9142413" y="4641850"/>
          <p14:tracePt t="42533" x="9142413" y="4695825"/>
          <p14:tracePt t="42550" x="9142413" y="4748213"/>
          <p14:tracePt t="42567" x="9142413" y="4795838"/>
          <p14:tracePt t="42584" x="9142413" y="4822825"/>
          <p14:tracePt t="42600" x="9142413" y="4856163"/>
          <p14:tracePt t="42617" x="9142413" y="4883150"/>
          <p14:tracePt t="42634" x="9142413" y="4902200"/>
          <p14:tracePt t="42650" x="9142413" y="4910138"/>
          <p14:tracePt t="42666" x="9142413" y="4922838"/>
          <p14:tracePt t="42684" x="9142413" y="4937125"/>
          <p14:tracePt t="42700" x="9142413" y="4949825"/>
          <p14:tracePt t="42716" x="9142413" y="4956175"/>
          <p14:tracePt t="42734" x="9142413" y="4962525"/>
          <p14:tracePt t="42750" x="9142413" y="4970463"/>
          <p14:tracePt t="42770" x="9142413" y="4976813"/>
          <p14:tracePt t="42783" x="9142413" y="4983163"/>
          <p14:tracePt t="42800" x="9142413" y="4989513"/>
          <p14:tracePt t="42817" x="9136063" y="4989513"/>
          <p14:tracePt t="42833" x="9115425" y="4997450"/>
          <p14:tracePt t="42850" x="9096375" y="5003800"/>
          <p14:tracePt t="42867" x="9061450" y="5003800"/>
          <p14:tracePt t="42884" x="9042400" y="5003800"/>
          <p14:tracePt t="42900" x="9009063" y="5003800"/>
          <p14:tracePt t="42917" x="8975725" y="5003800"/>
          <p14:tracePt t="42934" x="8948738" y="5003800"/>
          <p14:tracePt t="42951" x="8942388" y="5003800"/>
          <p14:tracePt t="42967" x="8921750" y="5003800"/>
          <p14:tracePt t="42984" x="8915400" y="4997450"/>
          <p14:tracePt t="43000" x="8907463" y="4997450"/>
          <p14:tracePt t="43017" x="8901113" y="4989513"/>
          <p14:tracePt t="43034" x="8901113" y="4983163"/>
          <p14:tracePt t="43050" x="8894763" y="4983163"/>
          <p14:tracePt t="43067" x="8888413" y="4983163"/>
          <p14:tracePt t="43084" x="8888413" y="4970463"/>
          <p14:tracePt t="43101" x="8882063" y="4962525"/>
          <p14:tracePt t="43118" x="8882063" y="4956175"/>
          <p14:tracePt t="43134" x="8882063" y="4949825"/>
          <p14:tracePt t="43157" x="8882063" y="4943475"/>
          <p14:tracePt t="43168" x="8882063" y="4937125"/>
          <p14:tracePt t="43187" x="8882063" y="4929188"/>
          <p14:tracePt t="43205" x="8882063" y="4922838"/>
          <p14:tracePt t="43217" x="8882063" y="4916488"/>
          <p14:tracePt t="43236" x="8882063" y="4910138"/>
          <p14:tracePt t="43251" x="8882063" y="4902200"/>
          <p14:tracePt t="43267" x="8882063" y="4895850"/>
          <p14:tracePt t="43284" x="8882063" y="4889500"/>
          <p14:tracePt t="43302" x="8882063" y="4883150"/>
          <p14:tracePt t="43321" x="8882063" y="4876800"/>
          <p14:tracePt t="43351" x="8882063" y="48688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THROMBOSIS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Capillary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thrombi</a:t>
            </a:r>
          </a:p>
          <a:p>
            <a:pPr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Thrombi composed mainly of packed red cells are formed in capillaries in acute inflammatory lesions, vasculitis and in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DIC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24" y="0"/>
            <a:ext cx="655320" cy="601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659982"/>
            <a:ext cx="631708" cy="4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3"/>
    </mc:Choice>
    <mc:Fallback xmlns="">
      <p:transition spd="slow" advTm="25223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6114" x="8867775" y="4868863"/>
          <p14:tracePt t="6124" x="8855075" y="4868863"/>
          <p14:tracePt t="6141" x="8740775" y="4862513"/>
          <p14:tracePt t="6157" x="8547100" y="4816475"/>
          <p14:tracePt t="6173" x="7835900" y="4560888"/>
          <p14:tracePt t="6191" x="6784975" y="4179888"/>
          <p14:tracePt t="6208" x="6283325" y="4005263"/>
          <p14:tracePt t="6224" x="5311775" y="3589338"/>
          <p14:tracePt t="6241" x="4587875" y="3235325"/>
          <p14:tracePt t="6258" x="4119563" y="2981325"/>
          <p14:tracePt t="6275" x="3944938" y="2879725"/>
          <p14:tracePt t="6290" x="3784600" y="2759075"/>
          <p14:tracePt t="6308" x="3663950" y="2586038"/>
          <p14:tracePt t="6324" x="3609975" y="2411413"/>
          <p14:tracePt t="6340" x="3597275" y="2351088"/>
          <p14:tracePt t="6357" x="3576638" y="2278063"/>
          <p14:tracePt t="6374" x="3576638" y="2243138"/>
          <p14:tracePt t="6390" x="3576638" y="2230438"/>
          <p14:tracePt t="6407" x="3576638" y="2217738"/>
          <p14:tracePt t="6423" x="3570288" y="2209800"/>
          <p14:tracePt t="6441" x="3549650" y="2182813"/>
          <p14:tracePt t="6457" x="3529013" y="2157413"/>
          <p14:tracePt t="6474" x="3462338" y="2082800"/>
          <p14:tracePt t="6491" x="3375025" y="1982788"/>
          <p14:tracePt t="6509" x="3289300" y="1901825"/>
          <p14:tracePt t="6523" x="3268663" y="1868488"/>
          <p14:tracePt t="6540" x="3201988" y="1814513"/>
          <p14:tracePt t="6558" x="3154363" y="1781175"/>
          <p14:tracePt t="6574" x="3135313" y="1768475"/>
          <p14:tracePt t="6590" x="3100388" y="1747838"/>
          <p14:tracePt t="6595" x="3094038" y="1747838"/>
          <p14:tracePt t="6609" x="3087688" y="1741488"/>
          <p14:tracePt t="6625" x="3074988" y="1741488"/>
          <p14:tracePt t="6641" x="3067050" y="1735138"/>
          <p14:tracePt t="6657" x="3054350" y="1728788"/>
          <p14:tracePt t="6674" x="3027363" y="1728788"/>
          <p14:tracePt t="6691" x="3006725" y="1714500"/>
          <p14:tracePt t="6707" x="2994025" y="1714500"/>
          <p14:tracePt t="6723" x="2981325" y="1701800"/>
          <p14:tracePt t="6741" x="2967038" y="1693863"/>
          <p14:tracePt t="6757" x="2954338" y="1681163"/>
          <p14:tracePt t="6774" x="2946400" y="1674813"/>
          <p14:tracePt t="6790" x="2933700" y="1654175"/>
          <p14:tracePt t="6808" x="2927350" y="1647825"/>
          <p14:tracePt t="6823" x="2927350" y="1641475"/>
          <p14:tracePt t="6840" x="2921000" y="1633538"/>
          <p14:tracePt t="6858" x="2913063" y="1627188"/>
          <p14:tracePt t="6888" x="2913063" y="1620838"/>
          <p14:tracePt t="13680" x="2921000" y="1620838"/>
          <p14:tracePt t="13691" x="2946400" y="1620838"/>
          <p14:tracePt t="13700" x="2981325" y="1608138"/>
          <p14:tracePt t="13712" x="3054350" y="1593850"/>
          <p14:tracePt t="13726" x="3262313" y="1574800"/>
          <p14:tracePt t="13742" x="3362325" y="1574800"/>
          <p14:tracePt t="13760" x="3624263" y="1627188"/>
          <p14:tracePt t="13776" x="3857625" y="1720850"/>
          <p14:tracePt t="13793" x="3984625" y="1768475"/>
          <p14:tracePt t="13809" x="4179888" y="1841500"/>
          <p14:tracePt t="13826" x="4327525" y="1916113"/>
          <p14:tracePt t="13843" x="4460875" y="1968500"/>
          <p14:tracePt t="13859" x="4506913" y="1995488"/>
          <p14:tracePt t="13875" x="4594225" y="2022475"/>
          <p14:tracePt t="13891" x="4662488" y="2049463"/>
          <p14:tracePt t="13909" x="4695825" y="2063750"/>
          <p14:tracePt t="13925" x="4735513" y="2070100"/>
          <p14:tracePt t="13941" x="4762500" y="2076450"/>
          <p14:tracePt t="13958" x="4775200" y="2089150"/>
          <p14:tracePt t="13975" x="4781550" y="2089150"/>
          <p14:tracePt t="13991" x="4795838" y="2089150"/>
          <p14:tracePt t="14009" x="4802188" y="2097088"/>
          <p14:tracePt t="14025" x="4816475" y="2103438"/>
          <p14:tracePt t="14041" x="4822825" y="2103438"/>
          <p14:tracePt t="14057" x="4841875" y="2103438"/>
          <p14:tracePt t="14075" x="4876800" y="2103438"/>
          <p14:tracePt t="14091" x="4895850" y="2103438"/>
          <p14:tracePt t="14108" x="4943475" y="2103438"/>
          <p14:tracePt t="14124" x="4976813" y="2089150"/>
          <p14:tracePt t="14141" x="5010150" y="2076450"/>
          <p14:tracePt t="14158" x="5022850" y="2070100"/>
          <p14:tracePt t="14163" x="5037138" y="2070100"/>
          <p14:tracePt t="14175" x="5043488" y="2070100"/>
          <p14:tracePt t="14191" x="5070475" y="2070100"/>
          <p14:tracePt t="14208" x="5076825" y="2063750"/>
          <p14:tracePt t="14224" x="5083175" y="2063750"/>
          <p14:tracePt t="14241" x="5091113" y="2063750"/>
          <p14:tracePt t="14278" x="5097463" y="2063750"/>
          <p14:tracePt t="15169" x="5103813" y="2063750"/>
          <p14:tracePt t="15196" x="5110163" y="2063750"/>
          <p14:tracePt t="15208" x="5124450" y="2063750"/>
          <p14:tracePt t="15218" x="5130800" y="2063750"/>
          <p14:tracePt t="15228" x="5143500" y="2070100"/>
          <p14:tracePt t="15243" x="5197475" y="2076450"/>
          <p14:tracePt t="15257" x="5245100" y="2082800"/>
          <p14:tracePt t="15274" x="5330825" y="2089150"/>
          <p14:tracePt t="15292" x="5451475" y="2103438"/>
          <p14:tracePt t="15308" x="5505450" y="2116138"/>
          <p14:tracePt t="15324" x="5619750" y="2122488"/>
          <p14:tracePt t="15341" x="5759450" y="2130425"/>
          <p14:tracePt t="15359" x="5834063" y="2130425"/>
          <p14:tracePt t="15374" x="5880100" y="2130425"/>
          <p14:tracePt t="15391" x="5961063" y="2130425"/>
          <p14:tracePt t="15408" x="6015038" y="2130425"/>
          <p14:tracePt t="15424" x="6042025" y="2130425"/>
          <p14:tracePt t="15441" x="6075363" y="2130425"/>
          <p14:tracePt t="15458" x="6102350" y="2130425"/>
          <p14:tracePt t="15475" x="6129338" y="2130425"/>
          <p14:tracePt t="15491" x="6135688" y="2130425"/>
          <p14:tracePt t="15508" x="6162675" y="2130425"/>
          <p14:tracePt t="15524" x="6196013" y="2130425"/>
          <p14:tracePt t="15542" x="6223000" y="2130425"/>
          <p14:tracePt t="15558" x="6242050" y="2130425"/>
          <p14:tracePt t="15574" x="6269038" y="2130425"/>
          <p14:tracePt t="15591" x="6302375" y="2130425"/>
          <p14:tracePt t="15608" x="6323013" y="2130425"/>
          <p14:tracePt t="15624" x="6356350" y="2130425"/>
          <p14:tracePt t="15641" x="6402388" y="2122488"/>
          <p14:tracePt t="15658" x="6437313" y="2122488"/>
          <p14:tracePt t="15674" x="6456363" y="2122488"/>
          <p14:tracePt t="15679" x="6483350" y="2122488"/>
          <p14:tracePt t="15691" x="6489700" y="2122488"/>
          <p14:tracePt t="15708" x="6503988" y="2122488"/>
          <p14:tracePt t="15725" x="6516688" y="2122488"/>
          <p14:tracePt t="15741" x="6523038" y="2122488"/>
          <p14:tracePt t="15795" x="6530975" y="2122488"/>
          <p14:tracePt t="19416" x="6523038" y="2122488"/>
          <p14:tracePt t="19428" x="6510338" y="2122488"/>
          <p14:tracePt t="19436" x="6497638" y="2122488"/>
          <p14:tracePt t="19448" x="6470650" y="2130425"/>
          <p14:tracePt t="19460" x="6450013" y="2136775"/>
          <p14:tracePt t="19477" x="6396038" y="2149475"/>
          <p14:tracePt t="19495" x="6323013" y="2176463"/>
          <p14:tracePt t="19509" x="6296025" y="2197100"/>
          <p14:tracePt t="19525" x="6229350" y="2224088"/>
          <p14:tracePt t="19543" x="6181725" y="2263775"/>
          <p14:tracePt t="19560" x="6135688" y="2297113"/>
          <p14:tracePt t="19575" x="6121400" y="2317750"/>
          <p14:tracePt t="19592" x="6088063" y="2344738"/>
          <p14:tracePt t="19610" x="6069013" y="2363788"/>
          <p14:tracePt t="19625" x="6054725" y="2371725"/>
          <p14:tracePt t="19642" x="6048375" y="2390775"/>
          <p14:tracePt t="19659" x="6034088" y="2397125"/>
          <p14:tracePt t="19675" x="6034088" y="2405063"/>
          <p14:tracePt t="19692" x="6027738" y="2405063"/>
          <p14:tracePt t="19709" x="6027738" y="2411413"/>
          <p14:tracePt t="19743" x="6027738" y="2417763"/>
          <p14:tracePt t="20209" x="6034088" y="2424113"/>
          <p14:tracePt t="20219" x="6048375" y="2424113"/>
          <p14:tracePt t="20230" x="6061075" y="2438400"/>
          <p14:tracePt t="20245" x="6102350" y="2451100"/>
          <p14:tracePt t="20260" x="6121400" y="2465388"/>
          <p14:tracePt t="20276" x="6154738" y="2478088"/>
          <p14:tracePt t="20294" x="6196013" y="2492375"/>
          <p14:tracePt t="20309" x="6223000" y="2498725"/>
          <p14:tracePt t="20326" x="6256338" y="2505075"/>
          <p14:tracePt t="20343" x="6289675" y="2505075"/>
          <p14:tracePt t="20359" x="6316663" y="2511425"/>
          <p14:tracePt t="20376" x="6356350" y="2511425"/>
          <p14:tracePt t="20393" x="6389688" y="2511425"/>
          <p14:tracePt t="20410" x="6423025" y="2511425"/>
          <p14:tracePt t="20425" x="6443663" y="2511425"/>
          <p14:tracePt t="20442" x="6477000" y="2511425"/>
          <p14:tracePt t="20459" x="6516688" y="2511425"/>
          <p14:tracePt t="20477" x="6543675" y="2511425"/>
          <p14:tracePt t="20492" x="6557963" y="2511425"/>
          <p14:tracePt t="20509" x="6570663" y="2511425"/>
          <p14:tracePt t="20526" x="6577013" y="2511425"/>
          <p14:tracePt t="20559" x="6583363" y="2511425"/>
          <p14:tracePt t="20585" x="6591300" y="2511425"/>
          <p14:tracePt t="21455" x="6597650" y="2511425"/>
          <p14:tracePt t="21465" x="6610350" y="2511425"/>
          <p14:tracePt t="21478" x="6618288" y="2511425"/>
          <p14:tracePt t="21495" x="6670675" y="2511425"/>
          <p14:tracePt t="21512" x="6805613" y="2538413"/>
          <p14:tracePt t="21528" x="6911975" y="2559050"/>
          <p14:tracePt t="21544" x="7113588" y="2619375"/>
          <p14:tracePt t="21561" x="7361238" y="2698750"/>
          <p14:tracePt t="21579" x="7575550" y="2813050"/>
          <p14:tracePt t="21594" x="7648575" y="2879725"/>
          <p14:tracePt t="21610" x="7775575" y="3014663"/>
          <p14:tracePt t="21626" x="7904163" y="3181350"/>
          <p14:tracePt t="21643" x="7970838" y="3275013"/>
          <p14:tracePt t="21659" x="8064500" y="3449638"/>
          <p14:tracePt t="21676" x="8137525" y="3603625"/>
          <p14:tracePt t="21694" x="8185150" y="3717925"/>
          <p14:tracePt t="21711" x="8212138" y="3751263"/>
          <p14:tracePt t="21728" x="8251825" y="3857625"/>
          <p14:tracePt t="21744" x="8305800" y="4005263"/>
          <p14:tracePt t="21762" x="8339138" y="4152900"/>
          <p14:tracePt t="21778" x="8358188" y="4233863"/>
          <p14:tracePt t="21795" x="8385175" y="4327525"/>
          <p14:tracePt t="21811" x="8393113" y="4367213"/>
          <p14:tracePt t="21828" x="8399463" y="4367213"/>
          <p14:tracePt t="21844" x="8405813" y="4387850"/>
          <p14:tracePt t="21880" x="8405813" y="4400550"/>
          <p14:tracePt t="21893" x="8405813" y="4406900"/>
          <p14:tracePt t="21909" x="8412163" y="4421188"/>
          <p14:tracePt t="21926" x="8418513" y="4433888"/>
          <p14:tracePt t="21941" x="8432800" y="4448175"/>
          <p14:tracePt t="21958" x="8445500" y="4481513"/>
          <p14:tracePt t="21975" x="8478838" y="4533900"/>
          <p14:tracePt t="21992" x="8532813" y="4635500"/>
          <p14:tracePt t="22009" x="8559800" y="4687888"/>
          <p14:tracePt t="22026" x="8607425" y="4775200"/>
          <p14:tracePt t="22042" x="8659813" y="4856163"/>
          <p14:tracePt t="22060" x="8701088" y="4943475"/>
          <p14:tracePt t="22076" x="8713788" y="4970463"/>
          <p14:tracePt t="22092" x="8728075" y="4997450"/>
          <p14:tracePt t="22110" x="8728075" y="5010150"/>
          <p14:tracePt t="22142" x="8728075" y="5016500"/>
          <p14:tracePt t="22478" x="8734425" y="5016500"/>
          <p14:tracePt t="22498" x="8740775" y="5016500"/>
          <p14:tracePt t="22508" x="8747125" y="5016500"/>
          <p14:tracePt t="22516" x="8747125" y="5010150"/>
          <p14:tracePt t="22527" x="8753475" y="5003800"/>
          <p14:tracePt t="22544" x="8774113" y="4997450"/>
          <p14:tracePt t="22560" x="8780463" y="4989513"/>
          <p14:tracePt t="22576" x="8794750" y="4976813"/>
          <p14:tracePt t="22593" x="8807450" y="4976813"/>
          <p14:tracePt t="22612" x="8807450" y="4970463"/>
          <p14:tracePt t="22628" x="8813800" y="4970463"/>
          <p14:tracePt t="22645" x="8813800" y="4962525"/>
          <p14:tracePt t="22662" x="8828088" y="4962525"/>
          <p14:tracePt t="22679" x="8828088" y="4956175"/>
          <p14:tracePt t="22711" x="8834438" y="4949825"/>
          <p14:tracePt t="22729" x="8840788" y="4943475"/>
          <p14:tracePt t="22797" x="8840788" y="4937125"/>
          <p14:tracePt t="23039" x="8847138" y="493712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8721</TotalTime>
  <Words>676</Words>
  <Application>Microsoft Office PowerPoint</Application>
  <PresentationFormat>On-screen Show (16:9)</PresentationFormat>
  <Paragraphs>175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맑은 고딕</vt:lpstr>
      <vt:lpstr>Arial</vt:lpstr>
      <vt:lpstr>Calibri</vt:lpstr>
      <vt:lpstr>Symbol</vt:lpstr>
      <vt:lpstr>Wingdings 2</vt:lpstr>
      <vt:lpstr>Office Theme</vt:lpstr>
      <vt:lpstr>Custom Design</vt:lpstr>
      <vt:lpstr>PowerPoint Presentation</vt:lpstr>
      <vt:lpstr>PowerPoint Presentation</vt:lpstr>
      <vt:lpstr>THROMBOSIS</vt:lpstr>
      <vt:lpstr>DIFFERENCES BETWEEN ARTERIAL AND VENOUS THROMBUS </vt:lpstr>
      <vt:lpstr>DIFFERENCES BETWEEN ARTERIAL AND VENOUS THROMBUS </vt:lpstr>
      <vt:lpstr>DIFFERENCES BETWEEN ARTERIAL AND VENOUS THROMBUS </vt:lpstr>
      <vt:lpstr>DIFFERENCES BETWEEN ARTERIAL AND VENOUS THROMBUS </vt:lpstr>
      <vt:lpstr>PowerPoint Presentation</vt:lpstr>
      <vt:lpstr>THROMBOSIS</vt:lpstr>
      <vt:lpstr>THROMBOSIS</vt:lpstr>
      <vt:lpstr>FATE OF THROMBUS</vt:lpstr>
      <vt:lpstr>THROMBOSIS</vt:lpstr>
      <vt:lpstr>THROMBOSIS</vt:lpstr>
      <vt:lpstr>DIFFERENCES BETWEEN ARTERIAL AND VENOUS THROMBI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Shanthi Vissa</cp:lastModifiedBy>
  <cp:revision>212</cp:revision>
  <dcterms:created xsi:type="dcterms:W3CDTF">2014-04-01T16:27:38Z</dcterms:created>
  <dcterms:modified xsi:type="dcterms:W3CDTF">2021-08-31T17:52:48Z</dcterms:modified>
</cp:coreProperties>
</file>