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35" r:id="rId3"/>
    <p:sldId id="338" r:id="rId4"/>
    <p:sldId id="337" r:id="rId5"/>
    <p:sldId id="283" r:id="rId6"/>
    <p:sldId id="347" r:id="rId7"/>
    <p:sldId id="325" r:id="rId8"/>
    <p:sldId id="348" r:id="rId9"/>
    <p:sldId id="326" r:id="rId10"/>
    <p:sldId id="351" r:id="rId11"/>
    <p:sldId id="327" r:id="rId12"/>
    <p:sldId id="288" r:id="rId13"/>
    <p:sldId id="328" r:id="rId14"/>
    <p:sldId id="289" r:id="rId15"/>
    <p:sldId id="290" r:id="rId16"/>
    <p:sldId id="291" r:id="rId17"/>
    <p:sldId id="292" r:id="rId18"/>
    <p:sldId id="352" r:id="rId19"/>
    <p:sldId id="316" r:id="rId20"/>
    <p:sldId id="318" r:id="rId21"/>
    <p:sldId id="319" r:id="rId22"/>
    <p:sldId id="356" r:id="rId23"/>
    <p:sldId id="320" r:id="rId24"/>
    <p:sldId id="330" r:id="rId25"/>
    <p:sldId id="321" r:id="rId26"/>
    <p:sldId id="331" r:id="rId27"/>
    <p:sldId id="332" r:id="rId28"/>
    <p:sldId id="333" r:id="rId29"/>
    <p:sldId id="334" r:id="rId30"/>
    <p:sldId id="323" r:id="rId31"/>
    <p:sldId id="324" r:id="rId32"/>
    <p:sldId id="353" r:id="rId33"/>
    <p:sldId id="339" r:id="rId34"/>
    <p:sldId id="346" r:id="rId35"/>
    <p:sldId id="340" r:id="rId36"/>
    <p:sldId id="341" r:id="rId37"/>
    <p:sldId id="342" r:id="rId38"/>
    <p:sldId id="343" r:id="rId39"/>
    <p:sldId id="344" r:id="rId40"/>
    <p:sldId id="35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FFF"/>
    <a:srgbClr val="E7FFE7"/>
    <a:srgbClr val="D9FFD9"/>
    <a:srgbClr val="FFEFFF"/>
    <a:srgbClr val="4C1F08"/>
    <a:srgbClr val="FFFFCC"/>
    <a:srgbClr val="FFE5FF"/>
    <a:srgbClr val="D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48C15A-896C-4F27-9A42-44866FF4B85D}" v="87" dt="2025-05-19T06:21:34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744" autoAdjust="0"/>
  </p:normalViewPr>
  <p:slideViewPr>
    <p:cSldViewPr snapToGrid="0">
      <p:cViewPr varScale="1">
        <p:scale>
          <a:sx n="66" d="100"/>
          <a:sy n="66" d="100"/>
        </p:scale>
        <p:origin x="127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4648C15A-896C-4F27-9A42-44866FF4B85D}"/>
    <pc:docChg chg="undo custSel addSld delSld modSld sldOrd">
      <pc:chgData name="Rupesh Vissa" userId="71bc4cc26d778a98" providerId="LiveId" clId="{4648C15A-896C-4F27-9A42-44866FF4B85D}" dt="2025-05-21T01:17:02.079" v="2335" actId="1076"/>
      <pc:docMkLst>
        <pc:docMk/>
      </pc:docMkLst>
      <pc:sldChg chg="addSp delSp modSp mod">
        <pc:chgData name="Rupesh Vissa" userId="71bc4cc26d778a98" providerId="LiveId" clId="{4648C15A-896C-4F27-9A42-44866FF4B85D}" dt="2025-05-19T06:21:41.946" v="2330" actId="1076"/>
        <pc:sldMkLst>
          <pc:docMk/>
          <pc:sldMk cId="2786365782" sldId="256"/>
        </pc:sldMkLst>
        <pc:spChg chg="mod">
          <ac:chgData name="Rupesh Vissa" userId="71bc4cc26d778a98" providerId="LiveId" clId="{4648C15A-896C-4F27-9A42-44866FF4B85D}" dt="2025-05-19T06:21:38.417" v="2329" actId="1076"/>
          <ac:spMkLst>
            <pc:docMk/>
            <pc:sldMk cId="2786365782" sldId="256"/>
            <ac:spMk id="2" creationId="{86A01FA9-33D4-0593-0DDE-A28217A054FB}"/>
          </ac:spMkLst>
        </pc:spChg>
        <pc:spChg chg="add mod">
          <ac:chgData name="Rupesh Vissa" userId="71bc4cc26d778a98" providerId="LiveId" clId="{4648C15A-896C-4F27-9A42-44866FF4B85D}" dt="2025-05-19T06:21:41.946" v="2330" actId="1076"/>
          <ac:spMkLst>
            <pc:docMk/>
            <pc:sldMk cId="2786365782" sldId="256"/>
            <ac:spMk id="4" creationId="{31784F6D-B587-D2D4-F954-A6219FB2F08B}"/>
          </ac:spMkLst>
        </pc:spChg>
      </pc:sldChg>
      <pc:sldChg chg="del">
        <pc:chgData name="Rupesh Vissa" userId="71bc4cc26d778a98" providerId="LiveId" clId="{4648C15A-896C-4F27-9A42-44866FF4B85D}" dt="2025-05-19T05:54:07.824" v="2283" actId="47"/>
        <pc:sldMkLst>
          <pc:docMk/>
          <pc:sldMk cId="1131497298" sldId="278"/>
        </pc:sldMkLst>
      </pc:sldChg>
      <pc:sldChg chg="addSp modSp mod">
        <pc:chgData name="Rupesh Vissa" userId="71bc4cc26d778a98" providerId="LiveId" clId="{4648C15A-896C-4F27-9A42-44866FF4B85D}" dt="2025-05-18T10:36:15.077" v="1910" actId="1076"/>
        <pc:sldMkLst>
          <pc:docMk/>
          <pc:sldMk cId="1934231768" sldId="283"/>
        </pc:sldMkLst>
        <pc:spChg chg="mod">
          <ac:chgData name="Rupesh Vissa" userId="71bc4cc26d778a98" providerId="LiveId" clId="{4648C15A-896C-4F27-9A42-44866FF4B85D}" dt="2025-05-18T10:36:15.077" v="1910" actId="1076"/>
          <ac:spMkLst>
            <pc:docMk/>
            <pc:sldMk cId="1934231768" sldId="283"/>
            <ac:spMk id="2" creationId="{BB05AA0F-0101-2251-50EF-A9A654EE77D9}"/>
          </ac:spMkLst>
        </pc:spChg>
        <pc:spChg chg="mod">
          <ac:chgData name="Rupesh Vissa" userId="71bc4cc26d778a98" providerId="LiveId" clId="{4648C15A-896C-4F27-9A42-44866FF4B85D}" dt="2025-05-18T10:36:08.600" v="1909" actId="1076"/>
          <ac:spMkLst>
            <pc:docMk/>
            <pc:sldMk cId="1934231768" sldId="283"/>
            <ac:spMk id="3" creationId="{FD59B5F8-6833-6677-19C6-EAB945EDDC72}"/>
          </ac:spMkLst>
        </pc:spChg>
        <pc:picChg chg="add mod modCrop">
          <ac:chgData name="Rupesh Vissa" userId="71bc4cc26d778a98" providerId="LiveId" clId="{4648C15A-896C-4F27-9A42-44866FF4B85D}" dt="2025-05-18T10:35:39.521" v="1906" actId="14100"/>
          <ac:picMkLst>
            <pc:docMk/>
            <pc:sldMk cId="1934231768" sldId="283"/>
            <ac:picMk id="5" creationId="{1FE917D7-C47B-1308-233E-CD6B4FCF68A8}"/>
          </ac:picMkLst>
        </pc:picChg>
      </pc:sldChg>
      <pc:sldChg chg="modSp mod">
        <pc:chgData name="Rupesh Vissa" userId="71bc4cc26d778a98" providerId="LiveId" clId="{4648C15A-896C-4F27-9A42-44866FF4B85D}" dt="2025-05-15T01:27:11.627" v="1178" actId="14100"/>
        <pc:sldMkLst>
          <pc:docMk/>
          <pc:sldMk cId="3745943452" sldId="291"/>
        </pc:sldMkLst>
        <pc:spChg chg="mod">
          <ac:chgData name="Rupesh Vissa" userId="71bc4cc26d778a98" providerId="LiveId" clId="{4648C15A-896C-4F27-9A42-44866FF4B85D}" dt="2025-05-15T01:27:11.627" v="1178" actId="14100"/>
          <ac:spMkLst>
            <pc:docMk/>
            <pc:sldMk cId="3745943452" sldId="291"/>
            <ac:spMk id="3" creationId="{11E85D1B-E3A4-7408-A94B-67C5B24A9DED}"/>
          </ac:spMkLst>
        </pc:spChg>
      </pc:sldChg>
      <pc:sldChg chg="addSp delSp modSp mod">
        <pc:chgData name="Rupesh Vissa" userId="71bc4cc26d778a98" providerId="LiveId" clId="{4648C15A-896C-4F27-9A42-44866FF4B85D}" dt="2025-05-15T01:34:06.286" v="1318" actId="13822"/>
        <pc:sldMkLst>
          <pc:docMk/>
          <pc:sldMk cId="3927718369" sldId="292"/>
        </pc:sldMkLst>
        <pc:spChg chg="add mod">
          <ac:chgData name="Rupesh Vissa" userId="71bc4cc26d778a98" providerId="LiveId" clId="{4648C15A-896C-4F27-9A42-44866FF4B85D}" dt="2025-05-15T01:30:59.835" v="1274" actId="14861"/>
          <ac:spMkLst>
            <pc:docMk/>
            <pc:sldMk cId="3927718369" sldId="292"/>
            <ac:spMk id="2" creationId="{01554BDA-A95B-ED8F-2928-58843E381B5D}"/>
          </ac:spMkLst>
        </pc:spChg>
        <pc:spChg chg="add mod">
          <ac:chgData name="Rupesh Vissa" userId="71bc4cc26d778a98" providerId="LiveId" clId="{4648C15A-896C-4F27-9A42-44866FF4B85D}" dt="2025-05-15T01:33:42.838" v="1313" actId="1076"/>
          <ac:spMkLst>
            <pc:docMk/>
            <pc:sldMk cId="3927718369" sldId="292"/>
            <ac:spMk id="5" creationId="{BF46E44E-AA2D-5F68-5123-064D9B48C6B2}"/>
          </ac:spMkLst>
        </pc:spChg>
        <pc:spChg chg="add mod">
          <ac:chgData name="Rupesh Vissa" userId="71bc4cc26d778a98" providerId="LiveId" clId="{4648C15A-896C-4F27-9A42-44866FF4B85D}" dt="2025-05-15T01:33:47.714" v="1314" actId="1076"/>
          <ac:spMkLst>
            <pc:docMk/>
            <pc:sldMk cId="3927718369" sldId="292"/>
            <ac:spMk id="6" creationId="{D6C8487F-5263-340B-700E-ED1FE4E7AD77}"/>
          </ac:spMkLst>
        </pc:spChg>
        <pc:spChg chg="add mod">
          <ac:chgData name="Rupesh Vissa" userId="71bc4cc26d778a98" providerId="LiveId" clId="{4648C15A-896C-4F27-9A42-44866FF4B85D}" dt="2025-05-15T01:33:27.884" v="1312" actId="1076"/>
          <ac:spMkLst>
            <pc:docMk/>
            <pc:sldMk cId="3927718369" sldId="292"/>
            <ac:spMk id="7" creationId="{29309B0D-5B73-ABC4-568F-39964423B00A}"/>
          </ac:spMkLst>
        </pc:spChg>
        <pc:spChg chg="add mod">
          <ac:chgData name="Rupesh Vissa" userId="71bc4cc26d778a98" providerId="LiveId" clId="{4648C15A-896C-4F27-9A42-44866FF4B85D}" dt="2025-05-15T01:33:20.991" v="1310" actId="14861"/>
          <ac:spMkLst>
            <pc:docMk/>
            <pc:sldMk cId="3927718369" sldId="292"/>
            <ac:spMk id="8" creationId="{D078A979-75E4-3F0C-0587-9016F511DBEB}"/>
          </ac:spMkLst>
        </pc:spChg>
        <pc:cxnChg chg="add mod">
          <ac:chgData name="Rupesh Vissa" userId="71bc4cc26d778a98" providerId="LiveId" clId="{4648C15A-896C-4F27-9A42-44866FF4B85D}" dt="2025-05-15T01:33:57.783" v="1316" actId="13822"/>
          <ac:cxnSpMkLst>
            <pc:docMk/>
            <pc:sldMk cId="3927718369" sldId="292"/>
            <ac:cxnSpMk id="12" creationId="{68EFE8AB-475E-1601-2AD1-4ADD55D5A978}"/>
          </ac:cxnSpMkLst>
        </pc:cxnChg>
        <pc:cxnChg chg="add mod">
          <ac:chgData name="Rupesh Vissa" userId="71bc4cc26d778a98" providerId="LiveId" clId="{4648C15A-896C-4F27-9A42-44866FF4B85D}" dt="2025-05-15T01:34:06.286" v="1318" actId="13822"/>
          <ac:cxnSpMkLst>
            <pc:docMk/>
            <pc:sldMk cId="3927718369" sldId="292"/>
            <ac:cxnSpMk id="14" creationId="{988AA167-40EB-D4AD-A514-803292761F69}"/>
          </ac:cxnSpMkLst>
        </pc:cxnChg>
      </pc:sldChg>
      <pc:sldChg chg="modSp mod">
        <pc:chgData name="Rupesh Vissa" userId="71bc4cc26d778a98" providerId="LiveId" clId="{4648C15A-896C-4F27-9A42-44866FF4B85D}" dt="2025-05-14T06:35:14.950" v="1123" actId="207"/>
        <pc:sldMkLst>
          <pc:docMk/>
          <pc:sldMk cId="2726056" sldId="316"/>
        </pc:sldMkLst>
        <pc:spChg chg="mod">
          <ac:chgData name="Rupesh Vissa" userId="71bc4cc26d778a98" providerId="LiveId" clId="{4648C15A-896C-4F27-9A42-44866FF4B85D}" dt="2025-05-14T06:35:14.950" v="1123" actId="207"/>
          <ac:spMkLst>
            <pc:docMk/>
            <pc:sldMk cId="2726056" sldId="316"/>
            <ac:spMk id="3" creationId="{D1116935-F1E0-97BE-F454-E23C8A8121B8}"/>
          </ac:spMkLst>
        </pc:spChg>
      </pc:sldChg>
      <pc:sldChg chg="addSp modSp mod">
        <pc:chgData name="Rupesh Vissa" userId="71bc4cc26d778a98" providerId="LiveId" clId="{4648C15A-896C-4F27-9A42-44866FF4B85D}" dt="2025-05-15T06:42:55.134" v="1786" actId="1076"/>
        <pc:sldMkLst>
          <pc:docMk/>
          <pc:sldMk cId="1424422758" sldId="319"/>
        </pc:sldMkLst>
        <pc:spChg chg="mod">
          <ac:chgData name="Rupesh Vissa" userId="71bc4cc26d778a98" providerId="LiveId" clId="{4648C15A-896C-4F27-9A42-44866FF4B85D}" dt="2025-05-14T06:32:58.383" v="1120" actId="1076"/>
          <ac:spMkLst>
            <pc:docMk/>
            <pc:sldMk cId="1424422758" sldId="319"/>
            <ac:spMk id="3" creationId="{55DCFA3B-D76D-4EFA-435B-B12CF90933F5}"/>
          </ac:spMkLst>
        </pc:spChg>
        <pc:spChg chg="add mod">
          <ac:chgData name="Rupesh Vissa" userId="71bc4cc26d778a98" providerId="LiveId" clId="{4648C15A-896C-4F27-9A42-44866FF4B85D}" dt="2025-05-15T06:42:36.504" v="1780" actId="1076"/>
          <ac:spMkLst>
            <pc:docMk/>
            <pc:sldMk cId="1424422758" sldId="319"/>
            <ac:spMk id="4" creationId="{627797BD-F6D4-E97A-62C7-199291824D52}"/>
          </ac:spMkLst>
        </pc:spChg>
        <pc:picChg chg="add mod modCrop">
          <ac:chgData name="Rupesh Vissa" userId="71bc4cc26d778a98" providerId="LiveId" clId="{4648C15A-896C-4F27-9A42-44866FF4B85D}" dt="2025-05-15T06:42:55.134" v="1786" actId="1076"/>
          <ac:picMkLst>
            <pc:docMk/>
            <pc:sldMk cId="1424422758" sldId="319"/>
            <ac:picMk id="6" creationId="{5195791A-7070-98AF-3A12-71BC5DC91ADB}"/>
          </ac:picMkLst>
        </pc:picChg>
      </pc:sldChg>
      <pc:sldChg chg="modSp mod ord">
        <pc:chgData name="Rupesh Vissa" userId="71bc4cc26d778a98" providerId="LiveId" clId="{4648C15A-896C-4F27-9A42-44866FF4B85D}" dt="2025-05-18T13:15:33.087" v="2208" actId="20577"/>
        <pc:sldMkLst>
          <pc:docMk/>
          <pc:sldMk cId="720919166" sldId="320"/>
        </pc:sldMkLst>
        <pc:spChg chg="mod">
          <ac:chgData name="Rupesh Vissa" userId="71bc4cc26d778a98" providerId="LiveId" clId="{4648C15A-896C-4F27-9A42-44866FF4B85D}" dt="2025-05-18T13:15:33.087" v="2208" actId="20577"/>
          <ac:spMkLst>
            <pc:docMk/>
            <pc:sldMk cId="720919166" sldId="320"/>
            <ac:spMk id="3" creationId="{F0F29076-A8BC-D4F2-7145-AD0A49855C62}"/>
          </ac:spMkLst>
        </pc:spChg>
      </pc:sldChg>
      <pc:sldChg chg="addSp modSp mod">
        <pc:chgData name="Rupesh Vissa" userId="71bc4cc26d778a98" providerId="LiveId" clId="{4648C15A-896C-4F27-9A42-44866FF4B85D}" dt="2025-05-18T03:30:50.057" v="1826" actId="207"/>
        <pc:sldMkLst>
          <pc:docMk/>
          <pc:sldMk cId="2683645089" sldId="324"/>
        </pc:sldMkLst>
        <pc:spChg chg="mod">
          <ac:chgData name="Rupesh Vissa" userId="71bc4cc26d778a98" providerId="LiveId" clId="{4648C15A-896C-4F27-9A42-44866FF4B85D}" dt="2025-05-14T05:19:37.843" v="950" actId="1035"/>
          <ac:spMkLst>
            <pc:docMk/>
            <pc:sldMk cId="2683645089" sldId="324"/>
            <ac:spMk id="2" creationId="{EE31A593-5A19-99BE-73C3-7705D7F2EEA8}"/>
          </ac:spMkLst>
        </pc:spChg>
        <pc:spChg chg="mod">
          <ac:chgData name="Rupesh Vissa" userId="71bc4cc26d778a98" providerId="LiveId" clId="{4648C15A-896C-4F27-9A42-44866FF4B85D}" dt="2025-05-18T03:30:50.057" v="1826" actId="207"/>
          <ac:spMkLst>
            <pc:docMk/>
            <pc:sldMk cId="2683645089" sldId="324"/>
            <ac:spMk id="3" creationId="{A2322044-5FAF-2D61-2497-764EEC197CDE}"/>
          </ac:spMkLst>
        </pc:spChg>
        <pc:spChg chg="add mod">
          <ac:chgData name="Rupesh Vissa" userId="71bc4cc26d778a98" providerId="LiveId" clId="{4648C15A-896C-4F27-9A42-44866FF4B85D}" dt="2025-05-18T03:30:33.368" v="1824" actId="1076"/>
          <ac:spMkLst>
            <pc:docMk/>
            <pc:sldMk cId="2683645089" sldId="324"/>
            <ac:spMk id="6" creationId="{3B779952-FF30-6B4A-5EA0-3AAD39A0B7FE}"/>
          </ac:spMkLst>
        </pc:spChg>
        <pc:picChg chg="add mod">
          <ac:chgData name="Rupesh Vissa" userId="71bc4cc26d778a98" providerId="LiveId" clId="{4648C15A-896C-4F27-9A42-44866FF4B85D}" dt="2025-05-18T03:29:17.616" v="1817" actId="1076"/>
          <ac:picMkLst>
            <pc:docMk/>
            <pc:sldMk cId="2683645089" sldId="324"/>
            <ac:picMk id="5" creationId="{B16A373A-46EB-30B0-7952-0A297F301063}"/>
          </ac:picMkLst>
        </pc:picChg>
      </pc:sldChg>
      <pc:sldChg chg="addSp modSp mod">
        <pc:chgData name="Rupesh Vissa" userId="71bc4cc26d778a98" providerId="LiveId" clId="{4648C15A-896C-4F27-9A42-44866FF4B85D}" dt="2025-05-14T01:32:11.866" v="517" actId="20577"/>
        <pc:sldMkLst>
          <pc:docMk/>
          <pc:sldMk cId="4172022256" sldId="325"/>
        </pc:sldMkLst>
        <pc:spChg chg="mod">
          <ac:chgData name="Rupesh Vissa" userId="71bc4cc26d778a98" providerId="LiveId" clId="{4648C15A-896C-4F27-9A42-44866FF4B85D}" dt="2025-05-14T01:27:28.018" v="512" actId="1076"/>
          <ac:spMkLst>
            <pc:docMk/>
            <pc:sldMk cId="4172022256" sldId="325"/>
            <ac:spMk id="3" creationId="{3E8B40F0-6017-4E5F-0622-F42B613D2EA4}"/>
          </ac:spMkLst>
        </pc:spChg>
        <pc:spChg chg="mod">
          <ac:chgData name="Rupesh Vissa" userId="71bc4cc26d778a98" providerId="LiveId" clId="{4648C15A-896C-4F27-9A42-44866FF4B85D}" dt="2025-05-14T01:27:20.897" v="510" actId="1076"/>
          <ac:spMkLst>
            <pc:docMk/>
            <pc:sldMk cId="4172022256" sldId="325"/>
            <ac:spMk id="4" creationId="{77D07769-E19A-4640-D7D3-B290AFA6CBF6}"/>
          </ac:spMkLst>
        </pc:spChg>
        <pc:spChg chg="mod">
          <ac:chgData name="Rupesh Vissa" userId="71bc4cc26d778a98" providerId="LiveId" clId="{4648C15A-896C-4F27-9A42-44866FF4B85D}" dt="2025-05-14T01:26:51.199" v="504" actId="1076"/>
          <ac:spMkLst>
            <pc:docMk/>
            <pc:sldMk cId="4172022256" sldId="325"/>
            <ac:spMk id="5" creationId="{FE772DBC-B7CC-E34B-521B-CF8C4466BD64}"/>
          </ac:spMkLst>
        </pc:spChg>
        <pc:spChg chg="add mod">
          <ac:chgData name="Rupesh Vissa" userId="71bc4cc26d778a98" providerId="LiveId" clId="{4648C15A-896C-4F27-9A42-44866FF4B85D}" dt="2025-05-14T01:25:14.526" v="394" actId="1076"/>
          <ac:spMkLst>
            <pc:docMk/>
            <pc:sldMk cId="4172022256" sldId="325"/>
            <ac:spMk id="15" creationId="{54E1C51A-E0E8-CB05-355C-82D11BE04D80}"/>
          </ac:spMkLst>
        </pc:spChg>
        <pc:spChg chg="add mod">
          <ac:chgData name="Rupesh Vissa" userId="71bc4cc26d778a98" providerId="LiveId" clId="{4648C15A-896C-4F27-9A42-44866FF4B85D}" dt="2025-05-14T01:32:11.866" v="517" actId="20577"/>
          <ac:spMkLst>
            <pc:docMk/>
            <pc:sldMk cId="4172022256" sldId="325"/>
            <ac:spMk id="16" creationId="{12868F11-D4AD-8B32-EA76-015B5C606995}"/>
          </ac:spMkLst>
        </pc:spChg>
        <pc:picChg chg="add mod">
          <ac:chgData name="Rupesh Vissa" userId="71bc4cc26d778a98" providerId="LiveId" clId="{4648C15A-896C-4F27-9A42-44866FF4B85D}" dt="2025-05-14T01:12:29.644" v="233" actId="1076"/>
          <ac:picMkLst>
            <pc:docMk/>
            <pc:sldMk cId="4172022256" sldId="325"/>
            <ac:picMk id="6" creationId="{175F3A60-6622-43FC-EECC-EB9E72C90ADC}"/>
          </ac:picMkLst>
        </pc:picChg>
        <pc:picChg chg="add mod modCrop">
          <ac:chgData name="Rupesh Vissa" userId="71bc4cc26d778a98" providerId="LiveId" clId="{4648C15A-896C-4F27-9A42-44866FF4B85D}" dt="2025-05-14T01:21:18.838" v="296" actId="1076"/>
          <ac:picMkLst>
            <pc:docMk/>
            <pc:sldMk cId="4172022256" sldId="325"/>
            <ac:picMk id="9" creationId="{B3BE378E-FCCA-F50C-0D76-1F895B8E2EC2}"/>
          </ac:picMkLst>
        </pc:picChg>
        <pc:picChg chg="add mod">
          <ac:chgData name="Rupesh Vissa" userId="71bc4cc26d778a98" providerId="LiveId" clId="{4648C15A-896C-4F27-9A42-44866FF4B85D}" dt="2025-05-14T01:20:23.979" v="286" actId="1076"/>
          <ac:picMkLst>
            <pc:docMk/>
            <pc:sldMk cId="4172022256" sldId="325"/>
            <ac:picMk id="10" creationId="{AB3D17B5-9E52-D2BE-D53A-55AED31F0B5D}"/>
          </ac:picMkLst>
        </pc:picChg>
        <pc:picChg chg="add mod">
          <ac:chgData name="Rupesh Vissa" userId="71bc4cc26d778a98" providerId="LiveId" clId="{4648C15A-896C-4F27-9A42-44866FF4B85D}" dt="2025-05-14T01:20:37.962" v="289" actId="14100"/>
          <ac:picMkLst>
            <pc:docMk/>
            <pc:sldMk cId="4172022256" sldId="325"/>
            <ac:picMk id="11" creationId="{B8F03139-AA15-0436-3D6D-88DBA3388A88}"/>
          </ac:picMkLst>
        </pc:picChg>
        <pc:picChg chg="add mod">
          <ac:chgData name="Rupesh Vissa" userId="71bc4cc26d778a98" providerId="LiveId" clId="{4648C15A-896C-4F27-9A42-44866FF4B85D}" dt="2025-05-14T01:20:55.067" v="292" actId="14100"/>
          <ac:picMkLst>
            <pc:docMk/>
            <pc:sldMk cId="4172022256" sldId="325"/>
            <ac:picMk id="12" creationId="{04F5EDDE-8BE5-A723-E333-51F985E69E7E}"/>
          </ac:picMkLst>
        </pc:picChg>
        <pc:picChg chg="add mod">
          <ac:chgData name="Rupesh Vissa" userId="71bc4cc26d778a98" providerId="LiveId" clId="{4648C15A-896C-4F27-9A42-44866FF4B85D}" dt="2025-05-14T01:21:09.801" v="294" actId="1076"/>
          <ac:picMkLst>
            <pc:docMk/>
            <pc:sldMk cId="4172022256" sldId="325"/>
            <ac:picMk id="13" creationId="{875AA800-2D7E-9065-CF62-642A1281620D}"/>
          </ac:picMkLst>
        </pc:picChg>
        <pc:picChg chg="add mod">
          <ac:chgData name="Rupesh Vissa" userId="71bc4cc26d778a98" providerId="LiveId" clId="{4648C15A-896C-4F27-9A42-44866FF4B85D}" dt="2025-05-14T01:20:48.426" v="291" actId="1076"/>
          <ac:picMkLst>
            <pc:docMk/>
            <pc:sldMk cId="4172022256" sldId="325"/>
            <ac:picMk id="14" creationId="{3233EFF7-73E7-D194-9741-0DC7E19E3132}"/>
          </ac:picMkLst>
        </pc:picChg>
        <pc:cxnChg chg="mod">
          <ac:chgData name="Rupesh Vissa" userId="71bc4cc26d778a98" providerId="LiveId" clId="{4648C15A-896C-4F27-9A42-44866FF4B85D}" dt="2025-05-14T01:27:24.006" v="511" actId="1076"/>
          <ac:cxnSpMkLst>
            <pc:docMk/>
            <pc:sldMk cId="4172022256" sldId="325"/>
            <ac:cxnSpMk id="7" creationId="{59738F18-ABCA-852C-AD3B-E078E8794595}"/>
          </ac:cxnSpMkLst>
        </pc:cxnChg>
        <pc:cxnChg chg="mod">
          <ac:chgData name="Rupesh Vissa" userId="71bc4cc26d778a98" providerId="LiveId" clId="{4648C15A-896C-4F27-9A42-44866FF4B85D}" dt="2025-05-14T01:27:16.946" v="509" actId="1076"/>
          <ac:cxnSpMkLst>
            <pc:docMk/>
            <pc:sldMk cId="4172022256" sldId="325"/>
            <ac:cxnSpMk id="8" creationId="{AECCDB18-4E58-C585-B451-3BC8C5C72DD6}"/>
          </ac:cxnSpMkLst>
        </pc:cxnChg>
        <pc:cxnChg chg="add mod">
          <ac:chgData name="Rupesh Vissa" userId="71bc4cc26d778a98" providerId="LiveId" clId="{4648C15A-896C-4F27-9A42-44866FF4B85D}" dt="2025-05-14T01:27:49.200" v="515" actId="208"/>
          <ac:cxnSpMkLst>
            <pc:docMk/>
            <pc:sldMk cId="4172022256" sldId="325"/>
            <ac:cxnSpMk id="18" creationId="{4026F56C-BAA9-C8F1-2644-851117A29908}"/>
          </ac:cxnSpMkLst>
        </pc:cxnChg>
      </pc:sldChg>
      <pc:sldChg chg="addSp delSp modSp mod ord">
        <pc:chgData name="Rupesh Vissa" userId="71bc4cc26d778a98" providerId="LiveId" clId="{4648C15A-896C-4F27-9A42-44866FF4B85D}" dt="2025-05-14T04:43:16.889" v="802" actId="13822"/>
        <pc:sldMkLst>
          <pc:docMk/>
          <pc:sldMk cId="81785338" sldId="326"/>
        </pc:sldMkLst>
        <pc:spChg chg="mod">
          <ac:chgData name="Rupesh Vissa" userId="71bc4cc26d778a98" providerId="LiveId" clId="{4648C15A-896C-4F27-9A42-44866FF4B85D}" dt="2025-05-14T04:39:31.712" v="763" actId="1076"/>
          <ac:spMkLst>
            <pc:docMk/>
            <pc:sldMk cId="81785338" sldId="326"/>
            <ac:spMk id="4" creationId="{6CB54000-3726-4411-E59E-20AB4B082990}"/>
          </ac:spMkLst>
        </pc:spChg>
        <pc:spChg chg="mod">
          <ac:chgData name="Rupesh Vissa" userId="71bc4cc26d778a98" providerId="LiveId" clId="{4648C15A-896C-4F27-9A42-44866FF4B85D}" dt="2025-05-14T04:39:43.602" v="766" actId="1076"/>
          <ac:spMkLst>
            <pc:docMk/>
            <pc:sldMk cId="81785338" sldId="326"/>
            <ac:spMk id="13" creationId="{A4278539-54D6-9E33-D3CF-7C72F1BC779C}"/>
          </ac:spMkLst>
        </pc:spChg>
        <pc:spChg chg="add mod">
          <ac:chgData name="Rupesh Vissa" userId="71bc4cc26d778a98" providerId="LiveId" clId="{4648C15A-896C-4F27-9A42-44866FF4B85D}" dt="2025-05-14T04:40:24.771" v="780" actId="1076"/>
          <ac:spMkLst>
            <pc:docMk/>
            <pc:sldMk cId="81785338" sldId="326"/>
            <ac:spMk id="15" creationId="{907142A3-BA7E-BBF3-AF8E-A5C5C7FF85E9}"/>
          </ac:spMkLst>
        </pc:spChg>
        <pc:spChg chg="mod">
          <ac:chgData name="Rupesh Vissa" userId="71bc4cc26d778a98" providerId="LiveId" clId="{4648C15A-896C-4F27-9A42-44866FF4B85D}" dt="2025-05-14T04:29:34.501" v="738" actId="1076"/>
          <ac:spMkLst>
            <pc:docMk/>
            <pc:sldMk cId="81785338" sldId="326"/>
            <ac:spMk id="20" creationId="{4EFD59DB-D01E-38ED-8B0C-6D9B37D9BEBD}"/>
          </ac:spMkLst>
        </pc:spChg>
        <pc:spChg chg="mod">
          <ac:chgData name="Rupesh Vissa" userId="71bc4cc26d778a98" providerId="LiveId" clId="{4648C15A-896C-4F27-9A42-44866FF4B85D}" dt="2025-05-14T04:30:52.371" v="747" actId="1076"/>
          <ac:spMkLst>
            <pc:docMk/>
            <pc:sldMk cId="81785338" sldId="326"/>
            <ac:spMk id="21" creationId="{DF106F10-2A1A-47C7-4C20-2425B9533D44}"/>
          </ac:spMkLst>
        </pc:spChg>
        <pc:spChg chg="mod">
          <ac:chgData name="Rupesh Vissa" userId="71bc4cc26d778a98" providerId="LiveId" clId="{4648C15A-896C-4F27-9A42-44866FF4B85D}" dt="2025-05-14T04:29:20.443" v="737" actId="1076"/>
          <ac:spMkLst>
            <pc:docMk/>
            <pc:sldMk cId="81785338" sldId="326"/>
            <ac:spMk id="22" creationId="{BB55E131-4BCB-CA7B-397C-D1D1D91647D5}"/>
          </ac:spMkLst>
        </pc:spChg>
        <pc:spChg chg="mod">
          <ac:chgData name="Rupesh Vissa" userId="71bc4cc26d778a98" providerId="LiveId" clId="{4648C15A-896C-4F27-9A42-44866FF4B85D}" dt="2025-05-14T04:30:15.793" v="743" actId="1076"/>
          <ac:spMkLst>
            <pc:docMk/>
            <pc:sldMk cId="81785338" sldId="326"/>
            <ac:spMk id="27" creationId="{D5847D38-D263-D9B2-3917-FB9DCF9454A5}"/>
          </ac:spMkLst>
        </pc:spChg>
        <pc:picChg chg="mod">
          <ac:chgData name="Rupesh Vissa" userId="71bc4cc26d778a98" providerId="LiveId" clId="{4648C15A-896C-4F27-9A42-44866FF4B85D}" dt="2025-05-14T04:41:37.559" v="784" actId="1076"/>
          <ac:picMkLst>
            <pc:docMk/>
            <pc:sldMk cId="81785338" sldId="326"/>
            <ac:picMk id="24" creationId="{16B73132-8921-C522-9F2C-40C882C7049B}"/>
          </ac:picMkLst>
        </pc:picChg>
        <pc:picChg chg="mod">
          <ac:chgData name="Rupesh Vissa" userId="71bc4cc26d778a98" providerId="LiveId" clId="{4648C15A-896C-4F27-9A42-44866FF4B85D}" dt="2025-05-14T04:30:07.857" v="742" actId="1076"/>
          <ac:picMkLst>
            <pc:docMk/>
            <pc:sldMk cId="81785338" sldId="326"/>
            <ac:picMk id="26" creationId="{AB5CE2BD-84C4-F2CC-0A7D-AB16E6677F23}"/>
          </ac:picMkLst>
        </pc:picChg>
        <pc:cxnChg chg="add mod">
          <ac:chgData name="Rupesh Vissa" userId="71bc4cc26d778a98" providerId="LiveId" clId="{4648C15A-896C-4F27-9A42-44866FF4B85D}" dt="2025-05-14T04:39:51.527" v="768" actId="14100"/>
          <ac:cxnSpMkLst>
            <pc:docMk/>
            <pc:sldMk cId="81785338" sldId="326"/>
            <ac:cxnSpMk id="5" creationId="{D96C872B-2F7D-6B2B-FC60-BE464972BFF9}"/>
          </ac:cxnSpMkLst>
        </pc:cxnChg>
        <pc:cxnChg chg="add mod">
          <ac:chgData name="Rupesh Vissa" userId="71bc4cc26d778a98" providerId="LiveId" clId="{4648C15A-896C-4F27-9A42-44866FF4B85D}" dt="2025-05-14T04:31:15.809" v="760" actId="1035"/>
          <ac:cxnSpMkLst>
            <pc:docMk/>
            <pc:sldMk cId="81785338" sldId="326"/>
            <ac:cxnSpMk id="8" creationId="{24013A51-5646-D22C-3811-89EF1A76670B}"/>
          </ac:cxnSpMkLst>
        </pc:cxnChg>
        <pc:cxnChg chg="add mod">
          <ac:chgData name="Rupesh Vissa" userId="71bc4cc26d778a98" providerId="LiveId" clId="{4648C15A-896C-4F27-9A42-44866FF4B85D}" dt="2025-05-14T04:40:36.448" v="783" actId="13822"/>
          <ac:cxnSpMkLst>
            <pc:docMk/>
            <pc:sldMk cId="81785338" sldId="326"/>
            <ac:cxnSpMk id="18" creationId="{04E3CD39-A298-DE98-253C-73178FDC3C5C}"/>
          </ac:cxnSpMkLst>
        </pc:cxnChg>
        <pc:cxnChg chg="add mod">
          <ac:chgData name="Rupesh Vissa" userId="71bc4cc26d778a98" providerId="LiveId" clId="{4648C15A-896C-4F27-9A42-44866FF4B85D}" dt="2025-05-14T04:43:16.889" v="802" actId="13822"/>
          <ac:cxnSpMkLst>
            <pc:docMk/>
            <pc:sldMk cId="81785338" sldId="326"/>
            <ac:cxnSpMk id="25" creationId="{F431AF18-D3EF-EE92-D035-E630DC9F02BA}"/>
          </ac:cxnSpMkLst>
        </pc:cxnChg>
      </pc:sldChg>
      <pc:sldChg chg="modSp mod">
        <pc:chgData name="Rupesh Vissa" userId="71bc4cc26d778a98" providerId="LiveId" clId="{4648C15A-896C-4F27-9A42-44866FF4B85D}" dt="2025-05-14T04:53:38.933" v="917" actId="1036"/>
        <pc:sldMkLst>
          <pc:docMk/>
          <pc:sldMk cId="3036879144" sldId="327"/>
        </pc:sldMkLst>
        <pc:spChg chg="mod">
          <ac:chgData name="Rupesh Vissa" userId="71bc4cc26d778a98" providerId="LiveId" clId="{4648C15A-896C-4F27-9A42-44866FF4B85D}" dt="2025-05-14T04:53:38.933" v="917" actId="1036"/>
          <ac:spMkLst>
            <pc:docMk/>
            <pc:sldMk cId="3036879144" sldId="327"/>
            <ac:spMk id="8" creationId="{EF967460-833F-5D5E-65D8-7A86EE49C43A}"/>
          </ac:spMkLst>
        </pc:spChg>
      </pc:sldChg>
      <pc:sldChg chg="modSp del mod">
        <pc:chgData name="Rupesh Vissa" userId="71bc4cc26d778a98" providerId="LiveId" clId="{4648C15A-896C-4F27-9A42-44866FF4B85D}" dt="2025-05-18T13:16:05.688" v="2214" actId="47"/>
        <pc:sldMkLst>
          <pc:docMk/>
          <pc:sldMk cId="195678900" sldId="329"/>
        </pc:sldMkLst>
      </pc:sldChg>
      <pc:sldChg chg="addSp modSp mod">
        <pc:chgData name="Rupesh Vissa" userId="71bc4cc26d778a98" providerId="LiveId" clId="{4648C15A-896C-4F27-9A42-44866FF4B85D}" dt="2025-05-14T00:48:55.121" v="161" actId="20577"/>
        <pc:sldMkLst>
          <pc:docMk/>
          <pc:sldMk cId="2213246653" sldId="335"/>
        </pc:sldMkLst>
        <pc:spChg chg="add mod">
          <ac:chgData name="Rupesh Vissa" userId="71bc4cc26d778a98" providerId="LiveId" clId="{4648C15A-896C-4F27-9A42-44866FF4B85D}" dt="2025-05-14T00:47:24.681" v="130" actId="403"/>
          <ac:spMkLst>
            <pc:docMk/>
            <pc:sldMk cId="2213246653" sldId="335"/>
            <ac:spMk id="7" creationId="{9DD8A034-F851-0B86-9D07-E0671DBACD6E}"/>
          </ac:spMkLst>
        </pc:spChg>
        <pc:spChg chg="add mod">
          <ac:chgData name="Rupesh Vissa" userId="71bc4cc26d778a98" providerId="LiveId" clId="{4648C15A-896C-4F27-9A42-44866FF4B85D}" dt="2025-05-14T00:48:55.121" v="161" actId="20577"/>
          <ac:spMkLst>
            <pc:docMk/>
            <pc:sldMk cId="2213246653" sldId="335"/>
            <ac:spMk id="8" creationId="{400B166B-0DC2-7FC8-7BDA-C6A31493E042}"/>
          </ac:spMkLst>
        </pc:spChg>
      </pc:sldChg>
      <pc:sldChg chg="addSp delSp modSp mod">
        <pc:chgData name="Rupesh Vissa" userId="71bc4cc26d778a98" providerId="LiveId" clId="{4648C15A-896C-4F27-9A42-44866FF4B85D}" dt="2025-05-14T00:51:57.055" v="194" actId="1036"/>
        <pc:sldMkLst>
          <pc:docMk/>
          <pc:sldMk cId="1410082315" sldId="337"/>
        </pc:sldMkLst>
        <pc:spChg chg="add mod">
          <ac:chgData name="Rupesh Vissa" userId="71bc4cc26d778a98" providerId="LiveId" clId="{4648C15A-896C-4F27-9A42-44866FF4B85D}" dt="2025-05-14T00:50:06.978" v="169" actId="20577"/>
          <ac:spMkLst>
            <pc:docMk/>
            <pc:sldMk cId="1410082315" sldId="337"/>
            <ac:spMk id="7" creationId="{9FEF6868-12D3-3222-133E-A78138C07F57}"/>
          </ac:spMkLst>
        </pc:spChg>
        <pc:spChg chg="mod">
          <ac:chgData name="Rupesh Vissa" userId="71bc4cc26d778a98" providerId="LiveId" clId="{4648C15A-896C-4F27-9A42-44866FF4B85D}" dt="2025-05-13T14:56:11.681" v="35" actId="1076"/>
          <ac:spMkLst>
            <pc:docMk/>
            <pc:sldMk cId="1410082315" sldId="337"/>
            <ac:spMk id="17" creationId="{34868F26-F54D-1780-85DC-2AEB5C565BDB}"/>
          </ac:spMkLst>
        </pc:spChg>
        <pc:spChg chg="mod">
          <ac:chgData name="Rupesh Vissa" userId="71bc4cc26d778a98" providerId="LiveId" clId="{4648C15A-896C-4F27-9A42-44866FF4B85D}" dt="2025-05-13T14:56:33.965" v="39" actId="14861"/>
          <ac:spMkLst>
            <pc:docMk/>
            <pc:sldMk cId="1410082315" sldId="337"/>
            <ac:spMk id="49" creationId="{E904FAD0-AA73-A575-8988-48404C435833}"/>
          </ac:spMkLst>
        </pc:spChg>
        <pc:picChg chg="add mod modCrop">
          <ac:chgData name="Rupesh Vissa" userId="71bc4cc26d778a98" providerId="LiveId" clId="{4648C15A-896C-4F27-9A42-44866FF4B85D}" dt="2025-05-13T14:54:40.991" v="20" actId="1076"/>
          <ac:picMkLst>
            <pc:docMk/>
            <pc:sldMk cId="1410082315" sldId="337"/>
            <ac:picMk id="5" creationId="{09897F92-DAFB-06C0-E2F1-F65D7AE51685}"/>
          </ac:picMkLst>
        </pc:picChg>
        <pc:picChg chg="mod">
          <ac:chgData name="Rupesh Vissa" userId="71bc4cc26d778a98" providerId="LiveId" clId="{4648C15A-896C-4F27-9A42-44866FF4B85D}" dt="2025-05-13T14:56:06.541" v="34" actId="14100"/>
          <ac:picMkLst>
            <pc:docMk/>
            <pc:sldMk cId="1410082315" sldId="337"/>
            <ac:picMk id="9" creationId="{11E84812-B9D2-A4C7-C04C-C302130D4F4D}"/>
          </ac:picMkLst>
        </pc:picChg>
        <pc:cxnChg chg="add mod">
          <ac:chgData name="Rupesh Vissa" userId="71bc4cc26d778a98" providerId="LiveId" clId="{4648C15A-896C-4F27-9A42-44866FF4B85D}" dt="2025-05-14T00:50:44.038" v="173" actId="1076"/>
          <ac:cxnSpMkLst>
            <pc:docMk/>
            <pc:sldMk cId="1410082315" sldId="337"/>
            <ac:cxnSpMk id="10" creationId="{95DC4AF2-7041-F7EE-74E5-A157B37A639C}"/>
          </ac:cxnSpMkLst>
        </pc:cxnChg>
        <pc:cxnChg chg="mod">
          <ac:chgData name="Rupesh Vissa" userId="71bc4cc26d778a98" providerId="LiveId" clId="{4648C15A-896C-4F27-9A42-44866FF4B85D}" dt="2025-05-13T14:56:03.367" v="33" actId="14100"/>
          <ac:cxnSpMkLst>
            <pc:docMk/>
            <pc:sldMk cId="1410082315" sldId="337"/>
            <ac:cxnSpMk id="11" creationId="{B1AD2DCD-96BF-B05C-0E1A-5D2AA9CF21C6}"/>
          </ac:cxnSpMkLst>
        </pc:cxnChg>
        <pc:cxnChg chg="add mod">
          <ac:chgData name="Rupesh Vissa" userId="71bc4cc26d778a98" providerId="LiveId" clId="{4648C15A-896C-4F27-9A42-44866FF4B85D}" dt="2025-05-14T00:50:38.054" v="172" actId="1076"/>
          <ac:cxnSpMkLst>
            <pc:docMk/>
            <pc:sldMk cId="1410082315" sldId="337"/>
            <ac:cxnSpMk id="12" creationId="{7BB83CC6-E17F-4459-4E04-E661488F5DB9}"/>
          </ac:cxnSpMkLst>
        </pc:cxnChg>
        <pc:cxnChg chg="add mod">
          <ac:chgData name="Rupesh Vissa" userId="71bc4cc26d778a98" providerId="LiveId" clId="{4648C15A-896C-4F27-9A42-44866FF4B85D}" dt="2025-05-14T00:51:49.896" v="182" actId="1035"/>
          <ac:cxnSpMkLst>
            <pc:docMk/>
            <pc:sldMk cId="1410082315" sldId="337"/>
            <ac:cxnSpMk id="13" creationId="{28E3E0D4-6759-1785-66FF-224A010C155F}"/>
          </ac:cxnSpMkLst>
        </pc:cxnChg>
        <pc:cxnChg chg="add mod">
          <ac:chgData name="Rupesh Vissa" userId="71bc4cc26d778a98" providerId="LiveId" clId="{4648C15A-896C-4F27-9A42-44866FF4B85D}" dt="2025-05-14T00:49:49.007" v="163" actId="1076"/>
          <ac:cxnSpMkLst>
            <pc:docMk/>
            <pc:sldMk cId="1410082315" sldId="337"/>
            <ac:cxnSpMk id="28" creationId="{26AB1E70-E795-83A3-C4C8-E3B97365E573}"/>
          </ac:cxnSpMkLst>
        </pc:cxnChg>
        <pc:cxnChg chg="add mod">
          <ac:chgData name="Rupesh Vissa" userId="71bc4cc26d778a98" providerId="LiveId" clId="{4648C15A-896C-4F27-9A42-44866FF4B85D}" dt="2025-05-13T14:56:54.518" v="43" actId="13822"/>
          <ac:cxnSpMkLst>
            <pc:docMk/>
            <pc:sldMk cId="1410082315" sldId="337"/>
            <ac:cxnSpMk id="32" creationId="{C4D7C6F9-3E19-56D4-D402-6F67315BFD86}"/>
          </ac:cxnSpMkLst>
        </pc:cxnChg>
        <pc:cxnChg chg="mod">
          <ac:chgData name="Rupesh Vissa" userId="71bc4cc26d778a98" providerId="LiveId" clId="{4648C15A-896C-4F27-9A42-44866FF4B85D}" dt="2025-05-13T14:53:28.545" v="2" actId="478"/>
          <ac:cxnSpMkLst>
            <pc:docMk/>
            <pc:sldMk cId="1410082315" sldId="337"/>
            <ac:cxnSpMk id="51" creationId="{06754914-7D2F-2457-FA38-4C51A7B22140}"/>
          </ac:cxnSpMkLst>
        </pc:cxnChg>
        <pc:cxnChg chg="mod">
          <ac:chgData name="Rupesh Vissa" userId="71bc4cc26d778a98" providerId="LiveId" clId="{4648C15A-896C-4F27-9A42-44866FF4B85D}" dt="2025-05-14T00:51:57.055" v="194" actId="1036"/>
          <ac:cxnSpMkLst>
            <pc:docMk/>
            <pc:sldMk cId="1410082315" sldId="337"/>
            <ac:cxnSpMk id="57" creationId="{870C19F9-28FA-2673-263B-24FCFB5E7F1E}"/>
          </ac:cxnSpMkLst>
        </pc:cxnChg>
      </pc:sldChg>
      <pc:sldChg chg="modSp mod">
        <pc:chgData name="Rupesh Vissa" userId="71bc4cc26d778a98" providerId="LiveId" clId="{4648C15A-896C-4F27-9A42-44866FF4B85D}" dt="2025-05-13T14:44:39.615" v="1" actId="1076"/>
        <pc:sldMkLst>
          <pc:docMk/>
          <pc:sldMk cId="1409915933" sldId="338"/>
        </pc:sldMkLst>
        <pc:spChg chg="mod">
          <ac:chgData name="Rupesh Vissa" userId="71bc4cc26d778a98" providerId="LiveId" clId="{4648C15A-896C-4F27-9A42-44866FF4B85D}" dt="2025-05-13T14:44:39.615" v="1" actId="1076"/>
          <ac:spMkLst>
            <pc:docMk/>
            <pc:sldMk cId="1409915933" sldId="338"/>
            <ac:spMk id="15" creationId="{05434AF8-C77C-B763-22B6-92EEF9C7960E}"/>
          </ac:spMkLst>
        </pc:spChg>
      </pc:sldChg>
      <pc:sldChg chg="modSp mod">
        <pc:chgData name="Rupesh Vissa" userId="71bc4cc26d778a98" providerId="LiveId" clId="{4648C15A-896C-4F27-9A42-44866FF4B85D}" dt="2025-05-15T04:59:20.155" v="1344" actId="14100"/>
        <pc:sldMkLst>
          <pc:docMk/>
          <pc:sldMk cId="2450541821" sldId="339"/>
        </pc:sldMkLst>
        <pc:spChg chg="mod">
          <ac:chgData name="Rupesh Vissa" userId="71bc4cc26d778a98" providerId="LiveId" clId="{4648C15A-896C-4F27-9A42-44866FF4B85D}" dt="2025-05-15T04:58:48.989" v="1334" actId="1076"/>
          <ac:spMkLst>
            <pc:docMk/>
            <pc:sldMk cId="2450541821" sldId="339"/>
            <ac:spMk id="5" creationId="{0E013B14-D386-FD75-DB52-8A0E2A1F773C}"/>
          </ac:spMkLst>
        </pc:spChg>
        <pc:spChg chg="mod">
          <ac:chgData name="Rupesh Vissa" userId="71bc4cc26d778a98" providerId="LiveId" clId="{4648C15A-896C-4F27-9A42-44866FF4B85D}" dt="2025-05-15T04:58:37.192" v="1331" actId="14100"/>
          <ac:spMkLst>
            <pc:docMk/>
            <pc:sldMk cId="2450541821" sldId="339"/>
            <ac:spMk id="6" creationId="{3AFEC029-276F-CC9D-9639-EC859C80CD4C}"/>
          </ac:spMkLst>
        </pc:spChg>
        <pc:spChg chg="mod">
          <ac:chgData name="Rupesh Vissa" userId="71bc4cc26d778a98" providerId="LiveId" clId="{4648C15A-896C-4F27-9A42-44866FF4B85D}" dt="2025-05-15T04:58:23.772" v="1329" actId="403"/>
          <ac:spMkLst>
            <pc:docMk/>
            <pc:sldMk cId="2450541821" sldId="339"/>
            <ac:spMk id="7" creationId="{32ED603D-EFBF-FFD4-91DE-ECC07B1CA55C}"/>
          </ac:spMkLst>
        </pc:spChg>
        <pc:spChg chg="mod">
          <ac:chgData name="Rupesh Vissa" userId="71bc4cc26d778a98" providerId="LiveId" clId="{4648C15A-896C-4F27-9A42-44866FF4B85D}" dt="2025-05-15T04:59:00.382" v="1338" actId="404"/>
          <ac:spMkLst>
            <pc:docMk/>
            <pc:sldMk cId="2450541821" sldId="339"/>
            <ac:spMk id="8" creationId="{F35515EC-E8BF-5B39-016F-470F96716CD0}"/>
          </ac:spMkLst>
        </pc:spChg>
        <pc:spChg chg="mod">
          <ac:chgData name="Rupesh Vissa" userId="71bc4cc26d778a98" providerId="LiveId" clId="{4648C15A-896C-4F27-9A42-44866FF4B85D}" dt="2025-05-15T04:59:13.836" v="1342" actId="403"/>
          <ac:spMkLst>
            <pc:docMk/>
            <pc:sldMk cId="2450541821" sldId="339"/>
            <ac:spMk id="9" creationId="{AE9BCA9F-40CC-8B20-67BC-A7B3695BB91B}"/>
          </ac:spMkLst>
        </pc:spChg>
        <pc:spChg chg="mod">
          <ac:chgData name="Rupesh Vissa" userId="71bc4cc26d778a98" providerId="LiveId" clId="{4648C15A-896C-4F27-9A42-44866FF4B85D}" dt="2025-05-15T04:59:08.157" v="1341" actId="403"/>
          <ac:spMkLst>
            <pc:docMk/>
            <pc:sldMk cId="2450541821" sldId="339"/>
            <ac:spMk id="10" creationId="{462C9AD7-1514-477C-71C6-17CB4FD612F5}"/>
          </ac:spMkLst>
        </pc:spChg>
        <pc:spChg chg="mod">
          <ac:chgData name="Rupesh Vissa" userId="71bc4cc26d778a98" providerId="LiveId" clId="{4648C15A-896C-4F27-9A42-44866FF4B85D}" dt="2025-05-15T04:59:20.155" v="1344" actId="14100"/>
          <ac:spMkLst>
            <pc:docMk/>
            <pc:sldMk cId="2450541821" sldId="339"/>
            <ac:spMk id="11" creationId="{BF376BCB-525F-5B1B-A6C7-81A792807809}"/>
          </ac:spMkLst>
        </pc:spChg>
        <pc:cxnChg chg="mod">
          <ac:chgData name="Rupesh Vissa" userId="71bc4cc26d778a98" providerId="LiveId" clId="{4648C15A-896C-4F27-9A42-44866FF4B85D}" dt="2025-05-15T04:58:52.934" v="1335" actId="14100"/>
          <ac:cxnSpMkLst>
            <pc:docMk/>
            <pc:sldMk cId="2450541821" sldId="339"/>
            <ac:cxnSpMk id="13" creationId="{AD8F8A9C-0266-BE58-85CE-D321063F898D}"/>
          </ac:cxnSpMkLst>
        </pc:cxnChg>
      </pc:sldChg>
      <pc:sldChg chg="addSp delSp modSp mod">
        <pc:chgData name="Rupesh Vissa" userId="71bc4cc26d778a98" providerId="LiveId" clId="{4648C15A-896C-4F27-9A42-44866FF4B85D}" dt="2025-05-15T05:47:53.595" v="1478" actId="1038"/>
        <pc:sldMkLst>
          <pc:docMk/>
          <pc:sldMk cId="1549958491" sldId="340"/>
        </pc:sldMkLst>
        <pc:spChg chg="add del mod">
          <ac:chgData name="Rupesh Vissa" userId="71bc4cc26d778a98" providerId="LiveId" clId="{4648C15A-896C-4F27-9A42-44866FF4B85D}" dt="2025-05-14T06:23:09.609" v="1047" actId="403"/>
          <ac:spMkLst>
            <pc:docMk/>
            <pc:sldMk cId="1549958491" sldId="340"/>
            <ac:spMk id="4" creationId="{D12BC607-E026-2F03-F78B-AD637EA940C1}"/>
          </ac:spMkLst>
        </pc:spChg>
        <pc:spChg chg="mod">
          <ac:chgData name="Rupesh Vissa" userId="71bc4cc26d778a98" providerId="LiveId" clId="{4648C15A-896C-4F27-9A42-44866FF4B85D}" dt="2025-05-15T05:01:42.618" v="1360" actId="1076"/>
          <ac:spMkLst>
            <pc:docMk/>
            <pc:sldMk cId="1549958491" sldId="340"/>
            <ac:spMk id="6" creationId="{1D7A770C-FEC0-BA8C-69DD-D7D440F469B5}"/>
          </ac:spMkLst>
        </pc:spChg>
        <pc:spChg chg="mod">
          <ac:chgData name="Rupesh Vissa" userId="71bc4cc26d778a98" providerId="LiveId" clId="{4648C15A-896C-4F27-9A42-44866FF4B85D}" dt="2025-05-15T05:47:33.416" v="1468" actId="1076"/>
          <ac:spMkLst>
            <pc:docMk/>
            <pc:sldMk cId="1549958491" sldId="340"/>
            <ac:spMk id="8" creationId="{50FB157A-15D9-576F-F875-495DD90DCBD2}"/>
          </ac:spMkLst>
        </pc:spChg>
        <pc:spChg chg="mod">
          <ac:chgData name="Rupesh Vissa" userId="71bc4cc26d778a98" providerId="LiveId" clId="{4648C15A-896C-4F27-9A42-44866FF4B85D}" dt="2025-05-14T06:28:50.113" v="1069" actId="404"/>
          <ac:spMkLst>
            <pc:docMk/>
            <pc:sldMk cId="1549958491" sldId="340"/>
            <ac:spMk id="9" creationId="{3158E9F9-872E-4E8E-1F77-145AF50C9F1F}"/>
          </ac:spMkLst>
        </pc:spChg>
        <pc:spChg chg="mod">
          <ac:chgData name="Rupesh Vissa" userId="71bc4cc26d778a98" providerId="LiveId" clId="{4648C15A-896C-4F27-9A42-44866FF4B85D}" dt="2025-05-14T06:23:19.117" v="1049" actId="403"/>
          <ac:spMkLst>
            <pc:docMk/>
            <pc:sldMk cId="1549958491" sldId="340"/>
            <ac:spMk id="10" creationId="{BF28CE28-C2E1-1743-5192-56F1C047B4A8}"/>
          </ac:spMkLst>
        </pc:spChg>
        <pc:spChg chg="mod">
          <ac:chgData name="Rupesh Vissa" userId="71bc4cc26d778a98" providerId="LiveId" clId="{4648C15A-896C-4F27-9A42-44866FF4B85D}" dt="2025-05-15T05:02:20.835" v="1388" actId="1076"/>
          <ac:spMkLst>
            <pc:docMk/>
            <pc:sldMk cId="1549958491" sldId="340"/>
            <ac:spMk id="11" creationId="{8B2A9442-F7E7-9935-BC5B-E56FF8B6E1F2}"/>
          </ac:spMkLst>
        </pc:spChg>
        <pc:spChg chg="mod">
          <ac:chgData name="Rupesh Vissa" userId="71bc4cc26d778a98" providerId="LiveId" clId="{4648C15A-896C-4F27-9A42-44866FF4B85D}" dt="2025-05-14T06:28:59.334" v="1071" actId="404"/>
          <ac:spMkLst>
            <pc:docMk/>
            <pc:sldMk cId="1549958491" sldId="340"/>
            <ac:spMk id="12" creationId="{C8837E62-606A-E3BF-4705-4F479173F0CC}"/>
          </ac:spMkLst>
        </pc:spChg>
        <pc:spChg chg="mod">
          <ac:chgData name="Rupesh Vissa" userId="71bc4cc26d778a98" providerId="LiveId" clId="{4648C15A-896C-4F27-9A42-44866FF4B85D}" dt="2025-05-14T06:27:42.745" v="1062" actId="403"/>
          <ac:spMkLst>
            <pc:docMk/>
            <pc:sldMk cId="1549958491" sldId="340"/>
            <ac:spMk id="14" creationId="{F613F8B8-6473-B76F-6555-A55FB7BA6D43}"/>
          </ac:spMkLst>
        </pc:spChg>
        <pc:spChg chg="mod">
          <ac:chgData name="Rupesh Vissa" userId="71bc4cc26d778a98" providerId="LiveId" clId="{4648C15A-896C-4F27-9A42-44866FF4B85D}" dt="2025-05-14T06:27:37.437" v="1061" actId="403"/>
          <ac:spMkLst>
            <pc:docMk/>
            <pc:sldMk cId="1549958491" sldId="340"/>
            <ac:spMk id="15" creationId="{10BABF26-C8D9-4566-EA64-8D8B16E1C253}"/>
          </ac:spMkLst>
        </pc:spChg>
        <pc:spChg chg="mod">
          <ac:chgData name="Rupesh Vissa" userId="71bc4cc26d778a98" providerId="LiveId" clId="{4648C15A-896C-4F27-9A42-44866FF4B85D}" dt="2025-05-15T05:02:47.532" v="1393" actId="1037"/>
          <ac:spMkLst>
            <pc:docMk/>
            <pc:sldMk cId="1549958491" sldId="340"/>
            <ac:spMk id="16" creationId="{41FA8B3B-7368-CBEA-D473-2565C6207D4A}"/>
          </ac:spMkLst>
        </pc:spChg>
        <pc:picChg chg="add mod">
          <ac:chgData name="Rupesh Vissa" userId="71bc4cc26d778a98" providerId="LiveId" clId="{4648C15A-896C-4F27-9A42-44866FF4B85D}" dt="2025-05-15T05:47:53.595" v="1478" actId="1038"/>
          <ac:picMkLst>
            <pc:docMk/>
            <pc:sldMk cId="1549958491" sldId="340"/>
            <ac:picMk id="2" creationId="{3123E8C1-E9B5-A0E7-3B4C-76D6A63EFDD1}"/>
          </ac:picMkLst>
        </pc:picChg>
        <pc:picChg chg="add mod">
          <ac:chgData name="Rupesh Vissa" userId="71bc4cc26d778a98" providerId="LiveId" clId="{4648C15A-896C-4F27-9A42-44866FF4B85D}" dt="2025-05-15T05:02:17.185" v="1387" actId="1037"/>
          <ac:picMkLst>
            <pc:docMk/>
            <pc:sldMk cId="1549958491" sldId="340"/>
            <ac:picMk id="17" creationId="{C6C30363-706B-8DBB-442E-E7848DE2C729}"/>
          </ac:picMkLst>
        </pc:picChg>
        <pc:cxnChg chg="add mod">
          <ac:chgData name="Rupesh Vissa" userId="71bc4cc26d778a98" providerId="LiveId" clId="{4648C15A-896C-4F27-9A42-44866FF4B85D}" dt="2025-05-15T05:47:53.595" v="1478" actId="1038"/>
          <ac:cxnSpMkLst>
            <pc:docMk/>
            <pc:sldMk cId="1549958491" sldId="340"/>
            <ac:cxnSpMk id="7" creationId="{0CA8A7FE-0289-1851-B857-F449E0DADF75}"/>
          </ac:cxnSpMkLst>
        </pc:cxnChg>
        <pc:cxnChg chg="add mod">
          <ac:chgData name="Rupesh Vissa" userId="71bc4cc26d778a98" providerId="LiveId" clId="{4648C15A-896C-4F27-9A42-44866FF4B85D}" dt="2025-05-15T05:01:59.983" v="1364" actId="1076"/>
          <ac:cxnSpMkLst>
            <pc:docMk/>
            <pc:sldMk cId="1549958491" sldId="340"/>
            <ac:cxnSpMk id="13" creationId="{65C599BA-F85D-5E10-17CA-F91D3644A52A}"/>
          </ac:cxnSpMkLst>
        </pc:cxnChg>
        <pc:cxnChg chg="mod">
          <ac:chgData name="Rupesh Vissa" userId="71bc4cc26d778a98" providerId="LiveId" clId="{4648C15A-896C-4F27-9A42-44866FF4B85D}" dt="2025-05-14T06:11:37.478" v="1017" actId="14100"/>
          <ac:cxnSpMkLst>
            <pc:docMk/>
            <pc:sldMk cId="1549958491" sldId="340"/>
            <ac:cxnSpMk id="18" creationId="{04912170-8DF9-E4FF-D1A7-1F28A6759A4A}"/>
          </ac:cxnSpMkLst>
        </pc:cxnChg>
        <pc:cxnChg chg="add mod">
          <ac:chgData name="Rupesh Vissa" userId="71bc4cc26d778a98" providerId="LiveId" clId="{4648C15A-896C-4F27-9A42-44866FF4B85D}" dt="2025-05-15T05:02:32.170" v="1391" actId="14100"/>
          <ac:cxnSpMkLst>
            <pc:docMk/>
            <pc:sldMk cId="1549958491" sldId="340"/>
            <ac:cxnSpMk id="21" creationId="{19AB28EA-AF3C-034D-95DF-962A803E981A}"/>
          </ac:cxnSpMkLst>
        </pc:cxnChg>
      </pc:sldChg>
      <pc:sldChg chg="addSp delSp modSp mod">
        <pc:chgData name="Rupesh Vissa" userId="71bc4cc26d778a98" providerId="LiveId" clId="{4648C15A-896C-4F27-9A42-44866FF4B85D}" dt="2025-05-19T06:18:44.672" v="2327" actId="1038"/>
        <pc:sldMkLst>
          <pc:docMk/>
          <pc:sldMk cId="550904383" sldId="341"/>
        </pc:sldMkLst>
        <pc:spChg chg="mod">
          <ac:chgData name="Rupesh Vissa" userId="71bc4cc26d778a98" providerId="LiveId" clId="{4648C15A-896C-4F27-9A42-44866FF4B85D}" dt="2025-05-15T05:48:30.250" v="1479" actId="1076"/>
          <ac:spMkLst>
            <pc:docMk/>
            <pc:sldMk cId="550904383" sldId="341"/>
            <ac:spMk id="4" creationId="{95CD157F-D6E0-DDF5-7569-20F9E0155614}"/>
          </ac:spMkLst>
        </pc:spChg>
        <pc:spChg chg="mod">
          <ac:chgData name="Rupesh Vissa" userId="71bc4cc26d778a98" providerId="LiveId" clId="{4648C15A-896C-4F27-9A42-44866FF4B85D}" dt="2025-05-15T05:09:56.083" v="1445" actId="1076"/>
          <ac:spMkLst>
            <pc:docMk/>
            <pc:sldMk cId="550904383" sldId="341"/>
            <ac:spMk id="5" creationId="{56ED37DF-EC98-FB05-E608-5FDE15E96DB3}"/>
          </ac:spMkLst>
        </pc:spChg>
        <pc:spChg chg="mod">
          <ac:chgData name="Rupesh Vissa" userId="71bc4cc26d778a98" providerId="LiveId" clId="{4648C15A-896C-4F27-9A42-44866FF4B85D}" dt="2025-05-15T05:05:46.387" v="1421" actId="403"/>
          <ac:spMkLst>
            <pc:docMk/>
            <pc:sldMk cId="550904383" sldId="341"/>
            <ac:spMk id="6" creationId="{B5E4BD10-504F-5A9C-A9A1-5036B226A9E9}"/>
          </ac:spMkLst>
        </pc:spChg>
        <pc:spChg chg="mod">
          <ac:chgData name="Rupesh Vissa" userId="71bc4cc26d778a98" providerId="LiveId" clId="{4648C15A-896C-4F27-9A42-44866FF4B85D}" dt="2025-05-15T05:11:09.673" v="1455" actId="1076"/>
          <ac:spMkLst>
            <pc:docMk/>
            <pc:sldMk cId="550904383" sldId="341"/>
            <ac:spMk id="7" creationId="{0CC0C1C4-E676-105C-588C-9BF1B90E9A06}"/>
          </ac:spMkLst>
        </pc:spChg>
        <pc:spChg chg="mod">
          <ac:chgData name="Rupesh Vissa" userId="71bc4cc26d778a98" providerId="LiveId" clId="{4648C15A-896C-4F27-9A42-44866FF4B85D}" dt="2025-05-15T05:05:39.577" v="1420" actId="404"/>
          <ac:spMkLst>
            <pc:docMk/>
            <pc:sldMk cId="550904383" sldId="341"/>
            <ac:spMk id="8" creationId="{A45D0150-B793-69F6-A216-3A2BC259B6A3}"/>
          </ac:spMkLst>
        </pc:spChg>
        <pc:spChg chg="mod">
          <ac:chgData name="Rupesh Vissa" userId="71bc4cc26d778a98" providerId="LiveId" clId="{4648C15A-896C-4F27-9A42-44866FF4B85D}" dt="2025-05-15T05:05:09.800" v="1405" actId="403"/>
          <ac:spMkLst>
            <pc:docMk/>
            <pc:sldMk cId="550904383" sldId="341"/>
            <ac:spMk id="9" creationId="{25216F06-4BE1-4A10-E6A3-048EF08D903A}"/>
          </ac:spMkLst>
        </pc:spChg>
        <pc:spChg chg="mod">
          <ac:chgData name="Rupesh Vissa" userId="71bc4cc26d778a98" providerId="LiveId" clId="{4648C15A-896C-4F27-9A42-44866FF4B85D}" dt="2025-05-15T05:04:56.007" v="1404" actId="403"/>
          <ac:spMkLst>
            <pc:docMk/>
            <pc:sldMk cId="550904383" sldId="341"/>
            <ac:spMk id="10" creationId="{4492DFFA-121D-616E-235D-F54F1868FC11}"/>
          </ac:spMkLst>
        </pc:spChg>
        <pc:spChg chg="mod">
          <ac:chgData name="Rupesh Vissa" userId="71bc4cc26d778a98" providerId="LiveId" clId="{4648C15A-896C-4F27-9A42-44866FF4B85D}" dt="2025-05-19T04:57:32.333" v="2262" actId="1076"/>
          <ac:spMkLst>
            <pc:docMk/>
            <pc:sldMk cId="550904383" sldId="341"/>
            <ac:spMk id="11" creationId="{BE422B89-8D39-EEBC-C685-6FAF688C0F32}"/>
          </ac:spMkLst>
        </pc:spChg>
        <pc:spChg chg="mod">
          <ac:chgData name="Rupesh Vissa" userId="71bc4cc26d778a98" providerId="LiveId" clId="{4648C15A-896C-4F27-9A42-44866FF4B85D}" dt="2025-05-19T06:18:44.672" v="2327" actId="1038"/>
          <ac:spMkLst>
            <pc:docMk/>
            <pc:sldMk cId="550904383" sldId="341"/>
            <ac:spMk id="12" creationId="{C3D7063C-0B52-A4D7-A017-ED6BE818E2D1}"/>
          </ac:spMkLst>
        </pc:spChg>
        <pc:spChg chg="mod">
          <ac:chgData name="Rupesh Vissa" userId="71bc4cc26d778a98" providerId="LiveId" clId="{4648C15A-896C-4F27-9A42-44866FF4B85D}" dt="2025-05-15T05:04:33.749" v="1400" actId="404"/>
          <ac:spMkLst>
            <pc:docMk/>
            <pc:sldMk cId="550904383" sldId="341"/>
            <ac:spMk id="13" creationId="{7A6EA741-E145-4884-B28E-7437A3FAD3D1}"/>
          </ac:spMkLst>
        </pc:spChg>
        <pc:spChg chg="mod">
          <ac:chgData name="Rupesh Vissa" userId="71bc4cc26d778a98" providerId="LiveId" clId="{4648C15A-896C-4F27-9A42-44866FF4B85D}" dt="2025-05-15T05:04:44.392" v="1401" actId="403"/>
          <ac:spMkLst>
            <pc:docMk/>
            <pc:sldMk cId="550904383" sldId="341"/>
            <ac:spMk id="14" creationId="{7BA94E80-8F01-252A-FABB-70431EECFA87}"/>
          </ac:spMkLst>
        </pc:spChg>
        <pc:picChg chg="add mod">
          <ac:chgData name="Rupesh Vissa" userId="71bc4cc26d778a98" providerId="LiveId" clId="{4648C15A-896C-4F27-9A42-44866FF4B85D}" dt="2025-05-15T05:09:52.375" v="1444" actId="1076"/>
          <ac:picMkLst>
            <pc:docMk/>
            <pc:sldMk cId="550904383" sldId="341"/>
            <ac:picMk id="17" creationId="{1724F09D-BF6F-97EA-C990-CE0E84AF162F}"/>
          </ac:picMkLst>
        </pc:picChg>
        <pc:picChg chg="add mod">
          <ac:chgData name="Rupesh Vissa" userId="71bc4cc26d778a98" providerId="LiveId" clId="{4648C15A-896C-4F27-9A42-44866FF4B85D}" dt="2025-05-15T05:11:49.095" v="1459" actId="1076"/>
          <ac:picMkLst>
            <pc:docMk/>
            <pc:sldMk cId="550904383" sldId="341"/>
            <ac:picMk id="33" creationId="{97FFE091-6FBD-620A-4421-C1880F61C604}"/>
          </ac:picMkLst>
        </pc:picChg>
        <pc:cxnChg chg="mod">
          <ac:chgData name="Rupesh Vissa" userId="71bc4cc26d778a98" providerId="LiveId" clId="{4648C15A-896C-4F27-9A42-44866FF4B85D}" dt="2025-05-15T05:08:50.842" v="1434" actId="14100"/>
          <ac:cxnSpMkLst>
            <pc:docMk/>
            <pc:sldMk cId="550904383" sldId="341"/>
            <ac:cxnSpMk id="18" creationId="{E16A23D5-1211-394E-A979-A0E5CE189609}"/>
          </ac:cxnSpMkLst>
        </pc:cxnChg>
        <pc:cxnChg chg="mod">
          <ac:chgData name="Rupesh Vissa" userId="71bc4cc26d778a98" providerId="LiveId" clId="{4648C15A-896C-4F27-9A42-44866FF4B85D}" dt="2025-05-15T05:09:52.375" v="1444" actId="1076"/>
          <ac:cxnSpMkLst>
            <pc:docMk/>
            <pc:sldMk cId="550904383" sldId="341"/>
            <ac:cxnSpMk id="24" creationId="{FC5153D2-02C3-292E-451F-A7940D21ECA0}"/>
          </ac:cxnSpMkLst>
        </pc:cxnChg>
        <pc:cxnChg chg="mod">
          <ac:chgData name="Rupesh Vissa" userId="71bc4cc26d778a98" providerId="LiveId" clId="{4648C15A-896C-4F27-9A42-44866FF4B85D}" dt="2025-05-15T05:05:39.577" v="1420" actId="404"/>
          <ac:cxnSpMkLst>
            <pc:docMk/>
            <pc:sldMk cId="550904383" sldId="341"/>
            <ac:cxnSpMk id="26" creationId="{539FAA69-65B1-734A-5715-75CDFACBE0D8}"/>
          </ac:cxnSpMkLst>
        </pc:cxnChg>
        <pc:cxnChg chg="mod">
          <ac:chgData name="Rupesh Vissa" userId="71bc4cc26d778a98" providerId="LiveId" clId="{4648C15A-896C-4F27-9A42-44866FF4B85D}" dt="2025-05-15T05:05:23.604" v="1407" actId="1076"/>
          <ac:cxnSpMkLst>
            <pc:docMk/>
            <pc:sldMk cId="550904383" sldId="341"/>
            <ac:cxnSpMk id="27" creationId="{0BDE8B52-9B2B-B79D-1EA5-D8D48F62442B}"/>
          </ac:cxnSpMkLst>
        </pc:cxnChg>
        <pc:cxnChg chg="add mod">
          <ac:chgData name="Rupesh Vissa" userId="71bc4cc26d778a98" providerId="LiveId" clId="{4648C15A-896C-4F27-9A42-44866FF4B85D}" dt="2025-05-15T05:10:16.795" v="1449" actId="13822"/>
          <ac:cxnSpMkLst>
            <pc:docMk/>
            <pc:sldMk cId="550904383" sldId="341"/>
            <ac:cxnSpMk id="32" creationId="{61E17F5C-BE0C-F3EE-E708-21AA4C05F9F4}"/>
          </ac:cxnSpMkLst>
        </pc:cxnChg>
        <pc:cxnChg chg="add mod">
          <ac:chgData name="Rupesh Vissa" userId="71bc4cc26d778a98" providerId="LiveId" clId="{4648C15A-896C-4F27-9A42-44866FF4B85D}" dt="2025-05-15T05:12:24.790" v="1463" actId="13822"/>
          <ac:cxnSpMkLst>
            <pc:docMk/>
            <pc:sldMk cId="550904383" sldId="341"/>
            <ac:cxnSpMk id="35" creationId="{5B86CFE2-27F5-E367-A3B4-061FA5B33F9F}"/>
          </ac:cxnSpMkLst>
        </pc:cxnChg>
      </pc:sldChg>
      <pc:sldChg chg="addSp delSp modSp mod">
        <pc:chgData name="Rupesh Vissa" userId="71bc4cc26d778a98" providerId="LiveId" clId="{4648C15A-896C-4F27-9A42-44866FF4B85D}" dt="2025-05-18T03:38:39.725" v="1829" actId="13822"/>
        <pc:sldMkLst>
          <pc:docMk/>
          <pc:sldMk cId="2895130159" sldId="342"/>
        </pc:sldMkLst>
        <pc:spChg chg="mod">
          <ac:chgData name="Rupesh Vissa" userId="71bc4cc26d778a98" providerId="LiveId" clId="{4648C15A-896C-4F27-9A42-44866FF4B85D}" dt="2025-05-15T05:51:11.855" v="1514" actId="1076"/>
          <ac:spMkLst>
            <pc:docMk/>
            <pc:sldMk cId="2895130159" sldId="342"/>
            <ac:spMk id="5" creationId="{59EDE009-57A3-072F-2CED-679AA03CA0BB}"/>
          </ac:spMkLst>
        </pc:spChg>
        <pc:spChg chg="mod">
          <ac:chgData name="Rupesh Vissa" userId="71bc4cc26d778a98" providerId="LiveId" clId="{4648C15A-896C-4F27-9A42-44866FF4B85D}" dt="2025-05-15T05:51:20.489" v="1516" actId="1076"/>
          <ac:spMkLst>
            <pc:docMk/>
            <pc:sldMk cId="2895130159" sldId="342"/>
            <ac:spMk id="7" creationId="{58D40E5E-61C8-95A3-5C45-8236963F2ED8}"/>
          </ac:spMkLst>
        </pc:spChg>
        <pc:spChg chg="mod">
          <ac:chgData name="Rupesh Vissa" userId="71bc4cc26d778a98" providerId="LiveId" clId="{4648C15A-896C-4F27-9A42-44866FF4B85D}" dt="2025-05-15T05:52:07.294" v="1518" actId="1076"/>
          <ac:spMkLst>
            <pc:docMk/>
            <pc:sldMk cId="2895130159" sldId="342"/>
            <ac:spMk id="8" creationId="{5B83CFC0-8120-1CA3-AB73-69B09BBC4C18}"/>
          </ac:spMkLst>
        </pc:spChg>
        <pc:spChg chg="mod">
          <ac:chgData name="Rupesh Vissa" userId="71bc4cc26d778a98" providerId="LiveId" clId="{4648C15A-896C-4F27-9A42-44866FF4B85D}" dt="2025-05-15T06:02:23.284" v="1610" actId="14100"/>
          <ac:spMkLst>
            <pc:docMk/>
            <pc:sldMk cId="2895130159" sldId="342"/>
            <ac:spMk id="9" creationId="{F318EDCB-7366-0DAC-FCFA-9002F510CFB8}"/>
          </ac:spMkLst>
        </pc:spChg>
        <pc:spChg chg="mod">
          <ac:chgData name="Rupesh Vissa" userId="71bc4cc26d778a98" providerId="LiveId" clId="{4648C15A-896C-4F27-9A42-44866FF4B85D}" dt="2025-05-15T06:02:32.926" v="1612" actId="207"/>
          <ac:spMkLst>
            <pc:docMk/>
            <pc:sldMk cId="2895130159" sldId="342"/>
            <ac:spMk id="10" creationId="{316E53DA-7CFF-FF04-1C5E-3A64BDD098B0}"/>
          </ac:spMkLst>
        </pc:spChg>
        <pc:spChg chg="mod">
          <ac:chgData name="Rupesh Vissa" userId="71bc4cc26d778a98" providerId="LiveId" clId="{4648C15A-896C-4F27-9A42-44866FF4B85D}" dt="2025-05-15T06:03:06.823" v="1624" actId="14100"/>
          <ac:spMkLst>
            <pc:docMk/>
            <pc:sldMk cId="2895130159" sldId="342"/>
            <ac:spMk id="11" creationId="{DAD97B26-B5DD-8455-132A-ACEEB5DA53F4}"/>
          </ac:spMkLst>
        </pc:spChg>
        <pc:spChg chg="add">
          <ac:chgData name="Rupesh Vissa" userId="71bc4cc26d778a98" providerId="LiveId" clId="{4648C15A-896C-4F27-9A42-44866FF4B85D}" dt="2025-05-15T05:51:01.262" v="1513" actId="11529"/>
          <ac:spMkLst>
            <pc:docMk/>
            <pc:sldMk cId="2895130159" sldId="342"/>
            <ac:spMk id="15" creationId="{6F342CCC-018C-3462-94A7-73A215A8BA8A}"/>
          </ac:spMkLst>
        </pc:spChg>
        <pc:spChg chg="add mod">
          <ac:chgData name="Rupesh Vissa" userId="71bc4cc26d778a98" providerId="LiveId" clId="{4648C15A-896C-4F27-9A42-44866FF4B85D}" dt="2025-05-15T06:02:14.195" v="1608" actId="403"/>
          <ac:spMkLst>
            <pc:docMk/>
            <pc:sldMk cId="2895130159" sldId="342"/>
            <ac:spMk id="23" creationId="{26E89982-172C-5B0D-0CBF-F9703E951BD2}"/>
          </ac:spMkLst>
        </pc:spChg>
        <pc:spChg chg="mod">
          <ac:chgData name="Rupesh Vissa" userId="71bc4cc26d778a98" providerId="LiveId" clId="{4648C15A-896C-4F27-9A42-44866FF4B85D}" dt="2025-05-15T06:02:52.211" v="1622" actId="20577"/>
          <ac:spMkLst>
            <pc:docMk/>
            <pc:sldMk cId="2895130159" sldId="342"/>
            <ac:spMk id="24" creationId="{5627A275-0261-A7AB-7BDB-6EA07D355ABB}"/>
          </ac:spMkLst>
        </pc:spChg>
        <pc:spChg chg="add mod">
          <ac:chgData name="Rupesh Vissa" userId="71bc4cc26d778a98" providerId="LiveId" clId="{4648C15A-896C-4F27-9A42-44866FF4B85D}" dt="2025-05-15T05:55:02.487" v="1602" actId="13822"/>
          <ac:spMkLst>
            <pc:docMk/>
            <pc:sldMk cId="2895130159" sldId="342"/>
            <ac:spMk id="27" creationId="{AEE5695B-CF47-9326-BD89-970B45250B4C}"/>
          </ac:spMkLst>
        </pc:spChg>
        <pc:picChg chg="add mod">
          <ac:chgData name="Rupesh Vissa" userId="71bc4cc26d778a98" providerId="LiveId" clId="{4648C15A-896C-4F27-9A42-44866FF4B85D}" dt="2025-05-15T05:50:34.905" v="1512" actId="1076"/>
          <ac:picMkLst>
            <pc:docMk/>
            <pc:sldMk cId="2895130159" sldId="342"/>
            <ac:picMk id="12" creationId="{9ABBC041-A07B-E14D-06BF-C4F40950828F}"/>
          </ac:picMkLst>
        </pc:picChg>
        <pc:picChg chg="add mod">
          <ac:chgData name="Rupesh Vissa" userId="71bc4cc26d778a98" providerId="LiveId" clId="{4648C15A-896C-4F27-9A42-44866FF4B85D}" dt="2025-05-15T05:52:33.183" v="1525" actId="1076"/>
          <ac:picMkLst>
            <pc:docMk/>
            <pc:sldMk cId="2895130159" sldId="342"/>
            <ac:picMk id="22" creationId="{7424E3C2-8E84-7D62-C0BF-F7FE444EBF9E}"/>
          </ac:picMkLst>
        </pc:picChg>
        <pc:cxnChg chg="add mod">
          <ac:chgData name="Rupesh Vissa" userId="71bc4cc26d778a98" providerId="LiveId" clId="{4648C15A-896C-4F27-9A42-44866FF4B85D}" dt="2025-05-18T03:38:39.725" v="1829" actId="13822"/>
          <ac:cxnSpMkLst>
            <pc:docMk/>
            <pc:sldMk cId="2895130159" sldId="342"/>
            <ac:cxnSpMk id="14" creationId="{B27DA529-2D58-27F2-A37F-B35E84E67F23}"/>
          </ac:cxnSpMkLst>
        </pc:cxnChg>
        <pc:cxnChg chg="mod">
          <ac:chgData name="Rupesh Vissa" userId="71bc4cc26d778a98" providerId="LiveId" clId="{4648C15A-896C-4F27-9A42-44866FF4B85D}" dt="2025-05-15T05:54:12.807" v="1581" actId="14100"/>
          <ac:cxnSpMkLst>
            <pc:docMk/>
            <pc:sldMk cId="2895130159" sldId="342"/>
            <ac:cxnSpMk id="19" creationId="{C3FA7F1A-E8ED-AE77-CD1C-CC0902B20F66}"/>
          </ac:cxnSpMkLst>
        </pc:cxnChg>
        <pc:cxnChg chg="mod">
          <ac:chgData name="Rupesh Vissa" userId="71bc4cc26d778a98" providerId="LiveId" clId="{4648C15A-896C-4F27-9A42-44866FF4B85D}" dt="2025-05-15T05:54:39.107" v="1599" actId="14100"/>
          <ac:cxnSpMkLst>
            <pc:docMk/>
            <pc:sldMk cId="2895130159" sldId="342"/>
            <ac:cxnSpMk id="21" creationId="{7FEA2901-E0A5-8BA1-94D4-666FEB753C45}"/>
          </ac:cxnSpMkLst>
        </pc:cxnChg>
      </pc:sldChg>
      <pc:sldChg chg="modSp mod">
        <pc:chgData name="Rupesh Vissa" userId="71bc4cc26d778a98" providerId="LiveId" clId="{4648C15A-896C-4F27-9A42-44866FF4B85D}" dt="2025-05-15T06:04:45.170" v="1632" actId="732"/>
        <pc:sldMkLst>
          <pc:docMk/>
          <pc:sldMk cId="2465466738" sldId="343"/>
        </pc:sldMkLst>
        <pc:spChg chg="mod">
          <ac:chgData name="Rupesh Vissa" userId="71bc4cc26d778a98" providerId="LiveId" clId="{4648C15A-896C-4F27-9A42-44866FF4B85D}" dt="2025-05-15T06:04:25.830" v="1628" actId="1076"/>
          <ac:spMkLst>
            <pc:docMk/>
            <pc:sldMk cId="2465466738" sldId="343"/>
            <ac:spMk id="2" creationId="{1F043D86-094C-86D5-1047-918409ED7F72}"/>
          </ac:spMkLst>
        </pc:spChg>
        <pc:spChg chg="mod">
          <ac:chgData name="Rupesh Vissa" userId="71bc4cc26d778a98" providerId="LiveId" clId="{4648C15A-896C-4F27-9A42-44866FF4B85D}" dt="2025-05-15T06:03:30.772" v="1625" actId="1076"/>
          <ac:spMkLst>
            <pc:docMk/>
            <pc:sldMk cId="2465466738" sldId="343"/>
            <ac:spMk id="7" creationId="{9581F905-E6A2-8086-328D-B96D1FE550F1}"/>
          </ac:spMkLst>
        </pc:spChg>
        <pc:spChg chg="mod">
          <ac:chgData name="Rupesh Vissa" userId="71bc4cc26d778a98" providerId="LiveId" clId="{4648C15A-896C-4F27-9A42-44866FF4B85D}" dt="2025-05-15T06:04:30.197" v="1629" actId="1076"/>
          <ac:spMkLst>
            <pc:docMk/>
            <pc:sldMk cId="2465466738" sldId="343"/>
            <ac:spMk id="8" creationId="{863100FF-1375-8463-F641-98BF8063FE45}"/>
          </ac:spMkLst>
        </pc:spChg>
        <pc:picChg chg="mod">
          <ac:chgData name="Rupesh Vissa" userId="71bc4cc26d778a98" providerId="LiveId" clId="{4648C15A-896C-4F27-9A42-44866FF4B85D}" dt="2025-05-15T06:03:35.010" v="1626" actId="14100"/>
          <ac:picMkLst>
            <pc:docMk/>
            <pc:sldMk cId="2465466738" sldId="343"/>
            <ac:picMk id="4" creationId="{87FE0F1D-BFB4-07E6-634E-3AC89C990D46}"/>
          </ac:picMkLst>
        </pc:picChg>
        <pc:picChg chg="mod modCrop">
          <ac:chgData name="Rupesh Vissa" userId="71bc4cc26d778a98" providerId="LiveId" clId="{4648C15A-896C-4F27-9A42-44866FF4B85D}" dt="2025-05-15T06:04:45.170" v="1632" actId="732"/>
          <ac:picMkLst>
            <pc:docMk/>
            <pc:sldMk cId="2465466738" sldId="343"/>
            <ac:picMk id="6" creationId="{34EECFDE-5093-3F64-A542-50E3AE9AA3DE}"/>
          </ac:picMkLst>
        </pc:picChg>
      </pc:sldChg>
      <pc:sldChg chg="delSp modSp mod">
        <pc:chgData name="Rupesh Vissa" userId="71bc4cc26d778a98" providerId="LiveId" clId="{4648C15A-896C-4F27-9A42-44866FF4B85D}" dt="2025-05-18T13:48:16.702" v="2241" actId="1076"/>
        <pc:sldMkLst>
          <pc:docMk/>
          <pc:sldMk cId="2500321552" sldId="344"/>
        </pc:sldMkLst>
        <pc:spChg chg="mod">
          <ac:chgData name="Rupesh Vissa" userId="71bc4cc26d778a98" providerId="LiveId" clId="{4648C15A-896C-4F27-9A42-44866FF4B85D}" dt="2025-05-15T06:05:17.918" v="1633" actId="6549"/>
          <ac:spMkLst>
            <pc:docMk/>
            <pc:sldMk cId="2500321552" sldId="344"/>
            <ac:spMk id="4" creationId="{FBB5FABF-53E8-0AA8-CB52-3D8078DF639B}"/>
          </ac:spMkLst>
        </pc:spChg>
        <pc:spChg chg="mod">
          <ac:chgData name="Rupesh Vissa" userId="71bc4cc26d778a98" providerId="LiveId" clId="{4648C15A-896C-4F27-9A42-44866FF4B85D}" dt="2025-05-18T13:48:16.702" v="2241" actId="1076"/>
          <ac:spMkLst>
            <pc:docMk/>
            <pc:sldMk cId="2500321552" sldId="344"/>
            <ac:spMk id="17" creationId="{32261F1D-C835-0838-45F7-E08DB12124B7}"/>
          </ac:spMkLst>
        </pc:spChg>
      </pc:sldChg>
      <pc:sldChg chg="addSp delSp modSp mod">
        <pc:chgData name="Rupesh Vissa" userId="71bc4cc26d778a98" providerId="LiveId" clId="{4648C15A-896C-4F27-9A42-44866FF4B85D}" dt="2025-05-15T05:00:54.143" v="1358" actId="1076"/>
        <pc:sldMkLst>
          <pc:docMk/>
          <pc:sldMk cId="3610681470" sldId="346"/>
        </pc:sldMkLst>
        <pc:spChg chg="add mod">
          <ac:chgData name="Rupesh Vissa" userId="71bc4cc26d778a98" providerId="LiveId" clId="{4648C15A-896C-4F27-9A42-44866FF4B85D}" dt="2025-05-15T05:00:54.143" v="1358" actId="1076"/>
          <ac:spMkLst>
            <pc:docMk/>
            <pc:sldMk cId="3610681470" sldId="346"/>
            <ac:spMk id="5" creationId="{F38069FA-9D08-A151-6683-5A5C991D2471}"/>
          </ac:spMkLst>
        </pc:spChg>
        <pc:spChg chg="mod">
          <ac:chgData name="Rupesh Vissa" userId="71bc4cc26d778a98" providerId="LiveId" clId="{4648C15A-896C-4F27-9A42-44866FF4B85D}" dt="2025-05-14T06:04:41.868" v="1003" actId="1036"/>
          <ac:spMkLst>
            <pc:docMk/>
            <pc:sldMk cId="3610681470" sldId="346"/>
            <ac:spMk id="9" creationId="{9210B5AF-837A-2763-3ADE-8DBBAEDC2A3B}"/>
          </ac:spMkLst>
        </pc:spChg>
        <pc:spChg chg="mod">
          <ac:chgData name="Rupesh Vissa" userId="71bc4cc26d778a98" providerId="LiveId" clId="{4648C15A-896C-4F27-9A42-44866FF4B85D}" dt="2025-05-14T06:01:20.035" v="998" actId="1036"/>
          <ac:spMkLst>
            <pc:docMk/>
            <pc:sldMk cId="3610681470" sldId="346"/>
            <ac:spMk id="14" creationId="{798F7C52-5E57-977D-2775-5B66A5247248}"/>
          </ac:spMkLst>
        </pc:spChg>
        <pc:spChg chg="add mod">
          <ac:chgData name="Rupesh Vissa" userId="71bc4cc26d778a98" providerId="LiveId" clId="{4648C15A-896C-4F27-9A42-44866FF4B85D}" dt="2025-05-14T05:52:27.894" v="967" actId="1076"/>
          <ac:spMkLst>
            <pc:docMk/>
            <pc:sldMk cId="3610681470" sldId="346"/>
            <ac:spMk id="15" creationId="{B7D8B775-5E1A-F462-C0BC-E041D4434CEF}"/>
          </ac:spMkLst>
        </pc:spChg>
        <pc:picChg chg="add mod modCrop">
          <ac:chgData name="Rupesh Vissa" userId="71bc4cc26d778a98" providerId="LiveId" clId="{4648C15A-896C-4F27-9A42-44866FF4B85D}" dt="2025-05-14T05:51:40.325" v="957" actId="1076"/>
          <ac:picMkLst>
            <pc:docMk/>
            <pc:sldMk cId="3610681470" sldId="346"/>
            <ac:picMk id="2" creationId="{C20A4722-6119-4898-BEE7-4EF0E6A0EBAD}"/>
          </ac:picMkLst>
        </pc:picChg>
        <pc:picChg chg="add mod modCrop">
          <ac:chgData name="Rupesh Vissa" userId="71bc4cc26d778a98" providerId="LiveId" clId="{4648C15A-896C-4F27-9A42-44866FF4B85D}" dt="2025-05-14T06:02:53.418" v="999"/>
          <ac:picMkLst>
            <pc:docMk/>
            <pc:sldMk cId="3610681470" sldId="346"/>
            <ac:picMk id="25" creationId="{BACE4444-BA4D-6BAA-AEB1-E25C7AA6A446}"/>
          </ac:picMkLst>
        </pc:picChg>
        <pc:cxnChg chg="mod">
          <ac:chgData name="Rupesh Vissa" userId="71bc4cc26d778a98" providerId="LiveId" clId="{4648C15A-896C-4F27-9A42-44866FF4B85D}" dt="2025-05-14T06:04:35.605" v="1000" actId="14100"/>
          <ac:cxnSpMkLst>
            <pc:docMk/>
            <pc:sldMk cId="3610681470" sldId="346"/>
            <ac:cxnSpMk id="16" creationId="{C5075474-7D54-7FFC-E298-C31DB2EE615D}"/>
          </ac:cxnSpMkLst>
        </pc:cxnChg>
        <pc:cxnChg chg="add mod">
          <ac:chgData name="Rupesh Vissa" userId="71bc4cc26d778a98" providerId="LiveId" clId="{4648C15A-896C-4F27-9A42-44866FF4B85D}" dt="2025-05-15T05:00:43.251" v="1357" actId="1076"/>
          <ac:cxnSpMkLst>
            <pc:docMk/>
            <pc:sldMk cId="3610681470" sldId="346"/>
            <ac:cxnSpMk id="18" creationId="{5C4B7CCC-404C-1F53-667C-1F2665EBCD9B}"/>
          </ac:cxnSpMkLst>
        </pc:cxnChg>
        <pc:cxnChg chg="mod">
          <ac:chgData name="Rupesh Vissa" userId="71bc4cc26d778a98" providerId="LiveId" clId="{4648C15A-896C-4F27-9A42-44866FF4B85D}" dt="2025-05-14T05:52:41.566" v="968" actId="14100"/>
          <ac:cxnSpMkLst>
            <pc:docMk/>
            <pc:sldMk cId="3610681470" sldId="346"/>
            <ac:cxnSpMk id="19" creationId="{BB48F046-7F5B-4EAE-BFA4-7AD5CD1285AC}"/>
          </ac:cxnSpMkLst>
        </pc:cxnChg>
        <pc:cxnChg chg="add mod">
          <ac:chgData name="Rupesh Vissa" userId="71bc4cc26d778a98" providerId="LiveId" clId="{4648C15A-896C-4F27-9A42-44866FF4B85D}" dt="2025-05-14T05:52:55.073" v="970" actId="208"/>
          <ac:cxnSpMkLst>
            <pc:docMk/>
            <pc:sldMk cId="3610681470" sldId="346"/>
            <ac:cxnSpMk id="22" creationId="{ECBD635E-ED54-2F8E-8A5A-DE8E9EB87FDC}"/>
          </ac:cxnSpMkLst>
        </pc:cxnChg>
        <pc:cxnChg chg="mod">
          <ac:chgData name="Rupesh Vissa" userId="71bc4cc26d778a98" providerId="LiveId" clId="{4648C15A-896C-4F27-9A42-44866FF4B85D}" dt="2025-05-14T06:00:27.168" v="986" actId="14100"/>
          <ac:cxnSpMkLst>
            <pc:docMk/>
            <pc:sldMk cId="3610681470" sldId="346"/>
            <ac:cxnSpMk id="26" creationId="{7B5A080E-4EEC-78F1-3CFD-DF4F4B69DAE7}"/>
          </ac:cxnSpMkLst>
        </pc:cxnChg>
        <pc:cxnChg chg="add mod">
          <ac:chgData name="Rupesh Vissa" userId="71bc4cc26d778a98" providerId="LiveId" clId="{4648C15A-896C-4F27-9A42-44866FF4B85D}" dt="2025-05-14T06:00:04.886" v="983" actId="13822"/>
          <ac:cxnSpMkLst>
            <pc:docMk/>
            <pc:sldMk cId="3610681470" sldId="346"/>
            <ac:cxnSpMk id="30" creationId="{F319ECCD-F982-1D81-9483-CD37B4113769}"/>
          </ac:cxnSpMkLst>
        </pc:cxnChg>
      </pc:sldChg>
      <pc:sldChg chg="addSp modSp new mod">
        <pc:chgData name="Rupesh Vissa" userId="71bc4cc26d778a98" providerId="LiveId" clId="{4648C15A-896C-4F27-9A42-44866FF4B85D}" dt="2025-05-15T01:17:41.034" v="1137" actId="20577"/>
        <pc:sldMkLst>
          <pc:docMk/>
          <pc:sldMk cId="2762851484" sldId="347"/>
        </pc:sldMkLst>
        <pc:spChg chg="mod">
          <ac:chgData name="Rupesh Vissa" userId="71bc4cc26d778a98" providerId="LiveId" clId="{4648C15A-896C-4F27-9A42-44866FF4B85D}" dt="2025-05-14T01:01:08.252" v="227" actId="1076"/>
          <ac:spMkLst>
            <pc:docMk/>
            <pc:sldMk cId="2762851484" sldId="347"/>
            <ac:spMk id="2" creationId="{859BB7BF-BE1B-B067-B18F-5B32DC953400}"/>
          </ac:spMkLst>
        </pc:spChg>
        <pc:spChg chg="add mod">
          <ac:chgData name="Rupesh Vissa" userId="71bc4cc26d778a98" providerId="LiveId" clId="{4648C15A-896C-4F27-9A42-44866FF4B85D}" dt="2025-05-14T00:59:37.186" v="223" actId="403"/>
          <ac:spMkLst>
            <pc:docMk/>
            <pc:sldMk cId="2762851484" sldId="347"/>
            <ac:spMk id="5" creationId="{7E7B6034-1149-3BCA-BC14-BDB54422805B}"/>
          </ac:spMkLst>
        </pc:spChg>
        <pc:spChg chg="add mod">
          <ac:chgData name="Rupesh Vissa" userId="71bc4cc26d778a98" providerId="LiveId" clId="{4648C15A-896C-4F27-9A42-44866FF4B85D}" dt="2025-05-15T01:17:41.034" v="1137" actId="20577"/>
          <ac:spMkLst>
            <pc:docMk/>
            <pc:sldMk cId="2762851484" sldId="347"/>
            <ac:spMk id="6" creationId="{EF8D8B95-3C21-5C50-56C9-656648FD8339}"/>
          </ac:spMkLst>
        </pc:spChg>
        <pc:picChg chg="add mod">
          <ac:chgData name="Rupesh Vissa" userId="71bc4cc26d778a98" providerId="LiveId" clId="{4648C15A-896C-4F27-9A42-44866FF4B85D}" dt="2025-05-14T00:57:39.178" v="199"/>
          <ac:picMkLst>
            <pc:docMk/>
            <pc:sldMk cId="2762851484" sldId="347"/>
            <ac:picMk id="4" creationId="{B92FE865-D82D-FE7E-7413-97EF2D75EE58}"/>
          </ac:picMkLst>
        </pc:picChg>
      </pc:sldChg>
      <pc:sldChg chg="addSp delSp modSp new mod modNotesTx">
        <pc:chgData name="Rupesh Vissa" userId="71bc4cc26d778a98" providerId="LiveId" clId="{4648C15A-896C-4F27-9A42-44866FF4B85D}" dt="2025-05-18T10:38:38.149" v="1911" actId="14100"/>
        <pc:sldMkLst>
          <pc:docMk/>
          <pc:sldMk cId="533383954" sldId="348"/>
        </pc:sldMkLst>
        <pc:spChg chg="mod">
          <ac:chgData name="Rupesh Vissa" userId="71bc4cc26d778a98" providerId="LiveId" clId="{4648C15A-896C-4F27-9A42-44866FF4B85D}" dt="2025-05-14T01:32:45.390" v="525" actId="14100"/>
          <ac:spMkLst>
            <pc:docMk/>
            <pc:sldMk cId="533383954" sldId="348"/>
            <ac:spMk id="2" creationId="{99B02825-5165-32A8-7CC8-379ACB89C966}"/>
          </ac:spMkLst>
        </pc:spChg>
        <pc:spChg chg="add mod">
          <ac:chgData name="Rupesh Vissa" userId="71bc4cc26d778a98" providerId="LiveId" clId="{4648C15A-896C-4F27-9A42-44866FF4B85D}" dt="2025-05-14T04:19:58.405" v="594" actId="1076"/>
          <ac:spMkLst>
            <pc:docMk/>
            <pc:sldMk cId="533383954" sldId="348"/>
            <ac:spMk id="3" creationId="{C873E62D-7BF3-C477-191E-F61B3173A540}"/>
          </ac:spMkLst>
        </pc:spChg>
        <pc:spChg chg="add mod">
          <ac:chgData name="Rupesh Vissa" userId="71bc4cc26d778a98" providerId="LiveId" clId="{4648C15A-896C-4F27-9A42-44866FF4B85D}" dt="2025-05-14T04:13:00.715" v="577" actId="1076"/>
          <ac:spMkLst>
            <pc:docMk/>
            <pc:sldMk cId="533383954" sldId="348"/>
            <ac:spMk id="4" creationId="{0E47440A-6041-FA3E-2718-81C6A6610C26}"/>
          </ac:spMkLst>
        </pc:spChg>
        <pc:spChg chg="add mod">
          <ac:chgData name="Rupesh Vissa" userId="71bc4cc26d778a98" providerId="LiveId" clId="{4648C15A-896C-4F27-9A42-44866FF4B85D}" dt="2025-05-14T04:13:06.615" v="578" actId="1076"/>
          <ac:spMkLst>
            <pc:docMk/>
            <pc:sldMk cId="533383954" sldId="348"/>
            <ac:spMk id="5" creationId="{9DB94855-6CFD-6FE6-624A-36A31B8E9FAE}"/>
          </ac:spMkLst>
        </pc:spChg>
        <pc:spChg chg="add mod">
          <ac:chgData name="Rupesh Vissa" userId="71bc4cc26d778a98" providerId="LiveId" clId="{4648C15A-896C-4F27-9A42-44866FF4B85D}" dt="2025-05-18T10:38:38.149" v="1911" actId="14100"/>
          <ac:spMkLst>
            <pc:docMk/>
            <pc:sldMk cId="533383954" sldId="348"/>
            <ac:spMk id="6" creationId="{90182996-CE91-9E3B-F8D9-2BE62F247964}"/>
          </ac:spMkLst>
        </pc:spChg>
        <pc:cxnChg chg="add mod">
          <ac:chgData name="Rupesh Vissa" userId="71bc4cc26d778a98" providerId="LiveId" clId="{4648C15A-896C-4F27-9A42-44866FF4B85D}" dt="2025-05-14T04:13:23.199" v="580" actId="14100"/>
          <ac:cxnSpMkLst>
            <pc:docMk/>
            <pc:sldMk cId="533383954" sldId="348"/>
            <ac:cxnSpMk id="10" creationId="{450925E4-D013-AB40-4DB2-E559715E4242}"/>
          </ac:cxnSpMkLst>
        </pc:cxnChg>
        <pc:cxnChg chg="add mod">
          <ac:chgData name="Rupesh Vissa" userId="71bc4cc26d778a98" providerId="LiveId" clId="{4648C15A-896C-4F27-9A42-44866FF4B85D}" dt="2025-05-14T04:13:31.754" v="587" actId="13822"/>
          <ac:cxnSpMkLst>
            <pc:docMk/>
            <pc:sldMk cId="533383954" sldId="348"/>
            <ac:cxnSpMk id="12" creationId="{D2CEE11D-15DB-2DB0-21B9-9D2C98F37320}"/>
          </ac:cxnSpMkLst>
        </pc:cxnChg>
        <pc:cxnChg chg="add mod">
          <ac:chgData name="Rupesh Vissa" userId="71bc4cc26d778a98" providerId="LiveId" clId="{4648C15A-896C-4F27-9A42-44866FF4B85D}" dt="2025-05-14T04:13:45.518" v="589" actId="13822"/>
          <ac:cxnSpMkLst>
            <pc:docMk/>
            <pc:sldMk cId="533383954" sldId="348"/>
            <ac:cxnSpMk id="15" creationId="{C3610F46-A8D8-6F56-F3BA-510A937A2298}"/>
          </ac:cxnSpMkLst>
        </pc:cxnChg>
        <pc:cxnChg chg="add mod">
          <ac:chgData name="Rupesh Vissa" userId="71bc4cc26d778a98" providerId="LiveId" clId="{4648C15A-896C-4F27-9A42-44866FF4B85D}" dt="2025-05-14T04:13:57.320" v="591" actId="1076"/>
          <ac:cxnSpMkLst>
            <pc:docMk/>
            <pc:sldMk cId="533383954" sldId="348"/>
            <ac:cxnSpMk id="16" creationId="{8EDD0985-102B-EFAD-6EF4-7F1CA1EC0B77}"/>
          </ac:cxnSpMkLst>
        </pc:cxnChg>
      </pc:sldChg>
      <pc:sldChg chg="add del">
        <pc:chgData name="Rupesh Vissa" userId="71bc4cc26d778a98" providerId="LiveId" clId="{4648C15A-896C-4F27-9A42-44866FF4B85D}" dt="2025-05-14T04:52:37.973" v="912" actId="47"/>
        <pc:sldMkLst>
          <pc:docMk/>
          <pc:sldMk cId="3005962806" sldId="349"/>
        </pc:sldMkLst>
      </pc:sldChg>
      <pc:sldChg chg="add del">
        <pc:chgData name="Rupesh Vissa" userId="71bc4cc26d778a98" providerId="LiveId" clId="{4648C15A-896C-4F27-9A42-44866FF4B85D}" dt="2025-05-14T04:52:39.821" v="913" actId="47"/>
        <pc:sldMkLst>
          <pc:docMk/>
          <pc:sldMk cId="923582154" sldId="350"/>
        </pc:sldMkLst>
      </pc:sldChg>
      <pc:sldChg chg="addSp delSp modSp add mod">
        <pc:chgData name="Rupesh Vissa" userId="71bc4cc26d778a98" providerId="LiveId" clId="{4648C15A-896C-4F27-9A42-44866FF4B85D}" dt="2025-05-14T04:53:21.863" v="915" actId="1076"/>
        <pc:sldMkLst>
          <pc:docMk/>
          <pc:sldMk cId="376252207" sldId="351"/>
        </pc:sldMkLst>
        <pc:spChg chg="mod">
          <ac:chgData name="Rupesh Vissa" userId="71bc4cc26d778a98" providerId="LiveId" clId="{4648C15A-896C-4F27-9A42-44866FF4B85D}" dt="2025-05-14T04:46:23.510" v="899" actId="1076"/>
          <ac:spMkLst>
            <pc:docMk/>
            <pc:sldMk cId="376252207" sldId="351"/>
            <ac:spMk id="4" creationId="{F9999D38-F7EA-1FA4-B559-14A1510EC5D3}"/>
          </ac:spMkLst>
        </pc:spChg>
        <pc:spChg chg="add mod">
          <ac:chgData name="Rupesh Vissa" userId="71bc4cc26d778a98" providerId="LiveId" clId="{4648C15A-896C-4F27-9A42-44866FF4B85D}" dt="2025-05-14T04:46:53.034" v="906" actId="1076"/>
          <ac:spMkLst>
            <pc:docMk/>
            <pc:sldMk cId="376252207" sldId="351"/>
            <ac:spMk id="8" creationId="{334F219A-4E69-8860-08E1-D4B450C9F4ED}"/>
          </ac:spMkLst>
        </pc:spChg>
        <pc:spChg chg="mod">
          <ac:chgData name="Rupesh Vissa" userId="71bc4cc26d778a98" providerId="LiveId" clId="{4648C15A-896C-4F27-9A42-44866FF4B85D}" dt="2025-05-14T04:46:06.832" v="879" actId="1036"/>
          <ac:spMkLst>
            <pc:docMk/>
            <pc:sldMk cId="376252207" sldId="351"/>
            <ac:spMk id="14" creationId="{78104751-DEC8-95BC-D5CE-E71115E2E50A}"/>
          </ac:spMkLst>
        </pc:spChg>
        <pc:spChg chg="mod">
          <ac:chgData name="Rupesh Vissa" userId="71bc4cc26d778a98" providerId="LiveId" clId="{4648C15A-896C-4F27-9A42-44866FF4B85D}" dt="2025-05-14T04:45:47.037" v="820" actId="1076"/>
          <ac:spMkLst>
            <pc:docMk/>
            <pc:sldMk cId="376252207" sldId="351"/>
            <ac:spMk id="28" creationId="{5B22A25C-01E0-868D-DA8A-2A36FC7467D3}"/>
          </ac:spMkLst>
        </pc:spChg>
        <pc:spChg chg="mod">
          <ac:chgData name="Rupesh Vissa" userId="71bc4cc26d778a98" providerId="LiveId" clId="{4648C15A-896C-4F27-9A42-44866FF4B85D}" dt="2025-05-14T04:53:21.863" v="915" actId="1076"/>
          <ac:spMkLst>
            <pc:docMk/>
            <pc:sldMk cId="376252207" sldId="351"/>
            <ac:spMk id="35" creationId="{3AA8CC64-12D3-2324-C113-4199816FC02F}"/>
          </ac:spMkLst>
        </pc:spChg>
        <pc:picChg chg="mod">
          <ac:chgData name="Rupesh Vissa" userId="71bc4cc26d778a98" providerId="LiveId" clId="{4648C15A-896C-4F27-9A42-44866FF4B85D}" dt="2025-05-14T04:47:04.396" v="909" actId="1076"/>
          <ac:picMkLst>
            <pc:docMk/>
            <pc:sldMk cId="376252207" sldId="351"/>
            <ac:picMk id="32" creationId="{2196ADE6-1DE1-2291-C1E1-6B048DBE9230}"/>
          </ac:picMkLst>
        </pc:picChg>
        <pc:cxnChg chg="add mod">
          <ac:chgData name="Rupesh Vissa" userId="71bc4cc26d778a98" providerId="LiveId" clId="{4648C15A-896C-4F27-9A42-44866FF4B85D}" dt="2025-05-14T04:47:02.399" v="908" actId="13822"/>
          <ac:cxnSpMkLst>
            <pc:docMk/>
            <pc:sldMk cId="376252207" sldId="351"/>
            <ac:cxnSpMk id="11" creationId="{37DCDAD1-3DD0-5B57-986A-B265FC3168EF}"/>
          </ac:cxnSpMkLst>
        </pc:cxnChg>
        <pc:cxnChg chg="mod">
          <ac:chgData name="Rupesh Vissa" userId="71bc4cc26d778a98" providerId="LiveId" clId="{4648C15A-896C-4F27-9A42-44866FF4B85D}" dt="2025-05-14T04:46:20.097" v="898" actId="1076"/>
          <ac:cxnSpMkLst>
            <pc:docMk/>
            <pc:sldMk cId="376252207" sldId="351"/>
            <ac:cxnSpMk id="12" creationId="{66A1D6F9-100A-F30A-7A5B-6514AC90198A}"/>
          </ac:cxnSpMkLst>
        </pc:cxnChg>
        <pc:cxnChg chg="mod">
          <ac:chgData name="Rupesh Vissa" userId="71bc4cc26d778a98" providerId="LiveId" clId="{4648C15A-896C-4F27-9A42-44866FF4B85D}" dt="2025-05-14T04:47:13.317" v="910" actId="1076"/>
          <ac:cxnSpMkLst>
            <pc:docMk/>
            <pc:sldMk cId="376252207" sldId="351"/>
            <ac:cxnSpMk id="30" creationId="{1AF4EC6C-46D9-A351-3D84-055BDC3CFC13}"/>
          </ac:cxnSpMkLst>
        </pc:cxnChg>
      </pc:sldChg>
      <pc:sldChg chg="modSp add mod">
        <pc:chgData name="Rupesh Vissa" userId="71bc4cc26d778a98" providerId="LiveId" clId="{4648C15A-896C-4F27-9A42-44866FF4B85D}" dt="2025-05-15T01:34:34.693" v="1322" actId="207"/>
        <pc:sldMkLst>
          <pc:docMk/>
          <pc:sldMk cId="3364046593" sldId="352"/>
        </pc:sldMkLst>
        <pc:spChg chg="mod">
          <ac:chgData name="Rupesh Vissa" userId="71bc4cc26d778a98" providerId="LiveId" clId="{4648C15A-896C-4F27-9A42-44866FF4B85D}" dt="2025-05-15T01:34:34.693" v="1322" actId="207"/>
          <ac:spMkLst>
            <pc:docMk/>
            <pc:sldMk cId="3364046593" sldId="352"/>
            <ac:spMk id="3" creationId="{9615783D-BF07-815C-7ED4-593B3D8FD028}"/>
          </ac:spMkLst>
        </pc:spChg>
      </pc:sldChg>
      <pc:sldChg chg="modSp add mod">
        <pc:chgData name="Rupesh Vissa" userId="71bc4cc26d778a98" providerId="LiveId" clId="{4648C15A-896C-4F27-9A42-44866FF4B85D}" dt="2025-05-18T03:33:23.160" v="1827" actId="403"/>
        <pc:sldMkLst>
          <pc:docMk/>
          <pc:sldMk cId="486878133" sldId="353"/>
        </pc:sldMkLst>
        <pc:spChg chg="mod">
          <ac:chgData name="Rupesh Vissa" userId="71bc4cc26d778a98" providerId="LiveId" clId="{4648C15A-896C-4F27-9A42-44866FF4B85D}" dt="2025-05-18T03:33:23.160" v="1827" actId="403"/>
          <ac:spMkLst>
            <pc:docMk/>
            <pc:sldMk cId="486878133" sldId="353"/>
            <ac:spMk id="3" creationId="{98C6C695-7050-B9F8-15A3-471344F84BE6}"/>
          </ac:spMkLst>
        </pc:spChg>
      </pc:sldChg>
      <pc:sldChg chg="addSp modSp new del mod">
        <pc:chgData name="Rupesh Vissa" userId="71bc4cc26d778a98" providerId="LiveId" clId="{4648C15A-896C-4F27-9A42-44866FF4B85D}" dt="2025-05-18T13:08:48.153" v="2043" actId="47"/>
        <pc:sldMkLst>
          <pc:docMk/>
          <pc:sldMk cId="90139906" sldId="354"/>
        </pc:sldMkLst>
      </pc:sldChg>
      <pc:sldChg chg="addSp modSp new del mod">
        <pc:chgData name="Rupesh Vissa" userId="71bc4cc26d778a98" providerId="LiveId" clId="{4648C15A-896C-4F27-9A42-44866FF4B85D}" dt="2025-05-18T13:22:09.193" v="2215" actId="47"/>
        <pc:sldMkLst>
          <pc:docMk/>
          <pc:sldMk cId="552928288" sldId="355"/>
        </pc:sldMkLst>
      </pc:sldChg>
      <pc:sldChg chg="addSp delSp modSp new mod">
        <pc:chgData name="Rupesh Vissa" userId="71bc4cc26d778a98" providerId="LiveId" clId="{4648C15A-896C-4F27-9A42-44866FF4B85D}" dt="2025-05-19T04:34:28.632" v="2261" actId="1076"/>
        <pc:sldMkLst>
          <pc:docMk/>
          <pc:sldMk cId="2218458993" sldId="356"/>
        </pc:sldMkLst>
        <pc:spChg chg="add mod">
          <ac:chgData name="Rupesh Vissa" userId="71bc4cc26d778a98" providerId="LiveId" clId="{4648C15A-896C-4F27-9A42-44866FF4B85D}" dt="2025-05-19T04:34:08.291" v="2258" actId="20577"/>
          <ac:spMkLst>
            <pc:docMk/>
            <pc:sldMk cId="2218458993" sldId="356"/>
            <ac:spMk id="3" creationId="{42C5C9FE-8FA7-4118-9895-4A5C09833E22}"/>
          </ac:spMkLst>
        </pc:spChg>
        <pc:spChg chg="add mod">
          <ac:chgData name="Rupesh Vissa" userId="71bc4cc26d778a98" providerId="LiveId" clId="{4648C15A-896C-4F27-9A42-44866FF4B85D}" dt="2025-05-19T04:34:28.632" v="2261" actId="1076"/>
          <ac:spMkLst>
            <pc:docMk/>
            <pc:sldMk cId="2218458993" sldId="356"/>
            <ac:spMk id="9" creationId="{42BA6B86-655F-8B80-0B97-309D28D17458}"/>
          </ac:spMkLst>
        </pc:spChg>
        <pc:spChg chg="add mod">
          <ac:chgData name="Rupesh Vissa" userId="71bc4cc26d778a98" providerId="LiveId" clId="{4648C15A-896C-4F27-9A42-44866FF4B85D}" dt="2025-05-18T13:13:58.900" v="2197" actId="20577"/>
          <ac:spMkLst>
            <pc:docMk/>
            <pc:sldMk cId="2218458993" sldId="356"/>
            <ac:spMk id="10" creationId="{8170FAB8-C271-38B4-49BA-D530D9FC03D4}"/>
          </ac:spMkLst>
        </pc:spChg>
        <pc:spChg chg="add mod">
          <ac:chgData name="Rupesh Vissa" userId="71bc4cc26d778a98" providerId="LiveId" clId="{4648C15A-896C-4F27-9A42-44866FF4B85D}" dt="2025-05-19T04:34:22.193" v="2260" actId="1076"/>
          <ac:spMkLst>
            <pc:docMk/>
            <pc:sldMk cId="2218458993" sldId="356"/>
            <ac:spMk id="11" creationId="{50FE813F-D8FD-76A2-D481-9F835D81FBDF}"/>
          </ac:spMkLst>
        </pc:spChg>
        <pc:spChg chg="add mod">
          <ac:chgData name="Rupesh Vissa" userId="71bc4cc26d778a98" providerId="LiveId" clId="{4648C15A-896C-4F27-9A42-44866FF4B85D}" dt="2025-05-19T04:33:53.551" v="2256" actId="1076"/>
          <ac:spMkLst>
            <pc:docMk/>
            <pc:sldMk cId="2218458993" sldId="356"/>
            <ac:spMk id="12" creationId="{ABD8BDB7-854D-7013-36DD-2178C91E9856}"/>
          </ac:spMkLst>
        </pc:spChg>
        <pc:spChg chg="add mod">
          <ac:chgData name="Rupesh Vissa" userId="71bc4cc26d778a98" providerId="LiveId" clId="{4648C15A-896C-4F27-9A42-44866FF4B85D}" dt="2025-05-18T13:15:59.261" v="2213" actId="403"/>
          <ac:spMkLst>
            <pc:docMk/>
            <pc:sldMk cId="2218458993" sldId="356"/>
            <ac:spMk id="15" creationId="{0A3252F6-E088-BD14-C29B-2233801F0586}"/>
          </ac:spMkLst>
        </pc:spChg>
        <pc:picChg chg="add mod modCrop">
          <ac:chgData name="Rupesh Vissa" userId="71bc4cc26d778a98" providerId="LiveId" clId="{4648C15A-896C-4F27-9A42-44866FF4B85D}" dt="2025-05-19T04:34:14.347" v="2259" actId="1076"/>
          <ac:picMkLst>
            <pc:docMk/>
            <pc:sldMk cId="2218458993" sldId="356"/>
            <ac:picMk id="4" creationId="{6C33DF4E-D076-E9F9-EB1C-BC5C68FFB8A3}"/>
          </ac:picMkLst>
        </pc:picChg>
        <pc:cxnChg chg="add mod">
          <ac:chgData name="Rupesh Vissa" userId="71bc4cc26d778a98" providerId="LiveId" clId="{4648C15A-896C-4F27-9A42-44866FF4B85D}" dt="2025-05-19T04:34:01.011" v="2257" actId="1076"/>
          <ac:cxnSpMkLst>
            <pc:docMk/>
            <pc:sldMk cId="2218458993" sldId="356"/>
            <ac:cxnSpMk id="8" creationId="{4799657C-5628-66C5-C2C8-45E6573889D1}"/>
          </ac:cxnSpMkLst>
        </pc:cxnChg>
        <pc:cxnChg chg="add mod">
          <ac:chgData name="Rupesh Vissa" userId="71bc4cc26d778a98" providerId="LiveId" clId="{4648C15A-896C-4F27-9A42-44866FF4B85D}" dt="2025-05-19T04:33:38.686" v="2252" actId="1076"/>
          <ac:cxnSpMkLst>
            <pc:docMk/>
            <pc:sldMk cId="2218458993" sldId="356"/>
            <ac:cxnSpMk id="14" creationId="{4E54DE83-99EB-831B-CFB6-3E34BC1BDD4F}"/>
          </ac:cxnSpMkLst>
        </pc:cxnChg>
      </pc:sldChg>
      <pc:sldChg chg="addSp delSp modSp new add del mod">
        <pc:chgData name="Rupesh Vissa" userId="71bc4cc26d778a98" providerId="LiveId" clId="{4648C15A-896C-4F27-9A42-44866FF4B85D}" dt="2025-05-21T01:17:02.079" v="2335" actId="1076"/>
        <pc:sldMkLst>
          <pc:docMk/>
          <pc:sldMk cId="1265890067" sldId="357"/>
        </pc:sldMkLst>
        <pc:spChg chg="mod">
          <ac:chgData name="Rupesh Vissa" userId="71bc4cc26d778a98" providerId="LiveId" clId="{4648C15A-896C-4F27-9A42-44866FF4B85D}" dt="2025-05-21T01:17:02.079" v="2335" actId="1076"/>
          <ac:spMkLst>
            <pc:docMk/>
            <pc:sldMk cId="1265890067" sldId="357"/>
            <ac:spMk id="2" creationId="{C7C666D0-6655-9173-A20C-D7320281B147}"/>
          </ac:spMkLst>
        </pc:spChg>
        <pc:picChg chg="del">
          <ac:chgData name="Rupesh Vissa" userId="71bc4cc26d778a98" providerId="LiveId" clId="{4648C15A-896C-4F27-9A42-44866FF4B85D}" dt="2025-05-21T01:16:51.759" v="2333" actId="478"/>
          <ac:picMkLst>
            <pc:docMk/>
            <pc:sldMk cId="1265890067" sldId="357"/>
            <ac:picMk id="3" creationId="{FF72CD8A-B360-6448-82EC-EAE45D7DE46F}"/>
          </ac:picMkLst>
        </pc:picChg>
      </pc:sldChg>
    </pc:docChg>
  </pc:docChgLst>
  <pc:docChgLst>
    <pc:chgData name="Rupesh Vissa" userId="71bc4cc26d778a98" providerId="LiveId" clId="{A5E39182-8627-403D-8C62-E70530BBD623}"/>
    <pc:docChg chg="undo redo custSel addSld delSld modSld sldOrd">
      <pc:chgData name="Rupesh Vissa" userId="71bc4cc26d778a98" providerId="LiveId" clId="{A5E39182-8627-403D-8C62-E70530BBD623}" dt="2025-04-22T06:21:10.208" v="5732" actId="47"/>
      <pc:docMkLst>
        <pc:docMk/>
      </pc:docMkLst>
      <pc:sldChg chg="modSp new mod">
        <pc:chgData name="Rupesh Vissa" userId="71bc4cc26d778a98" providerId="LiveId" clId="{A5E39182-8627-403D-8C62-E70530BBD623}" dt="2025-04-22T06:10:01.254" v="5672" actId="207"/>
        <pc:sldMkLst>
          <pc:docMk/>
          <pc:sldMk cId="2786365782" sldId="256"/>
        </pc:sldMkLst>
        <pc:spChg chg="mod">
          <ac:chgData name="Rupesh Vissa" userId="71bc4cc26d778a98" providerId="LiveId" clId="{A5E39182-8627-403D-8C62-E70530BBD623}" dt="2025-04-22T06:10:01.254" v="5672" actId="207"/>
          <ac:spMkLst>
            <pc:docMk/>
            <pc:sldMk cId="2786365782" sldId="256"/>
            <ac:spMk id="2" creationId="{86A01FA9-33D4-0593-0DDE-A28217A054FB}"/>
          </ac:spMkLst>
        </pc:spChg>
      </pc:sldChg>
      <pc:sldChg chg="add del">
        <pc:chgData name="Rupesh Vissa" userId="71bc4cc26d778a98" providerId="LiveId" clId="{A5E39182-8627-403D-8C62-E70530BBD623}" dt="2025-04-20T01:51:01.062" v="2832" actId="47"/>
        <pc:sldMkLst>
          <pc:docMk/>
          <pc:sldMk cId="1892392970" sldId="277"/>
        </pc:sldMkLst>
      </pc:sldChg>
      <pc:sldChg chg="add">
        <pc:chgData name="Rupesh Vissa" userId="71bc4cc26d778a98" providerId="LiveId" clId="{A5E39182-8627-403D-8C62-E70530BBD623}" dt="2025-04-09T05:32:03.555" v="15"/>
        <pc:sldMkLst>
          <pc:docMk/>
          <pc:sldMk cId="1131497298" sldId="278"/>
        </pc:sldMkLst>
      </pc:sldChg>
      <pc:sldChg chg="add del">
        <pc:chgData name="Rupesh Vissa" userId="71bc4cc26d778a98" providerId="LiveId" clId="{A5E39182-8627-403D-8C62-E70530BBD623}" dt="2025-04-22T06:20:58.369" v="5730" actId="47"/>
        <pc:sldMkLst>
          <pc:docMk/>
          <pc:sldMk cId="3132295115" sldId="279"/>
        </pc:sldMkLst>
      </pc:sldChg>
      <pc:sldChg chg="add del">
        <pc:chgData name="Rupesh Vissa" userId="71bc4cc26d778a98" providerId="LiveId" clId="{A5E39182-8627-403D-8C62-E70530BBD623}" dt="2025-04-21T07:11:34.309" v="4296" actId="47"/>
        <pc:sldMkLst>
          <pc:docMk/>
          <pc:sldMk cId="3336465687" sldId="280"/>
        </pc:sldMkLst>
      </pc:sldChg>
      <pc:sldChg chg="add del">
        <pc:chgData name="Rupesh Vissa" userId="71bc4cc26d778a98" providerId="LiveId" clId="{A5E39182-8627-403D-8C62-E70530BBD623}" dt="2025-04-22T06:21:05.545" v="5731" actId="47"/>
        <pc:sldMkLst>
          <pc:docMk/>
          <pc:sldMk cId="951184868" sldId="281"/>
        </pc:sldMkLst>
      </pc:sldChg>
      <pc:sldChg chg="add del">
        <pc:chgData name="Rupesh Vissa" userId="71bc4cc26d778a98" providerId="LiveId" clId="{A5E39182-8627-403D-8C62-E70530BBD623}" dt="2025-04-22T06:21:10.208" v="5732" actId="47"/>
        <pc:sldMkLst>
          <pc:docMk/>
          <pc:sldMk cId="1465360172" sldId="282"/>
        </pc:sldMkLst>
      </pc:sldChg>
      <pc:sldChg chg="modSp add mod">
        <pc:chgData name="Rupesh Vissa" userId="71bc4cc26d778a98" providerId="LiveId" clId="{A5E39182-8627-403D-8C62-E70530BBD623}" dt="2025-04-18T07:10:21.182" v="33" actId="27636"/>
        <pc:sldMkLst>
          <pc:docMk/>
          <pc:sldMk cId="1934231768" sldId="283"/>
        </pc:sldMkLst>
        <pc:spChg chg="mod">
          <ac:chgData name="Rupesh Vissa" userId="71bc4cc26d778a98" providerId="LiveId" clId="{A5E39182-8627-403D-8C62-E70530BBD623}" dt="2025-04-18T07:10:17.881" v="31" actId="14100"/>
          <ac:spMkLst>
            <pc:docMk/>
            <pc:sldMk cId="1934231768" sldId="283"/>
            <ac:spMk id="2" creationId="{BB05AA0F-0101-2251-50EF-A9A654EE77D9}"/>
          </ac:spMkLst>
        </pc:spChg>
        <pc:spChg chg="mod">
          <ac:chgData name="Rupesh Vissa" userId="71bc4cc26d778a98" providerId="LiveId" clId="{A5E39182-8627-403D-8C62-E70530BBD623}" dt="2025-04-18T07:10:21.182" v="33" actId="27636"/>
          <ac:spMkLst>
            <pc:docMk/>
            <pc:sldMk cId="1934231768" sldId="283"/>
            <ac:spMk id="3" creationId="{FD59B5F8-6833-6677-19C6-EAB945EDDC72}"/>
          </ac:spMkLst>
        </pc:spChg>
      </pc:sldChg>
      <pc:sldChg chg="modSp add del mod">
        <pc:chgData name="Rupesh Vissa" userId="71bc4cc26d778a98" providerId="LiveId" clId="{A5E39182-8627-403D-8C62-E70530BBD623}" dt="2025-04-19T06:45:19.158" v="982" actId="47"/>
        <pc:sldMkLst>
          <pc:docMk/>
          <pc:sldMk cId="468395320" sldId="284"/>
        </pc:sldMkLst>
      </pc:sldChg>
      <pc:sldChg chg="add del">
        <pc:chgData name="Rupesh Vissa" userId="71bc4cc26d778a98" providerId="LiveId" clId="{A5E39182-8627-403D-8C62-E70530BBD623}" dt="2025-04-19T06:45:26.802" v="983" actId="47"/>
        <pc:sldMkLst>
          <pc:docMk/>
          <pc:sldMk cId="1563957572" sldId="285"/>
        </pc:sldMkLst>
      </pc:sldChg>
      <pc:sldChg chg="add del">
        <pc:chgData name="Rupesh Vissa" userId="71bc4cc26d778a98" providerId="LiveId" clId="{A5E39182-8627-403D-8C62-E70530BBD623}" dt="2025-04-19T06:45:38.206" v="984" actId="47"/>
        <pc:sldMkLst>
          <pc:docMk/>
          <pc:sldMk cId="360825143" sldId="286"/>
        </pc:sldMkLst>
      </pc:sldChg>
      <pc:sldChg chg="add del">
        <pc:chgData name="Rupesh Vissa" userId="71bc4cc26d778a98" providerId="LiveId" clId="{A5E39182-8627-403D-8C62-E70530BBD623}" dt="2025-04-19T06:45:42.892" v="985" actId="47"/>
        <pc:sldMkLst>
          <pc:docMk/>
          <pc:sldMk cId="3642915538" sldId="287"/>
        </pc:sldMkLst>
      </pc:sldChg>
      <pc:sldChg chg="modSp add mod">
        <pc:chgData name="Rupesh Vissa" userId="71bc4cc26d778a98" providerId="LiveId" clId="{A5E39182-8627-403D-8C62-E70530BBD623}" dt="2025-04-19T07:10:05.131" v="1056" actId="1076"/>
        <pc:sldMkLst>
          <pc:docMk/>
          <pc:sldMk cId="987889501" sldId="288"/>
        </pc:sldMkLst>
        <pc:spChg chg="mod">
          <ac:chgData name="Rupesh Vissa" userId="71bc4cc26d778a98" providerId="LiveId" clId="{A5E39182-8627-403D-8C62-E70530BBD623}" dt="2025-04-19T07:08:20.162" v="1038" actId="14100"/>
          <ac:spMkLst>
            <pc:docMk/>
            <pc:sldMk cId="987889501" sldId="288"/>
            <ac:spMk id="3" creationId="{828073CC-2B4F-BD17-846E-4941393831B1}"/>
          </ac:spMkLst>
        </pc:spChg>
        <pc:spChg chg="mod">
          <ac:chgData name="Rupesh Vissa" userId="71bc4cc26d778a98" providerId="LiveId" clId="{A5E39182-8627-403D-8C62-E70530BBD623}" dt="2025-04-19T07:10:05.131" v="1056" actId="1076"/>
          <ac:spMkLst>
            <pc:docMk/>
            <pc:sldMk cId="987889501" sldId="288"/>
            <ac:spMk id="4" creationId="{C9211075-02C8-5840-577E-B18573E33496}"/>
          </ac:spMkLst>
        </pc:spChg>
      </pc:sldChg>
      <pc:sldChg chg="addSp delSp modSp add mod">
        <pc:chgData name="Rupesh Vissa" userId="71bc4cc26d778a98" providerId="LiveId" clId="{A5E39182-8627-403D-8C62-E70530BBD623}" dt="2025-04-19T09:07:23.158" v="1159" actId="1076"/>
        <pc:sldMkLst>
          <pc:docMk/>
          <pc:sldMk cId="2762822777" sldId="289"/>
        </pc:sldMkLst>
        <pc:spChg chg="add mod">
          <ac:chgData name="Rupesh Vissa" userId="71bc4cc26d778a98" providerId="LiveId" clId="{A5E39182-8627-403D-8C62-E70530BBD623}" dt="2025-04-19T09:07:23.158" v="1159" actId="1076"/>
          <ac:spMkLst>
            <pc:docMk/>
            <pc:sldMk cId="2762822777" sldId="289"/>
            <ac:spMk id="7" creationId="{E8A68D5F-B572-AE4E-60C4-4BC82B30C701}"/>
          </ac:spMkLst>
        </pc:spChg>
        <pc:spChg chg="add mod">
          <ac:chgData name="Rupesh Vissa" userId="71bc4cc26d778a98" providerId="LiveId" clId="{A5E39182-8627-403D-8C62-E70530BBD623}" dt="2025-04-19T09:07:07.230" v="1154" actId="207"/>
          <ac:spMkLst>
            <pc:docMk/>
            <pc:sldMk cId="2762822777" sldId="289"/>
            <ac:spMk id="8" creationId="{B9D16C21-F7E2-D478-9287-BF7907418FA1}"/>
          </ac:spMkLst>
        </pc:spChg>
        <pc:picChg chg="add mod modCrop">
          <ac:chgData name="Rupesh Vissa" userId="71bc4cc26d778a98" providerId="LiveId" clId="{A5E39182-8627-403D-8C62-E70530BBD623}" dt="2025-04-19T09:05:04.588" v="1071" actId="14100"/>
          <ac:picMkLst>
            <pc:docMk/>
            <pc:sldMk cId="2762822777" sldId="289"/>
            <ac:picMk id="5" creationId="{B096EE8D-AC25-DE38-B48B-C2732C7E0446}"/>
          </ac:picMkLst>
        </pc:picChg>
        <pc:picChg chg="add mod">
          <ac:chgData name="Rupesh Vissa" userId="71bc4cc26d778a98" providerId="LiveId" clId="{A5E39182-8627-403D-8C62-E70530BBD623}" dt="2025-04-19T09:04:53.151" v="1068"/>
          <ac:picMkLst>
            <pc:docMk/>
            <pc:sldMk cId="2762822777" sldId="289"/>
            <ac:picMk id="6" creationId="{788A00A5-29D7-7448-B3F3-BB0E87930BBD}"/>
          </ac:picMkLst>
        </pc:picChg>
      </pc:sldChg>
      <pc:sldChg chg="add">
        <pc:chgData name="Rupesh Vissa" userId="71bc4cc26d778a98" providerId="LiveId" clId="{A5E39182-8627-403D-8C62-E70530BBD623}" dt="2025-04-09T05:33:07.956" v="17"/>
        <pc:sldMkLst>
          <pc:docMk/>
          <pc:sldMk cId="796357226" sldId="290"/>
        </pc:sldMkLst>
      </pc:sldChg>
      <pc:sldChg chg="add">
        <pc:chgData name="Rupesh Vissa" userId="71bc4cc26d778a98" providerId="LiveId" clId="{A5E39182-8627-403D-8C62-E70530BBD623}" dt="2025-04-09T05:33:07.956" v="17"/>
        <pc:sldMkLst>
          <pc:docMk/>
          <pc:sldMk cId="3745943452" sldId="291"/>
        </pc:sldMkLst>
      </pc:sldChg>
      <pc:sldChg chg="modSp add mod">
        <pc:chgData name="Rupesh Vissa" userId="71bc4cc26d778a98" providerId="LiveId" clId="{A5E39182-8627-403D-8C62-E70530BBD623}" dt="2025-04-19T09:10:20.795" v="1207" actId="207"/>
        <pc:sldMkLst>
          <pc:docMk/>
          <pc:sldMk cId="3927718369" sldId="292"/>
        </pc:sldMkLst>
        <pc:spChg chg="mod">
          <ac:chgData name="Rupesh Vissa" userId="71bc4cc26d778a98" providerId="LiveId" clId="{A5E39182-8627-403D-8C62-E70530BBD623}" dt="2025-04-19T09:09:28.836" v="1172" actId="1076"/>
          <ac:spMkLst>
            <pc:docMk/>
            <pc:sldMk cId="3927718369" sldId="292"/>
            <ac:spMk id="4" creationId="{F69420A7-A0E5-7C95-5C58-72394E60A324}"/>
          </ac:spMkLst>
        </pc:spChg>
      </pc:sldChg>
      <pc:sldChg chg="modSp add del mod">
        <pc:chgData name="Rupesh Vissa" userId="71bc4cc26d778a98" providerId="LiveId" clId="{A5E39182-8627-403D-8C62-E70530BBD623}" dt="2025-04-20T03:06:50.164" v="2837" actId="47"/>
        <pc:sldMkLst>
          <pc:docMk/>
          <pc:sldMk cId="61301088" sldId="315"/>
        </pc:sldMkLst>
      </pc:sldChg>
      <pc:sldChg chg="modSp add mod">
        <pc:chgData name="Rupesh Vissa" userId="71bc4cc26d778a98" providerId="LiveId" clId="{A5E39182-8627-403D-8C62-E70530BBD623}" dt="2025-04-19T09:27:50.290" v="1370" actId="207"/>
        <pc:sldMkLst>
          <pc:docMk/>
          <pc:sldMk cId="2726056" sldId="316"/>
        </pc:sldMkLst>
        <pc:spChg chg="mod">
          <ac:chgData name="Rupesh Vissa" userId="71bc4cc26d778a98" providerId="LiveId" clId="{A5E39182-8627-403D-8C62-E70530BBD623}" dt="2025-04-19T09:25:17.619" v="1336" actId="14100"/>
          <ac:spMkLst>
            <pc:docMk/>
            <pc:sldMk cId="2726056" sldId="316"/>
            <ac:spMk id="2" creationId="{F7CBCAF1-8590-4F4B-0801-E76EDDDAC7E5}"/>
          </ac:spMkLst>
        </pc:spChg>
        <pc:spChg chg="mod">
          <ac:chgData name="Rupesh Vissa" userId="71bc4cc26d778a98" providerId="LiveId" clId="{A5E39182-8627-403D-8C62-E70530BBD623}" dt="2025-04-19T09:27:50.290" v="1370" actId="207"/>
          <ac:spMkLst>
            <pc:docMk/>
            <pc:sldMk cId="2726056" sldId="316"/>
            <ac:spMk id="3" creationId="{D1116935-F1E0-97BE-F454-E23C8A8121B8}"/>
          </ac:spMkLst>
        </pc:spChg>
      </pc:sldChg>
      <pc:sldChg chg="add del">
        <pc:chgData name="Rupesh Vissa" userId="71bc4cc26d778a98" providerId="LiveId" clId="{A5E39182-8627-403D-8C62-E70530BBD623}" dt="2025-04-19T09:27:58.401" v="1371" actId="47"/>
        <pc:sldMkLst>
          <pc:docMk/>
          <pc:sldMk cId="4164362042" sldId="317"/>
        </pc:sldMkLst>
      </pc:sldChg>
      <pc:sldChg chg="modSp add mod">
        <pc:chgData name="Rupesh Vissa" userId="71bc4cc26d778a98" providerId="LiveId" clId="{A5E39182-8627-403D-8C62-E70530BBD623}" dt="2025-04-20T03:07:09.882" v="2840" actId="207"/>
        <pc:sldMkLst>
          <pc:docMk/>
          <pc:sldMk cId="2314208986" sldId="318"/>
        </pc:sldMkLst>
        <pc:spChg chg="mod">
          <ac:chgData name="Rupesh Vissa" userId="71bc4cc26d778a98" providerId="LiveId" clId="{A5E39182-8627-403D-8C62-E70530BBD623}" dt="2025-04-20T03:07:09.882" v="2840" actId="207"/>
          <ac:spMkLst>
            <pc:docMk/>
            <pc:sldMk cId="2314208986" sldId="318"/>
            <ac:spMk id="3" creationId="{1518F39E-947F-5BAE-D5EB-644D3878506D}"/>
          </ac:spMkLst>
        </pc:spChg>
      </pc:sldChg>
      <pc:sldChg chg="modSp add mod">
        <pc:chgData name="Rupesh Vissa" userId="71bc4cc26d778a98" providerId="LiveId" clId="{A5E39182-8627-403D-8C62-E70530BBD623}" dt="2025-04-20T03:07:34.628" v="2845" actId="1076"/>
        <pc:sldMkLst>
          <pc:docMk/>
          <pc:sldMk cId="1424422758" sldId="319"/>
        </pc:sldMkLst>
        <pc:spChg chg="mod">
          <ac:chgData name="Rupesh Vissa" userId="71bc4cc26d778a98" providerId="LiveId" clId="{A5E39182-8627-403D-8C62-E70530BBD623}" dt="2025-04-20T03:07:34.628" v="2845" actId="1076"/>
          <ac:spMkLst>
            <pc:docMk/>
            <pc:sldMk cId="1424422758" sldId="319"/>
            <ac:spMk id="3" creationId="{55DCFA3B-D76D-4EFA-435B-B12CF90933F5}"/>
          </ac:spMkLst>
        </pc:spChg>
      </pc:sldChg>
      <pc:sldChg chg="modSp add mod">
        <pc:chgData name="Rupesh Vissa" userId="71bc4cc26d778a98" providerId="LiveId" clId="{A5E39182-8627-403D-8C62-E70530BBD623}" dt="2025-04-19T09:47:38.788" v="1898" actId="207"/>
        <pc:sldMkLst>
          <pc:docMk/>
          <pc:sldMk cId="720919166" sldId="320"/>
        </pc:sldMkLst>
        <pc:spChg chg="mod">
          <ac:chgData name="Rupesh Vissa" userId="71bc4cc26d778a98" providerId="LiveId" clId="{A5E39182-8627-403D-8C62-E70530BBD623}" dt="2025-04-19T09:47:38.788" v="1898" actId="207"/>
          <ac:spMkLst>
            <pc:docMk/>
            <pc:sldMk cId="720919166" sldId="320"/>
            <ac:spMk id="3" creationId="{F0F29076-A8BC-D4F2-7145-AD0A49855C62}"/>
          </ac:spMkLst>
        </pc:spChg>
        <pc:spChg chg="mod">
          <ac:chgData name="Rupesh Vissa" userId="71bc4cc26d778a98" providerId="LiveId" clId="{A5E39182-8627-403D-8C62-E70530BBD623}" dt="2025-04-19T09:43:51.876" v="1875" actId="1076"/>
          <ac:spMkLst>
            <pc:docMk/>
            <pc:sldMk cId="720919166" sldId="320"/>
            <ac:spMk id="4" creationId="{0B8F1332-81E3-20DB-813A-246C783434C3}"/>
          </ac:spMkLst>
        </pc:spChg>
      </pc:sldChg>
      <pc:sldChg chg="modSp add mod">
        <pc:chgData name="Rupesh Vissa" userId="71bc4cc26d778a98" providerId="LiveId" clId="{A5E39182-8627-403D-8C62-E70530BBD623}" dt="2025-04-19T10:00:50.702" v="1943" actId="207"/>
        <pc:sldMkLst>
          <pc:docMk/>
          <pc:sldMk cId="33875654" sldId="321"/>
        </pc:sldMkLst>
        <pc:spChg chg="mod">
          <ac:chgData name="Rupesh Vissa" userId="71bc4cc26d778a98" providerId="LiveId" clId="{A5E39182-8627-403D-8C62-E70530BBD623}" dt="2025-04-19T10:00:50.702" v="1943" actId="207"/>
          <ac:spMkLst>
            <pc:docMk/>
            <pc:sldMk cId="33875654" sldId="321"/>
            <ac:spMk id="3" creationId="{4FA3F8BF-90D1-D6B8-1487-8A6E6B65EC8F}"/>
          </ac:spMkLst>
        </pc:spChg>
      </pc:sldChg>
      <pc:sldChg chg="add del">
        <pc:chgData name="Rupesh Vissa" userId="71bc4cc26d778a98" providerId="LiveId" clId="{A5E39182-8627-403D-8C62-E70530BBD623}" dt="2025-04-19T10:02:14.166" v="1948" actId="47"/>
        <pc:sldMkLst>
          <pc:docMk/>
          <pc:sldMk cId="1485914736" sldId="322"/>
        </pc:sldMkLst>
      </pc:sldChg>
      <pc:sldChg chg="modSp add mod">
        <pc:chgData name="Rupesh Vissa" userId="71bc4cc26d778a98" providerId="LiveId" clId="{A5E39182-8627-403D-8C62-E70530BBD623}" dt="2025-04-19T10:03:31.038" v="1960" actId="207"/>
        <pc:sldMkLst>
          <pc:docMk/>
          <pc:sldMk cId="3544344320" sldId="323"/>
        </pc:sldMkLst>
        <pc:spChg chg="mod">
          <ac:chgData name="Rupesh Vissa" userId="71bc4cc26d778a98" providerId="LiveId" clId="{A5E39182-8627-403D-8C62-E70530BBD623}" dt="2025-04-19T10:03:31.038" v="1960" actId="207"/>
          <ac:spMkLst>
            <pc:docMk/>
            <pc:sldMk cId="3544344320" sldId="323"/>
            <ac:spMk id="3" creationId="{1509CDC7-CB1B-6B85-732E-B702AA47DABB}"/>
          </ac:spMkLst>
        </pc:spChg>
        <pc:spChg chg="mod">
          <ac:chgData name="Rupesh Vissa" userId="71bc4cc26d778a98" providerId="LiveId" clId="{A5E39182-8627-403D-8C62-E70530BBD623}" dt="2025-04-19T10:03:08.487" v="1958" actId="14100"/>
          <ac:spMkLst>
            <pc:docMk/>
            <pc:sldMk cId="3544344320" sldId="323"/>
            <ac:spMk id="4" creationId="{92951D4F-41EF-99DA-6435-DF70FC512807}"/>
          </ac:spMkLst>
        </pc:spChg>
      </pc:sldChg>
      <pc:sldChg chg="modSp add mod">
        <pc:chgData name="Rupesh Vissa" userId="71bc4cc26d778a98" providerId="LiveId" clId="{A5E39182-8627-403D-8C62-E70530BBD623}" dt="2025-04-20T03:09:25.362" v="2849" actId="207"/>
        <pc:sldMkLst>
          <pc:docMk/>
          <pc:sldMk cId="2683645089" sldId="324"/>
        </pc:sldMkLst>
        <pc:spChg chg="mod">
          <ac:chgData name="Rupesh Vissa" userId="71bc4cc26d778a98" providerId="LiveId" clId="{A5E39182-8627-403D-8C62-E70530BBD623}" dt="2025-04-19T10:09:21.105" v="1962" actId="14100"/>
          <ac:spMkLst>
            <pc:docMk/>
            <pc:sldMk cId="2683645089" sldId="324"/>
            <ac:spMk id="2" creationId="{EE31A593-5A19-99BE-73C3-7705D7F2EEA8}"/>
          </ac:spMkLst>
        </pc:spChg>
        <pc:spChg chg="mod">
          <ac:chgData name="Rupesh Vissa" userId="71bc4cc26d778a98" providerId="LiveId" clId="{A5E39182-8627-403D-8C62-E70530BBD623}" dt="2025-04-20T03:09:25.362" v="2849" actId="207"/>
          <ac:spMkLst>
            <pc:docMk/>
            <pc:sldMk cId="2683645089" sldId="324"/>
            <ac:spMk id="3" creationId="{A2322044-5FAF-2D61-2497-764EEC197CDE}"/>
          </ac:spMkLst>
        </pc:spChg>
      </pc:sldChg>
      <pc:sldChg chg="addSp modSp new mod">
        <pc:chgData name="Rupesh Vissa" userId="71bc4cc26d778a98" providerId="LiveId" clId="{A5E39182-8627-403D-8C62-E70530BBD623}" dt="2025-04-19T05:54:48.255" v="176" actId="1076"/>
        <pc:sldMkLst>
          <pc:docMk/>
          <pc:sldMk cId="4172022256" sldId="325"/>
        </pc:sldMkLst>
        <pc:spChg chg="mod">
          <ac:chgData name="Rupesh Vissa" userId="71bc4cc26d778a98" providerId="LiveId" clId="{A5E39182-8627-403D-8C62-E70530BBD623}" dt="2025-04-19T05:54:48.255" v="176" actId="1076"/>
          <ac:spMkLst>
            <pc:docMk/>
            <pc:sldMk cId="4172022256" sldId="325"/>
            <ac:spMk id="2" creationId="{1058F13F-65AD-7D26-B97D-C6168AB9AF73}"/>
          </ac:spMkLst>
        </pc:spChg>
        <pc:spChg chg="add mod">
          <ac:chgData name="Rupesh Vissa" userId="71bc4cc26d778a98" providerId="LiveId" clId="{A5E39182-8627-403D-8C62-E70530BBD623}" dt="2025-04-19T05:54:24.925" v="170" actId="1076"/>
          <ac:spMkLst>
            <pc:docMk/>
            <pc:sldMk cId="4172022256" sldId="325"/>
            <ac:spMk id="3" creationId="{3E8B40F0-6017-4E5F-0622-F42B613D2EA4}"/>
          </ac:spMkLst>
        </pc:spChg>
        <pc:spChg chg="add mod">
          <ac:chgData name="Rupesh Vissa" userId="71bc4cc26d778a98" providerId="LiveId" clId="{A5E39182-8627-403D-8C62-E70530BBD623}" dt="2025-04-19T05:54:27.336" v="171" actId="1076"/>
          <ac:spMkLst>
            <pc:docMk/>
            <pc:sldMk cId="4172022256" sldId="325"/>
            <ac:spMk id="4" creationId="{77D07769-E19A-4640-D7D3-B290AFA6CBF6}"/>
          </ac:spMkLst>
        </pc:spChg>
        <pc:spChg chg="add mod">
          <ac:chgData name="Rupesh Vissa" userId="71bc4cc26d778a98" providerId="LiveId" clId="{A5E39182-8627-403D-8C62-E70530BBD623}" dt="2025-04-19T05:53:36.205" v="160" actId="14861"/>
          <ac:spMkLst>
            <pc:docMk/>
            <pc:sldMk cId="4172022256" sldId="325"/>
            <ac:spMk id="5" creationId="{FE772DBC-B7CC-E34B-521B-CF8C4466BD64}"/>
          </ac:spMkLst>
        </pc:spChg>
        <pc:cxnChg chg="add mod">
          <ac:chgData name="Rupesh Vissa" userId="71bc4cc26d778a98" providerId="LiveId" clId="{A5E39182-8627-403D-8C62-E70530BBD623}" dt="2025-04-19T05:54:36.093" v="173" actId="13822"/>
          <ac:cxnSpMkLst>
            <pc:docMk/>
            <pc:sldMk cId="4172022256" sldId="325"/>
            <ac:cxnSpMk id="7" creationId="{59738F18-ABCA-852C-AD3B-E078E8794595}"/>
          </ac:cxnSpMkLst>
        </pc:cxnChg>
        <pc:cxnChg chg="add mod">
          <ac:chgData name="Rupesh Vissa" userId="71bc4cc26d778a98" providerId="LiveId" clId="{A5E39182-8627-403D-8C62-E70530BBD623}" dt="2025-04-19T05:54:40.908" v="175" actId="1076"/>
          <ac:cxnSpMkLst>
            <pc:docMk/>
            <pc:sldMk cId="4172022256" sldId="325"/>
            <ac:cxnSpMk id="8" creationId="{AECCDB18-4E58-C585-B451-3BC8C5C72DD6}"/>
          </ac:cxnSpMkLst>
        </pc:cxnChg>
      </pc:sldChg>
      <pc:sldChg chg="addSp delSp modSp new mod ord modNotesTx">
        <pc:chgData name="Rupesh Vissa" userId="71bc4cc26d778a98" providerId="LiveId" clId="{A5E39182-8627-403D-8C62-E70530BBD623}" dt="2025-04-19T06:54:41.163" v="1001" actId="14100"/>
        <pc:sldMkLst>
          <pc:docMk/>
          <pc:sldMk cId="81785338" sldId="326"/>
        </pc:sldMkLst>
        <pc:spChg chg="add mod">
          <ac:chgData name="Rupesh Vissa" userId="71bc4cc26d778a98" providerId="LiveId" clId="{A5E39182-8627-403D-8C62-E70530BBD623}" dt="2025-04-19T06:04:01.605" v="198" actId="20577"/>
          <ac:spMkLst>
            <pc:docMk/>
            <pc:sldMk cId="81785338" sldId="326"/>
            <ac:spMk id="3" creationId="{5E10C974-233D-E99F-CB16-158BC378E796}"/>
          </ac:spMkLst>
        </pc:spChg>
        <pc:spChg chg="add mod">
          <ac:chgData name="Rupesh Vissa" userId="71bc4cc26d778a98" providerId="LiveId" clId="{A5E39182-8627-403D-8C62-E70530BBD623}" dt="2025-04-19T06:24:43.599" v="681" actId="1076"/>
          <ac:spMkLst>
            <pc:docMk/>
            <pc:sldMk cId="81785338" sldId="326"/>
            <ac:spMk id="4" creationId="{6CB54000-3726-4411-E59E-20AB4B082990}"/>
          </ac:spMkLst>
        </pc:spChg>
        <pc:spChg chg="add mod">
          <ac:chgData name="Rupesh Vissa" userId="71bc4cc26d778a98" providerId="LiveId" clId="{A5E39182-8627-403D-8C62-E70530BBD623}" dt="2025-04-19T06:28:24.071" v="713" actId="1076"/>
          <ac:spMkLst>
            <pc:docMk/>
            <pc:sldMk cId="81785338" sldId="326"/>
            <ac:spMk id="13" creationId="{A4278539-54D6-9E33-D3CF-7C72F1BC779C}"/>
          </ac:spMkLst>
        </pc:spChg>
        <pc:spChg chg="add mod">
          <ac:chgData name="Rupesh Vissa" userId="71bc4cc26d778a98" providerId="LiveId" clId="{A5E39182-8627-403D-8C62-E70530BBD623}" dt="2025-04-19T06:28:28.238" v="714" actId="1076"/>
          <ac:spMkLst>
            <pc:docMk/>
            <pc:sldMk cId="81785338" sldId="326"/>
            <ac:spMk id="20" creationId="{4EFD59DB-D01E-38ED-8B0C-6D9B37D9BEBD}"/>
          </ac:spMkLst>
        </pc:spChg>
        <pc:spChg chg="add mod">
          <ac:chgData name="Rupesh Vissa" userId="71bc4cc26d778a98" providerId="LiveId" clId="{A5E39182-8627-403D-8C62-E70530BBD623}" dt="2025-04-19T06:28:31.556" v="715" actId="1076"/>
          <ac:spMkLst>
            <pc:docMk/>
            <pc:sldMk cId="81785338" sldId="326"/>
            <ac:spMk id="21" creationId="{DF106F10-2A1A-47C7-4C20-2425B9533D44}"/>
          </ac:spMkLst>
        </pc:spChg>
        <pc:spChg chg="add mod">
          <ac:chgData name="Rupesh Vissa" userId="71bc4cc26d778a98" providerId="LiveId" clId="{A5E39182-8627-403D-8C62-E70530BBD623}" dt="2025-04-19T06:28:44.454" v="719" actId="1076"/>
          <ac:spMkLst>
            <pc:docMk/>
            <pc:sldMk cId="81785338" sldId="326"/>
            <ac:spMk id="22" creationId="{BB55E131-4BCB-CA7B-397C-D1D1D91647D5}"/>
          </ac:spMkLst>
        </pc:spChg>
        <pc:spChg chg="add mod">
          <ac:chgData name="Rupesh Vissa" userId="71bc4cc26d778a98" providerId="LiveId" clId="{A5E39182-8627-403D-8C62-E70530BBD623}" dt="2025-04-19T06:28:41.788" v="718" actId="1076"/>
          <ac:spMkLst>
            <pc:docMk/>
            <pc:sldMk cId="81785338" sldId="326"/>
            <ac:spMk id="27" creationId="{D5847D38-D263-D9B2-3917-FB9DCF9454A5}"/>
          </ac:spMkLst>
        </pc:spChg>
        <pc:picChg chg="add mod">
          <ac:chgData name="Rupesh Vissa" userId="71bc4cc26d778a98" providerId="LiveId" clId="{A5E39182-8627-403D-8C62-E70530BBD623}" dt="2025-04-19T06:28:33.529" v="716" actId="1076"/>
          <ac:picMkLst>
            <pc:docMk/>
            <pc:sldMk cId="81785338" sldId="326"/>
            <ac:picMk id="24" creationId="{16B73132-8921-C522-9F2C-40C882C7049B}"/>
          </ac:picMkLst>
        </pc:picChg>
        <pc:picChg chg="add mod">
          <ac:chgData name="Rupesh Vissa" userId="71bc4cc26d778a98" providerId="LiveId" clId="{A5E39182-8627-403D-8C62-E70530BBD623}" dt="2025-04-19T06:28:36.815" v="717" actId="1076"/>
          <ac:picMkLst>
            <pc:docMk/>
            <pc:sldMk cId="81785338" sldId="326"/>
            <ac:picMk id="26" creationId="{AB5CE2BD-84C4-F2CC-0A7D-AB16E6677F23}"/>
          </ac:picMkLst>
        </pc:picChg>
      </pc:sldChg>
      <pc:sldChg chg="addSp delSp modSp new mod ord">
        <pc:chgData name="Rupesh Vissa" userId="71bc4cc26d778a98" providerId="LiveId" clId="{A5E39182-8627-403D-8C62-E70530BBD623}" dt="2025-04-19T07:09:45.217" v="1055" actId="1076"/>
        <pc:sldMkLst>
          <pc:docMk/>
          <pc:sldMk cId="3036879144" sldId="327"/>
        </pc:sldMkLst>
        <pc:spChg chg="add mod">
          <ac:chgData name="Rupesh Vissa" userId="71bc4cc26d778a98" providerId="LiveId" clId="{A5E39182-8627-403D-8C62-E70530BBD623}" dt="2025-04-19T07:07:55.832" v="1035" actId="12"/>
          <ac:spMkLst>
            <pc:docMk/>
            <pc:sldMk cId="3036879144" sldId="327"/>
            <ac:spMk id="8" creationId="{EF967460-833F-5D5E-65D8-7A86EE49C43A}"/>
          </ac:spMkLst>
        </pc:spChg>
        <pc:spChg chg="add mod">
          <ac:chgData name="Rupesh Vissa" userId="71bc4cc26d778a98" providerId="LiveId" clId="{A5E39182-8627-403D-8C62-E70530BBD623}" dt="2025-04-19T07:09:45.217" v="1055" actId="1076"/>
          <ac:spMkLst>
            <pc:docMk/>
            <pc:sldMk cId="3036879144" sldId="327"/>
            <ac:spMk id="9" creationId="{30499A69-1C77-E2BA-AF17-0E84C3E3D130}"/>
          </ac:spMkLst>
        </pc:spChg>
        <pc:picChg chg="add mod">
          <ac:chgData name="Rupesh Vissa" userId="71bc4cc26d778a98" providerId="LiveId" clId="{A5E39182-8627-403D-8C62-E70530BBD623}" dt="2025-04-19T07:06:54.433" v="1008" actId="14100"/>
          <ac:picMkLst>
            <pc:docMk/>
            <pc:sldMk cId="3036879144" sldId="327"/>
            <ac:picMk id="6" creationId="{B829113B-B736-CB52-82EE-07FDB72A9564}"/>
          </ac:picMkLst>
        </pc:picChg>
      </pc:sldChg>
      <pc:sldChg chg="addSp modSp new mod">
        <pc:chgData name="Rupesh Vissa" userId="71bc4cc26d778a98" providerId="LiveId" clId="{A5E39182-8627-403D-8C62-E70530BBD623}" dt="2025-04-19T07:10:19.844" v="1060" actId="14100"/>
        <pc:sldMkLst>
          <pc:docMk/>
          <pc:sldMk cId="2747159817" sldId="328"/>
        </pc:sldMkLst>
        <pc:spChg chg="mod">
          <ac:chgData name="Rupesh Vissa" userId="71bc4cc26d778a98" providerId="LiveId" clId="{A5E39182-8627-403D-8C62-E70530BBD623}" dt="2025-04-19T07:10:19.844" v="1060" actId="14100"/>
          <ac:spMkLst>
            <pc:docMk/>
            <pc:sldMk cId="2747159817" sldId="328"/>
            <ac:spMk id="2" creationId="{516EADAE-9FCE-7805-EF26-2AFADD3CD6D7}"/>
          </ac:spMkLst>
        </pc:spChg>
        <pc:picChg chg="add mod">
          <ac:chgData name="Rupesh Vissa" userId="71bc4cc26d778a98" providerId="LiveId" clId="{A5E39182-8627-403D-8C62-E70530BBD623}" dt="2025-04-19T07:09:29.202" v="1053" actId="14100"/>
          <ac:picMkLst>
            <pc:docMk/>
            <pc:sldMk cId="2747159817" sldId="328"/>
            <ac:picMk id="4" creationId="{C69A0D4D-FFEB-8D29-37B3-0F2BA80F9F41}"/>
          </ac:picMkLst>
        </pc:picChg>
        <pc:picChg chg="add mod">
          <ac:chgData name="Rupesh Vissa" userId="71bc4cc26d778a98" providerId="LiveId" clId="{A5E39182-8627-403D-8C62-E70530BBD623}" dt="2025-04-19T07:09:23.576" v="1052" actId="14100"/>
          <ac:picMkLst>
            <pc:docMk/>
            <pc:sldMk cId="2747159817" sldId="328"/>
            <ac:picMk id="6" creationId="{75F8925B-3531-2108-723C-4A2F0AB68C1F}"/>
          </ac:picMkLst>
        </pc:picChg>
      </pc:sldChg>
      <pc:sldChg chg="addSp delSp modSp new mod">
        <pc:chgData name="Rupesh Vissa" userId="71bc4cc26d778a98" providerId="LiveId" clId="{A5E39182-8627-403D-8C62-E70530BBD623}" dt="2025-04-20T03:07:44.027" v="2846" actId="20577"/>
        <pc:sldMkLst>
          <pc:docMk/>
          <pc:sldMk cId="195678900" sldId="329"/>
        </pc:sldMkLst>
      </pc:sldChg>
      <pc:sldChg chg="addSp delSp modSp new mod">
        <pc:chgData name="Rupesh Vissa" userId="71bc4cc26d778a98" providerId="LiveId" clId="{A5E39182-8627-403D-8C62-E70530BBD623}" dt="2025-04-19T09:54:57.814" v="1921" actId="14100"/>
        <pc:sldMkLst>
          <pc:docMk/>
          <pc:sldMk cId="2407107311" sldId="330"/>
        </pc:sldMkLst>
        <pc:spChg chg="add mod">
          <ac:chgData name="Rupesh Vissa" userId="71bc4cc26d778a98" providerId="LiveId" clId="{A5E39182-8627-403D-8C62-E70530BBD623}" dt="2025-04-19T09:54:57.814" v="1921" actId="14100"/>
          <ac:spMkLst>
            <pc:docMk/>
            <pc:sldMk cId="2407107311" sldId="330"/>
            <ac:spMk id="5" creationId="{83CF6BDC-736A-44BD-6544-F74E823F5337}"/>
          </ac:spMkLst>
        </pc:spChg>
        <pc:spChg chg="add mod">
          <ac:chgData name="Rupesh Vissa" userId="71bc4cc26d778a98" providerId="LiveId" clId="{A5E39182-8627-403D-8C62-E70530BBD623}" dt="2025-04-19T09:54:32.711" v="1918" actId="14100"/>
          <ac:spMkLst>
            <pc:docMk/>
            <pc:sldMk cId="2407107311" sldId="330"/>
            <ac:spMk id="6" creationId="{E83F8501-A025-3302-0871-F437B747A074}"/>
          </ac:spMkLst>
        </pc:spChg>
        <pc:picChg chg="add mod">
          <ac:chgData name="Rupesh Vissa" userId="71bc4cc26d778a98" providerId="LiveId" clId="{A5E39182-8627-403D-8C62-E70530BBD623}" dt="2025-04-19T09:54:15.158" v="1914" actId="14100"/>
          <ac:picMkLst>
            <pc:docMk/>
            <pc:sldMk cId="2407107311" sldId="330"/>
            <ac:picMk id="4" creationId="{36E57E7B-8D87-ED90-E50B-D45EF6E367B5}"/>
          </ac:picMkLst>
        </pc:picChg>
      </pc:sldChg>
      <pc:sldChg chg="addSp modSp new mod">
        <pc:chgData name="Rupesh Vissa" userId="71bc4cc26d778a98" providerId="LiveId" clId="{A5E39182-8627-403D-8C62-E70530BBD623}" dt="2025-04-19T09:58:05.508" v="1931" actId="14100"/>
        <pc:sldMkLst>
          <pc:docMk/>
          <pc:sldMk cId="2730183386" sldId="331"/>
        </pc:sldMkLst>
        <pc:picChg chg="add mod">
          <ac:chgData name="Rupesh Vissa" userId="71bc4cc26d778a98" providerId="LiveId" clId="{A5E39182-8627-403D-8C62-E70530BBD623}" dt="2025-04-19T09:58:05.508" v="1931" actId="14100"/>
          <ac:picMkLst>
            <pc:docMk/>
            <pc:sldMk cId="2730183386" sldId="331"/>
            <ac:picMk id="4" creationId="{6CB52B40-327A-B48B-FCF6-6469CC0ACFE5}"/>
          </ac:picMkLst>
        </pc:picChg>
      </pc:sldChg>
      <pc:sldChg chg="addSp modSp new mod">
        <pc:chgData name="Rupesh Vissa" userId="71bc4cc26d778a98" providerId="LiveId" clId="{A5E39182-8627-403D-8C62-E70530BBD623}" dt="2025-04-19T09:59:17.236" v="1935" actId="14100"/>
        <pc:sldMkLst>
          <pc:docMk/>
          <pc:sldMk cId="918601256" sldId="332"/>
        </pc:sldMkLst>
        <pc:picChg chg="add mod">
          <ac:chgData name="Rupesh Vissa" userId="71bc4cc26d778a98" providerId="LiveId" clId="{A5E39182-8627-403D-8C62-E70530BBD623}" dt="2025-04-19T09:59:17.236" v="1935" actId="14100"/>
          <ac:picMkLst>
            <pc:docMk/>
            <pc:sldMk cId="918601256" sldId="332"/>
            <ac:picMk id="4" creationId="{E10D044B-4F9C-95E6-09DF-0FD73B9F3DEF}"/>
          </ac:picMkLst>
        </pc:picChg>
      </pc:sldChg>
      <pc:sldChg chg="addSp modSp new mod">
        <pc:chgData name="Rupesh Vissa" userId="71bc4cc26d778a98" providerId="LiveId" clId="{A5E39182-8627-403D-8C62-E70530BBD623}" dt="2025-04-19T09:59:57.688" v="1939" actId="14100"/>
        <pc:sldMkLst>
          <pc:docMk/>
          <pc:sldMk cId="3279769494" sldId="333"/>
        </pc:sldMkLst>
        <pc:picChg chg="add mod">
          <ac:chgData name="Rupesh Vissa" userId="71bc4cc26d778a98" providerId="LiveId" clId="{A5E39182-8627-403D-8C62-E70530BBD623}" dt="2025-04-19T09:59:57.688" v="1939" actId="14100"/>
          <ac:picMkLst>
            <pc:docMk/>
            <pc:sldMk cId="3279769494" sldId="333"/>
            <ac:picMk id="3" creationId="{18B46607-16B7-D5F2-13FA-0B38BC3775FD}"/>
          </ac:picMkLst>
        </pc:picChg>
      </pc:sldChg>
      <pc:sldChg chg="addSp modSp new mod">
        <pc:chgData name="Rupesh Vissa" userId="71bc4cc26d778a98" providerId="LiveId" clId="{A5E39182-8627-403D-8C62-E70530BBD623}" dt="2025-04-19T10:01:40.151" v="1947" actId="14100"/>
        <pc:sldMkLst>
          <pc:docMk/>
          <pc:sldMk cId="65389093" sldId="334"/>
        </pc:sldMkLst>
        <pc:picChg chg="add mod">
          <ac:chgData name="Rupesh Vissa" userId="71bc4cc26d778a98" providerId="LiveId" clId="{A5E39182-8627-403D-8C62-E70530BBD623}" dt="2025-04-19T10:01:40.151" v="1947" actId="14100"/>
          <ac:picMkLst>
            <pc:docMk/>
            <pc:sldMk cId="65389093" sldId="334"/>
            <ac:picMk id="4" creationId="{F48E8881-CA08-BD93-818B-E36D6991F691}"/>
          </ac:picMkLst>
        </pc:picChg>
      </pc:sldChg>
      <pc:sldChg chg="addSp delSp modSp new mod">
        <pc:chgData name="Rupesh Vissa" userId="71bc4cc26d778a98" providerId="LiveId" clId="{A5E39182-8627-403D-8C62-E70530BBD623}" dt="2025-04-22T06:10:55.353" v="5708" actId="403"/>
        <pc:sldMkLst>
          <pc:docMk/>
          <pc:sldMk cId="2213246653" sldId="335"/>
        </pc:sldMkLst>
        <pc:spChg chg="add mod">
          <ac:chgData name="Rupesh Vissa" userId="71bc4cc26d778a98" providerId="LiveId" clId="{A5E39182-8627-403D-8C62-E70530BBD623}" dt="2025-04-22T06:10:55.353" v="5708" actId="403"/>
          <ac:spMkLst>
            <pc:docMk/>
            <pc:sldMk cId="2213246653" sldId="335"/>
            <ac:spMk id="2" creationId="{A5CB1417-DFF8-7710-0553-871171F1955D}"/>
          </ac:spMkLst>
        </pc:spChg>
        <pc:spChg chg="add mod">
          <ac:chgData name="Rupesh Vissa" userId="71bc4cc26d778a98" providerId="LiveId" clId="{A5E39182-8627-403D-8C62-E70530BBD623}" dt="2025-04-19T10:18:35.749" v="1976" actId="14100"/>
          <ac:spMkLst>
            <pc:docMk/>
            <pc:sldMk cId="2213246653" sldId="335"/>
            <ac:spMk id="3" creationId="{18AA2089-3518-4E15-715C-7D831185105B}"/>
          </ac:spMkLst>
        </pc:spChg>
        <pc:spChg chg="add mod">
          <ac:chgData name="Rupesh Vissa" userId="71bc4cc26d778a98" providerId="LiveId" clId="{A5E39182-8627-403D-8C62-E70530BBD623}" dt="2025-04-20T01:31:00.180" v="2568" actId="14861"/>
          <ac:spMkLst>
            <pc:docMk/>
            <pc:sldMk cId="2213246653" sldId="335"/>
            <ac:spMk id="4" creationId="{F46A4A53-1BCF-3B6E-C8E9-388EC3265F7E}"/>
          </ac:spMkLst>
        </pc:spChg>
        <pc:spChg chg="add mod">
          <ac:chgData name="Rupesh Vissa" userId="71bc4cc26d778a98" providerId="LiveId" clId="{A5E39182-8627-403D-8C62-E70530BBD623}" dt="2025-04-20T01:29:17.866" v="2543" actId="1076"/>
          <ac:spMkLst>
            <pc:docMk/>
            <pc:sldMk cId="2213246653" sldId="335"/>
            <ac:spMk id="5" creationId="{8F0568F1-DF3A-1657-BB47-17A4D427AFAD}"/>
          </ac:spMkLst>
        </pc:spChg>
        <pc:spChg chg="add mod">
          <ac:chgData name="Rupesh Vissa" userId="71bc4cc26d778a98" providerId="LiveId" clId="{A5E39182-8627-403D-8C62-E70530BBD623}" dt="2025-04-20T01:30:38.319" v="2564" actId="1076"/>
          <ac:spMkLst>
            <pc:docMk/>
            <pc:sldMk cId="2213246653" sldId="335"/>
            <ac:spMk id="6" creationId="{D895C49C-2C8F-18FA-A202-D439EC8F56CE}"/>
          </ac:spMkLst>
        </pc:spChg>
        <pc:spChg chg="add mod">
          <ac:chgData name="Rupesh Vissa" userId="71bc4cc26d778a98" providerId="LiveId" clId="{A5E39182-8627-403D-8C62-E70530BBD623}" dt="2025-04-20T01:31:26.514" v="2570" actId="1076"/>
          <ac:spMkLst>
            <pc:docMk/>
            <pc:sldMk cId="2213246653" sldId="335"/>
            <ac:spMk id="15" creationId="{C613994B-E658-EF25-3F1D-82AC166E8C49}"/>
          </ac:spMkLst>
        </pc:spChg>
        <pc:spChg chg="add mod">
          <ac:chgData name="Rupesh Vissa" userId="71bc4cc26d778a98" providerId="LiveId" clId="{A5E39182-8627-403D-8C62-E70530BBD623}" dt="2025-04-20T01:31:21.925" v="2569" actId="1076"/>
          <ac:spMkLst>
            <pc:docMk/>
            <pc:sldMk cId="2213246653" sldId="335"/>
            <ac:spMk id="16" creationId="{F326479E-2A50-450A-C053-7417D3BAE00A}"/>
          </ac:spMkLst>
        </pc:spChg>
        <pc:cxnChg chg="add mod">
          <ac:chgData name="Rupesh Vissa" userId="71bc4cc26d778a98" providerId="LiveId" clId="{A5E39182-8627-403D-8C62-E70530BBD623}" dt="2025-04-20T01:30:22.371" v="2560" actId="13822"/>
          <ac:cxnSpMkLst>
            <pc:docMk/>
            <pc:sldMk cId="2213246653" sldId="335"/>
            <ac:cxnSpMk id="29" creationId="{EEEB7E08-1772-0B7C-D5F6-A50336F27B97}"/>
          </ac:cxnSpMkLst>
        </pc:cxnChg>
        <pc:cxnChg chg="add mod">
          <ac:chgData name="Rupesh Vissa" userId="71bc4cc26d778a98" providerId="LiveId" clId="{A5E39182-8627-403D-8C62-E70530BBD623}" dt="2025-04-20T01:30:33.774" v="2563" actId="14100"/>
          <ac:cxnSpMkLst>
            <pc:docMk/>
            <pc:sldMk cId="2213246653" sldId="335"/>
            <ac:cxnSpMk id="31" creationId="{BA76B201-3480-925C-48DA-20C6A4F167B2}"/>
          </ac:cxnSpMkLst>
        </pc:cxnChg>
      </pc:sldChg>
      <pc:sldChg chg="new del">
        <pc:chgData name="Rupesh Vissa" userId="71bc4cc26d778a98" providerId="LiveId" clId="{A5E39182-8627-403D-8C62-E70530BBD623}" dt="2025-04-20T01:50:36.900" v="2831" actId="47"/>
        <pc:sldMkLst>
          <pc:docMk/>
          <pc:sldMk cId="3920882660" sldId="336"/>
        </pc:sldMkLst>
      </pc:sldChg>
      <pc:sldChg chg="addSp delSp modSp add mod">
        <pc:chgData name="Rupesh Vissa" userId="71bc4cc26d778a98" providerId="LiveId" clId="{A5E39182-8627-403D-8C62-E70530BBD623}" dt="2025-04-22T06:11:49.423" v="5723" actId="1035"/>
        <pc:sldMkLst>
          <pc:docMk/>
          <pc:sldMk cId="1410082315" sldId="337"/>
        </pc:sldMkLst>
        <pc:spChg chg="mod">
          <ac:chgData name="Rupesh Vissa" userId="71bc4cc26d778a98" providerId="LiveId" clId="{A5E39182-8627-403D-8C62-E70530BBD623}" dt="2025-04-20T01:50:33.636" v="2830" actId="1076"/>
          <ac:spMkLst>
            <pc:docMk/>
            <pc:sldMk cId="1410082315" sldId="337"/>
            <ac:spMk id="4" creationId="{2B4A1CBF-AB06-F6E7-50E6-D77ECA6869C3}"/>
          </ac:spMkLst>
        </pc:spChg>
        <pc:spChg chg="mod">
          <ac:chgData name="Rupesh Vissa" userId="71bc4cc26d778a98" providerId="LiveId" clId="{A5E39182-8627-403D-8C62-E70530BBD623}" dt="2025-04-20T01:50:22.520" v="2827" actId="1076"/>
          <ac:spMkLst>
            <pc:docMk/>
            <pc:sldMk cId="1410082315" sldId="337"/>
            <ac:spMk id="6" creationId="{7960C42B-A2E1-243E-FDE9-1B6FF90CE427}"/>
          </ac:spMkLst>
        </pc:spChg>
        <pc:spChg chg="mod">
          <ac:chgData name="Rupesh Vissa" userId="71bc4cc26d778a98" providerId="LiveId" clId="{A5E39182-8627-403D-8C62-E70530BBD623}" dt="2025-04-20T01:50:29.468" v="2829" actId="1076"/>
          <ac:spMkLst>
            <pc:docMk/>
            <pc:sldMk cId="1410082315" sldId="337"/>
            <ac:spMk id="16" creationId="{5A541996-A86C-2043-9145-637F13F07893}"/>
          </ac:spMkLst>
        </pc:spChg>
        <pc:spChg chg="mod">
          <ac:chgData name="Rupesh Vissa" userId="71bc4cc26d778a98" providerId="LiveId" clId="{A5E39182-8627-403D-8C62-E70530BBD623}" dt="2025-04-22T06:11:31.770" v="5712" actId="1076"/>
          <ac:spMkLst>
            <pc:docMk/>
            <pc:sldMk cId="1410082315" sldId="337"/>
            <ac:spMk id="17" creationId="{34868F26-F54D-1780-85DC-2AEB5C565BDB}"/>
          </ac:spMkLst>
        </pc:spChg>
        <pc:spChg chg="mod">
          <ac:chgData name="Rupesh Vissa" userId="71bc4cc26d778a98" providerId="LiveId" clId="{A5E39182-8627-403D-8C62-E70530BBD623}" dt="2025-04-22T06:11:16.921" v="5709" actId="403"/>
          <ac:spMkLst>
            <pc:docMk/>
            <pc:sldMk cId="1410082315" sldId="337"/>
            <ac:spMk id="18" creationId="{A13326C7-47A8-1953-1DA9-037574CF55ED}"/>
          </ac:spMkLst>
        </pc:spChg>
        <pc:spChg chg="add mod">
          <ac:chgData name="Rupesh Vissa" userId="71bc4cc26d778a98" providerId="LiveId" clId="{A5E39182-8627-403D-8C62-E70530BBD623}" dt="2025-04-22T06:11:49.423" v="5723" actId="1035"/>
          <ac:spMkLst>
            <pc:docMk/>
            <pc:sldMk cId="1410082315" sldId="337"/>
            <ac:spMk id="23" creationId="{4FF0B789-0A12-57D3-224C-CF2C65DF541D}"/>
          </ac:spMkLst>
        </pc:spChg>
        <pc:spChg chg="add mod">
          <ac:chgData name="Rupesh Vissa" userId="71bc4cc26d778a98" providerId="LiveId" clId="{A5E39182-8627-403D-8C62-E70530BBD623}" dt="2025-04-22T06:11:22.031" v="5710" actId="403"/>
          <ac:spMkLst>
            <pc:docMk/>
            <pc:sldMk cId="1410082315" sldId="337"/>
            <ac:spMk id="25" creationId="{96028680-8818-80A6-84CF-B2FD5CA34278}"/>
          </ac:spMkLst>
        </pc:spChg>
        <pc:cxnChg chg="mod">
          <ac:chgData name="Rupesh Vissa" userId="71bc4cc26d778a98" providerId="LiveId" clId="{A5E39182-8627-403D-8C62-E70530BBD623}" dt="2025-04-20T01:48:57.264" v="2764" actId="14100"/>
          <ac:cxnSpMkLst>
            <pc:docMk/>
            <pc:sldMk cId="1410082315" sldId="337"/>
            <ac:cxnSpMk id="20" creationId="{157C5F81-C7F7-9065-2B80-3198F95E7DB1}"/>
          </ac:cxnSpMkLst>
        </pc:cxnChg>
        <pc:cxnChg chg="mod">
          <ac:chgData name="Rupesh Vissa" userId="71bc4cc26d778a98" providerId="LiveId" clId="{A5E39182-8627-403D-8C62-E70530BBD623}" dt="2025-04-20T01:48:48.118" v="2762" actId="1076"/>
          <ac:cxnSpMkLst>
            <pc:docMk/>
            <pc:sldMk cId="1410082315" sldId="337"/>
            <ac:cxnSpMk id="22" creationId="{2A349C9B-C8B3-83EF-81CF-D2DA4823D7B5}"/>
          </ac:cxnSpMkLst>
        </pc:cxnChg>
        <pc:cxnChg chg="mod">
          <ac:chgData name="Rupesh Vissa" userId="71bc4cc26d778a98" providerId="LiveId" clId="{A5E39182-8627-403D-8C62-E70530BBD623}" dt="2025-04-20T01:48:54.470" v="2763" actId="1076"/>
          <ac:cxnSpMkLst>
            <pc:docMk/>
            <pc:sldMk cId="1410082315" sldId="337"/>
            <ac:cxnSpMk id="24" creationId="{96A72EA4-5845-4FF0-72CE-B8761AEC544A}"/>
          </ac:cxnSpMkLst>
        </pc:cxnChg>
        <pc:cxnChg chg="mod">
          <ac:chgData name="Rupesh Vissa" userId="71bc4cc26d778a98" providerId="LiveId" clId="{A5E39182-8627-403D-8C62-E70530BBD623}" dt="2025-04-20T01:50:25.825" v="2828" actId="13822"/>
          <ac:cxnSpMkLst>
            <pc:docMk/>
            <pc:sldMk cId="1410082315" sldId="337"/>
            <ac:cxnSpMk id="26" creationId="{3ADE2372-1F21-6990-1E22-4BCF8BED4C68}"/>
          </ac:cxnSpMkLst>
        </pc:cxnChg>
      </pc:sldChg>
      <pc:sldChg chg="add del">
        <pc:chgData name="Rupesh Vissa" userId="71bc4cc26d778a98" providerId="LiveId" clId="{A5E39182-8627-403D-8C62-E70530BBD623}" dt="2025-04-20T01:27:33.827" v="2503" actId="47"/>
        <pc:sldMkLst>
          <pc:docMk/>
          <pc:sldMk cId="145907413" sldId="338"/>
        </pc:sldMkLst>
      </pc:sldChg>
      <pc:sldChg chg="addSp delSp modSp add mod">
        <pc:chgData name="Rupesh Vissa" userId="71bc4cc26d778a98" providerId="LiveId" clId="{A5E39182-8627-403D-8C62-E70530BBD623}" dt="2025-04-20T01:46:54.585" v="2742" actId="13822"/>
        <pc:sldMkLst>
          <pc:docMk/>
          <pc:sldMk cId="1409915933" sldId="338"/>
        </pc:sldMkLst>
        <pc:spChg chg="add mod">
          <ac:chgData name="Rupesh Vissa" userId="71bc4cc26d778a98" providerId="LiveId" clId="{A5E39182-8627-403D-8C62-E70530BBD623}" dt="2025-04-20T01:44:16.486" v="2707" actId="20577"/>
          <ac:spMkLst>
            <pc:docMk/>
            <pc:sldMk cId="1409915933" sldId="338"/>
            <ac:spMk id="2" creationId="{3184077D-7986-883B-CE52-494E21407309}"/>
          </ac:spMkLst>
        </pc:spChg>
        <pc:spChg chg="mod">
          <ac:chgData name="Rupesh Vissa" userId="71bc4cc26d778a98" providerId="LiveId" clId="{A5E39182-8627-403D-8C62-E70530BBD623}" dt="2025-04-20T01:38:54.650" v="2661" actId="1076"/>
          <ac:spMkLst>
            <pc:docMk/>
            <pc:sldMk cId="1409915933" sldId="338"/>
            <ac:spMk id="4" creationId="{E6B34055-DD19-9B53-C332-BC3986CE0435}"/>
          </ac:spMkLst>
        </pc:spChg>
        <pc:spChg chg="mod">
          <ac:chgData name="Rupesh Vissa" userId="71bc4cc26d778a98" providerId="LiveId" clId="{A5E39182-8627-403D-8C62-E70530BBD623}" dt="2025-04-20T01:38:48.846" v="2660" actId="1076"/>
          <ac:spMkLst>
            <pc:docMk/>
            <pc:sldMk cId="1409915933" sldId="338"/>
            <ac:spMk id="5" creationId="{051FAD8F-ABB1-9243-4716-A489013DFC7E}"/>
          </ac:spMkLst>
        </pc:spChg>
        <pc:spChg chg="mod">
          <ac:chgData name="Rupesh Vissa" userId="71bc4cc26d778a98" providerId="LiveId" clId="{A5E39182-8627-403D-8C62-E70530BBD623}" dt="2025-04-20T01:45:28.919" v="2725" actId="1036"/>
          <ac:spMkLst>
            <pc:docMk/>
            <pc:sldMk cId="1409915933" sldId="338"/>
            <ac:spMk id="7" creationId="{258DBCD7-86AF-C7D1-5DC2-9ECE0E427EDC}"/>
          </ac:spMkLst>
        </pc:spChg>
        <pc:spChg chg="mod">
          <ac:chgData name="Rupesh Vissa" userId="71bc4cc26d778a98" providerId="LiveId" clId="{A5E39182-8627-403D-8C62-E70530BBD623}" dt="2025-04-20T01:46:07.475" v="2731" actId="1076"/>
          <ac:spMkLst>
            <pc:docMk/>
            <pc:sldMk cId="1409915933" sldId="338"/>
            <ac:spMk id="8" creationId="{D9237FF6-9441-58E0-7DF2-2B3D51B2A0F1}"/>
          </ac:spMkLst>
        </pc:spChg>
        <pc:spChg chg="mod">
          <ac:chgData name="Rupesh Vissa" userId="71bc4cc26d778a98" providerId="LiveId" clId="{A5E39182-8627-403D-8C62-E70530BBD623}" dt="2025-04-20T01:39:13.976" v="2666" actId="1076"/>
          <ac:spMkLst>
            <pc:docMk/>
            <pc:sldMk cId="1409915933" sldId="338"/>
            <ac:spMk id="9" creationId="{7E0C7265-C56F-8AC6-ABDC-B994779C1753}"/>
          </ac:spMkLst>
        </pc:spChg>
        <pc:spChg chg="mod">
          <ac:chgData name="Rupesh Vissa" userId="71bc4cc26d778a98" providerId="LiveId" clId="{A5E39182-8627-403D-8C62-E70530BBD623}" dt="2025-04-20T01:43:25.131" v="2700" actId="1076"/>
          <ac:spMkLst>
            <pc:docMk/>
            <pc:sldMk cId="1409915933" sldId="338"/>
            <ac:spMk id="10" creationId="{C08DBE08-C0F8-D347-FFC6-CBB3B863A811}"/>
          </ac:spMkLst>
        </pc:spChg>
        <pc:spChg chg="mod">
          <ac:chgData name="Rupesh Vissa" userId="71bc4cc26d778a98" providerId="LiveId" clId="{A5E39182-8627-403D-8C62-E70530BBD623}" dt="2025-04-20T01:43:27.758" v="2701" actId="1076"/>
          <ac:spMkLst>
            <pc:docMk/>
            <pc:sldMk cId="1409915933" sldId="338"/>
            <ac:spMk id="11" creationId="{915DA201-46A2-6886-D72A-F0D877EC91F3}"/>
          </ac:spMkLst>
        </pc:spChg>
        <pc:spChg chg="mod">
          <ac:chgData name="Rupesh Vissa" userId="71bc4cc26d778a98" providerId="LiveId" clId="{A5E39182-8627-403D-8C62-E70530BBD623}" dt="2025-04-20T01:39:19.958" v="2668" actId="1076"/>
          <ac:spMkLst>
            <pc:docMk/>
            <pc:sldMk cId="1409915933" sldId="338"/>
            <ac:spMk id="12" creationId="{0A18D7F9-2302-6D97-1977-281A1A3B6240}"/>
          </ac:spMkLst>
        </pc:spChg>
        <pc:spChg chg="mod">
          <ac:chgData name="Rupesh Vissa" userId="71bc4cc26d778a98" providerId="LiveId" clId="{A5E39182-8627-403D-8C62-E70530BBD623}" dt="2025-04-20T01:43:40.817" v="2703" actId="1076"/>
          <ac:spMkLst>
            <pc:docMk/>
            <pc:sldMk cId="1409915933" sldId="338"/>
            <ac:spMk id="13" creationId="{4AC60D27-39BA-1EB6-EC77-7109E7200F4F}"/>
          </ac:spMkLst>
        </pc:spChg>
        <pc:spChg chg="mod">
          <ac:chgData name="Rupesh Vissa" userId="71bc4cc26d778a98" providerId="LiveId" clId="{A5E39182-8627-403D-8C62-E70530BBD623}" dt="2025-04-20T01:43:34.358" v="2702" actId="1076"/>
          <ac:spMkLst>
            <pc:docMk/>
            <pc:sldMk cId="1409915933" sldId="338"/>
            <ac:spMk id="14" creationId="{68759348-0E40-2354-D67A-5C41A921F752}"/>
          </ac:spMkLst>
        </pc:spChg>
        <pc:spChg chg="mod">
          <ac:chgData name="Rupesh Vissa" userId="71bc4cc26d778a98" providerId="LiveId" clId="{A5E39182-8627-403D-8C62-E70530BBD623}" dt="2025-04-20T01:38:59.750" v="2662" actId="1076"/>
          <ac:spMkLst>
            <pc:docMk/>
            <pc:sldMk cId="1409915933" sldId="338"/>
            <ac:spMk id="15" creationId="{05434AF8-C77C-B763-22B6-92EEF9C7960E}"/>
          </ac:spMkLst>
        </pc:spChg>
        <pc:spChg chg="mod">
          <ac:chgData name="Rupesh Vissa" userId="71bc4cc26d778a98" providerId="LiveId" clId="{A5E39182-8627-403D-8C62-E70530BBD623}" dt="2025-04-20T01:45:49.722" v="2728" actId="1076"/>
          <ac:spMkLst>
            <pc:docMk/>
            <pc:sldMk cId="1409915933" sldId="338"/>
            <ac:spMk id="27" creationId="{ED88D949-BC50-C5F9-C743-2F256FE87D76}"/>
          </ac:spMkLst>
        </pc:spChg>
        <pc:cxnChg chg="add mod">
          <ac:chgData name="Rupesh Vissa" userId="71bc4cc26d778a98" providerId="LiveId" clId="{A5E39182-8627-403D-8C62-E70530BBD623}" dt="2025-04-20T01:44:32.690" v="2709" actId="13822"/>
          <ac:cxnSpMkLst>
            <pc:docMk/>
            <pc:sldMk cId="1409915933" sldId="338"/>
            <ac:cxnSpMk id="18" creationId="{06E30E17-48F9-569E-222A-6861E74CC64A}"/>
          </ac:cxnSpMkLst>
        </pc:cxnChg>
        <pc:cxnChg chg="add mod">
          <ac:chgData name="Rupesh Vissa" userId="71bc4cc26d778a98" providerId="LiveId" clId="{A5E39182-8627-403D-8C62-E70530BBD623}" dt="2025-04-20T01:44:42.523" v="2712" actId="1037"/>
          <ac:cxnSpMkLst>
            <pc:docMk/>
            <pc:sldMk cId="1409915933" sldId="338"/>
            <ac:cxnSpMk id="20" creationId="{699677A7-9214-7B3D-B61C-8E1FC3BE41B6}"/>
          </ac:cxnSpMkLst>
        </pc:cxnChg>
        <pc:cxnChg chg="add mod">
          <ac:chgData name="Rupesh Vissa" userId="71bc4cc26d778a98" providerId="LiveId" clId="{A5E39182-8627-403D-8C62-E70530BBD623}" dt="2025-04-20T01:44:50.782" v="2714" actId="13822"/>
          <ac:cxnSpMkLst>
            <pc:docMk/>
            <pc:sldMk cId="1409915933" sldId="338"/>
            <ac:cxnSpMk id="22" creationId="{3FD6C43C-E95D-460E-7318-55717CB9D54B}"/>
          </ac:cxnSpMkLst>
        </pc:cxnChg>
        <pc:cxnChg chg="add">
          <ac:chgData name="Rupesh Vissa" userId="71bc4cc26d778a98" providerId="LiveId" clId="{A5E39182-8627-403D-8C62-E70530BBD623}" dt="2025-04-20T01:44:56.863" v="2715" actId="11529"/>
          <ac:cxnSpMkLst>
            <pc:docMk/>
            <pc:sldMk cId="1409915933" sldId="338"/>
            <ac:cxnSpMk id="24" creationId="{9E6154AF-3742-D8E8-032A-AC2BF40A5737}"/>
          </ac:cxnSpMkLst>
        </pc:cxnChg>
        <pc:cxnChg chg="add mod">
          <ac:chgData name="Rupesh Vissa" userId="71bc4cc26d778a98" providerId="LiveId" clId="{A5E39182-8627-403D-8C62-E70530BBD623}" dt="2025-04-20T01:45:28.919" v="2725" actId="1036"/>
          <ac:cxnSpMkLst>
            <pc:docMk/>
            <pc:sldMk cId="1409915933" sldId="338"/>
            <ac:cxnSpMk id="26" creationId="{DE8170F4-0439-3ADB-2E46-22C01514CA8B}"/>
          </ac:cxnSpMkLst>
        </pc:cxnChg>
        <pc:cxnChg chg="add mod">
          <ac:chgData name="Rupesh Vissa" userId="71bc4cc26d778a98" providerId="LiveId" clId="{A5E39182-8627-403D-8C62-E70530BBD623}" dt="2025-04-20T01:45:59.019" v="2730" actId="13822"/>
          <ac:cxnSpMkLst>
            <pc:docMk/>
            <pc:sldMk cId="1409915933" sldId="338"/>
            <ac:cxnSpMk id="32" creationId="{12574008-6B69-1F41-68BE-F9B54FC12CAD}"/>
          </ac:cxnSpMkLst>
        </pc:cxnChg>
        <pc:cxnChg chg="add mod">
          <ac:chgData name="Rupesh Vissa" userId="71bc4cc26d778a98" providerId="LiveId" clId="{A5E39182-8627-403D-8C62-E70530BBD623}" dt="2025-04-20T01:46:39.562" v="2738" actId="14100"/>
          <ac:cxnSpMkLst>
            <pc:docMk/>
            <pc:sldMk cId="1409915933" sldId="338"/>
            <ac:cxnSpMk id="34" creationId="{FC921B28-0CF3-AA77-C19B-E47171CFDC61}"/>
          </ac:cxnSpMkLst>
        </pc:cxnChg>
        <pc:cxnChg chg="add mod">
          <ac:chgData name="Rupesh Vissa" userId="71bc4cc26d778a98" providerId="LiveId" clId="{A5E39182-8627-403D-8C62-E70530BBD623}" dt="2025-04-20T01:46:50.252" v="2741" actId="13822"/>
          <ac:cxnSpMkLst>
            <pc:docMk/>
            <pc:sldMk cId="1409915933" sldId="338"/>
            <ac:cxnSpMk id="36" creationId="{2DEDE1F7-FB5B-CD93-9AF1-D0C46C2031C3}"/>
          </ac:cxnSpMkLst>
        </pc:cxnChg>
        <pc:cxnChg chg="add mod">
          <ac:chgData name="Rupesh Vissa" userId="71bc4cc26d778a98" providerId="LiveId" clId="{A5E39182-8627-403D-8C62-E70530BBD623}" dt="2025-04-20T01:46:47.232" v="2740" actId="13822"/>
          <ac:cxnSpMkLst>
            <pc:docMk/>
            <pc:sldMk cId="1409915933" sldId="338"/>
            <ac:cxnSpMk id="37" creationId="{DC0FF0E7-046F-73FA-9FC1-5F24559F394E}"/>
          </ac:cxnSpMkLst>
        </pc:cxnChg>
        <pc:cxnChg chg="add mod">
          <ac:chgData name="Rupesh Vissa" userId="71bc4cc26d778a98" providerId="LiveId" clId="{A5E39182-8627-403D-8C62-E70530BBD623}" dt="2025-04-20T01:46:54.585" v="2742" actId="13822"/>
          <ac:cxnSpMkLst>
            <pc:docMk/>
            <pc:sldMk cId="1409915933" sldId="338"/>
            <ac:cxnSpMk id="38" creationId="{FC9DDC1B-31A2-8D6D-01AA-E3A76173C1DE}"/>
          </ac:cxnSpMkLst>
        </pc:cxnChg>
      </pc:sldChg>
      <pc:sldChg chg="addSp delSp modSp new mod">
        <pc:chgData name="Rupesh Vissa" userId="71bc4cc26d778a98" providerId="LiveId" clId="{A5E39182-8627-403D-8C62-E70530BBD623}" dt="2025-04-21T00:36:23.257" v="3203" actId="27636"/>
        <pc:sldMkLst>
          <pc:docMk/>
          <pc:sldMk cId="2450541821" sldId="339"/>
        </pc:sldMkLst>
        <pc:spChg chg="mod">
          <ac:chgData name="Rupesh Vissa" userId="71bc4cc26d778a98" providerId="LiveId" clId="{A5E39182-8627-403D-8C62-E70530BBD623}" dt="2025-04-21T00:36:23.257" v="3203" actId="27636"/>
          <ac:spMkLst>
            <pc:docMk/>
            <pc:sldMk cId="2450541821" sldId="339"/>
            <ac:spMk id="2" creationId="{84B4B988-5913-B80D-8216-6658B0C920E1}"/>
          </ac:spMkLst>
        </pc:spChg>
        <pc:spChg chg="add mod">
          <ac:chgData name="Rupesh Vissa" userId="71bc4cc26d778a98" providerId="LiveId" clId="{A5E39182-8627-403D-8C62-E70530BBD623}" dt="2025-04-21T00:32:15.983" v="3176" actId="14861"/>
          <ac:spMkLst>
            <pc:docMk/>
            <pc:sldMk cId="2450541821" sldId="339"/>
            <ac:spMk id="5" creationId="{0E013B14-D386-FD75-DB52-8A0E2A1F773C}"/>
          </ac:spMkLst>
        </pc:spChg>
        <pc:spChg chg="add mod">
          <ac:chgData name="Rupesh Vissa" userId="71bc4cc26d778a98" providerId="LiveId" clId="{A5E39182-8627-403D-8C62-E70530BBD623}" dt="2025-04-21T00:31:56.997" v="3171" actId="14861"/>
          <ac:spMkLst>
            <pc:docMk/>
            <pc:sldMk cId="2450541821" sldId="339"/>
            <ac:spMk id="6" creationId="{3AFEC029-276F-CC9D-9639-EC859C80CD4C}"/>
          </ac:spMkLst>
        </pc:spChg>
        <pc:spChg chg="add mod">
          <ac:chgData name="Rupesh Vissa" userId="71bc4cc26d778a98" providerId="LiveId" clId="{A5E39182-8627-403D-8C62-E70530BBD623}" dt="2025-04-21T00:26:59.596" v="3028" actId="1076"/>
          <ac:spMkLst>
            <pc:docMk/>
            <pc:sldMk cId="2450541821" sldId="339"/>
            <ac:spMk id="7" creationId="{32ED603D-EFBF-FFD4-91DE-ECC07B1CA55C}"/>
          </ac:spMkLst>
        </pc:spChg>
        <pc:spChg chg="add mod">
          <ac:chgData name="Rupesh Vissa" userId="71bc4cc26d778a98" providerId="LiveId" clId="{A5E39182-8627-403D-8C62-E70530BBD623}" dt="2025-04-21T00:26:45.924" v="3025" actId="1076"/>
          <ac:spMkLst>
            <pc:docMk/>
            <pc:sldMk cId="2450541821" sldId="339"/>
            <ac:spMk id="8" creationId="{F35515EC-E8BF-5B39-016F-470F96716CD0}"/>
          </ac:spMkLst>
        </pc:spChg>
        <pc:spChg chg="add mod">
          <ac:chgData name="Rupesh Vissa" userId="71bc4cc26d778a98" providerId="LiveId" clId="{A5E39182-8627-403D-8C62-E70530BBD623}" dt="2025-04-20T17:35:26.824" v="3019" actId="14861"/>
          <ac:spMkLst>
            <pc:docMk/>
            <pc:sldMk cId="2450541821" sldId="339"/>
            <ac:spMk id="9" creationId="{AE9BCA9F-40CC-8B20-67BC-A7B3695BB91B}"/>
          </ac:spMkLst>
        </pc:spChg>
        <pc:spChg chg="add mod">
          <ac:chgData name="Rupesh Vissa" userId="71bc4cc26d778a98" providerId="LiveId" clId="{A5E39182-8627-403D-8C62-E70530BBD623}" dt="2025-04-21T00:35:49.339" v="3188" actId="1076"/>
          <ac:spMkLst>
            <pc:docMk/>
            <pc:sldMk cId="2450541821" sldId="339"/>
            <ac:spMk id="10" creationId="{462C9AD7-1514-477C-71C6-17CB4FD612F5}"/>
          </ac:spMkLst>
        </pc:spChg>
        <pc:spChg chg="add mod">
          <ac:chgData name="Rupesh Vissa" userId="71bc4cc26d778a98" providerId="LiveId" clId="{A5E39182-8627-403D-8C62-E70530BBD623}" dt="2025-04-21T00:35:52.793" v="3189" actId="1076"/>
          <ac:spMkLst>
            <pc:docMk/>
            <pc:sldMk cId="2450541821" sldId="339"/>
            <ac:spMk id="11" creationId="{BF376BCB-525F-5B1B-A6C7-81A792807809}"/>
          </ac:spMkLst>
        </pc:spChg>
        <pc:cxnChg chg="add mod">
          <ac:chgData name="Rupesh Vissa" userId="71bc4cc26d778a98" providerId="LiveId" clId="{A5E39182-8627-403D-8C62-E70530BBD623}" dt="2025-04-21T00:35:03.408" v="3178" actId="13822"/>
          <ac:cxnSpMkLst>
            <pc:docMk/>
            <pc:sldMk cId="2450541821" sldId="339"/>
            <ac:cxnSpMk id="13" creationId="{AD8F8A9C-0266-BE58-85CE-D321063F898D}"/>
          </ac:cxnSpMkLst>
        </pc:cxnChg>
        <pc:cxnChg chg="add mod">
          <ac:chgData name="Rupesh Vissa" userId="71bc4cc26d778a98" providerId="LiveId" clId="{A5E39182-8627-403D-8C62-E70530BBD623}" dt="2025-04-21T00:35:18.487" v="3182" actId="1076"/>
          <ac:cxnSpMkLst>
            <pc:docMk/>
            <pc:sldMk cId="2450541821" sldId="339"/>
            <ac:cxnSpMk id="14" creationId="{12674845-3518-22B1-DD01-FD08C5DEA3AB}"/>
          </ac:cxnSpMkLst>
        </pc:cxnChg>
        <pc:cxnChg chg="add mod">
          <ac:chgData name="Rupesh Vissa" userId="71bc4cc26d778a98" providerId="LiveId" clId="{A5E39182-8627-403D-8C62-E70530BBD623}" dt="2025-04-21T00:35:29.798" v="3184" actId="13822"/>
          <ac:cxnSpMkLst>
            <pc:docMk/>
            <pc:sldMk cId="2450541821" sldId="339"/>
            <ac:cxnSpMk id="17" creationId="{F69747AF-35AD-0288-8B86-3F9B0E91F348}"/>
          </ac:cxnSpMkLst>
        </pc:cxnChg>
        <pc:cxnChg chg="add mod">
          <ac:chgData name="Rupesh Vissa" userId="71bc4cc26d778a98" providerId="LiveId" clId="{A5E39182-8627-403D-8C62-E70530BBD623}" dt="2025-04-21T00:35:41.270" v="3186" actId="13822"/>
          <ac:cxnSpMkLst>
            <pc:docMk/>
            <pc:sldMk cId="2450541821" sldId="339"/>
            <ac:cxnSpMk id="19" creationId="{D3B9BBE9-639B-6A3D-EE33-0671BCD3477D}"/>
          </ac:cxnSpMkLst>
        </pc:cxnChg>
      </pc:sldChg>
      <pc:sldChg chg="addSp delSp modSp new mod">
        <pc:chgData name="Rupesh Vissa" userId="71bc4cc26d778a98" providerId="LiveId" clId="{A5E39182-8627-403D-8C62-E70530BBD623}" dt="2025-04-21T00:53:47.466" v="3522" actId="13822"/>
        <pc:sldMkLst>
          <pc:docMk/>
          <pc:sldMk cId="1549958491" sldId="340"/>
        </pc:sldMkLst>
        <pc:spChg chg="add mod">
          <ac:chgData name="Rupesh Vissa" userId="71bc4cc26d778a98" providerId="LiveId" clId="{A5E39182-8627-403D-8C62-E70530BBD623}" dt="2025-04-21T00:36:36.480" v="3205"/>
          <ac:spMkLst>
            <pc:docMk/>
            <pc:sldMk cId="1549958491" sldId="340"/>
            <ac:spMk id="3" creationId="{FF24B98A-A301-D2FD-2385-1D14F0FFA438}"/>
          </ac:spMkLst>
        </pc:spChg>
        <pc:spChg chg="add mod">
          <ac:chgData name="Rupesh Vissa" userId="71bc4cc26d778a98" providerId="LiveId" clId="{A5E39182-8627-403D-8C62-E70530BBD623}" dt="2025-04-21T00:41:05.311" v="3222" actId="14861"/>
          <ac:spMkLst>
            <pc:docMk/>
            <pc:sldMk cId="1549958491" sldId="340"/>
            <ac:spMk id="6" creationId="{1D7A770C-FEC0-BA8C-69DD-D7D440F469B5}"/>
          </ac:spMkLst>
        </pc:spChg>
        <pc:spChg chg="add mod">
          <ac:chgData name="Rupesh Vissa" userId="71bc4cc26d778a98" providerId="LiveId" clId="{A5E39182-8627-403D-8C62-E70530BBD623}" dt="2025-04-21T00:52:08.509" v="3506" actId="403"/>
          <ac:spMkLst>
            <pc:docMk/>
            <pc:sldMk cId="1549958491" sldId="340"/>
            <ac:spMk id="8" creationId="{50FB157A-15D9-576F-F875-495DD90DCBD2}"/>
          </ac:spMkLst>
        </pc:spChg>
        <pc:spChg chg="add mod">
          <ac:chgData name="Rupesh Vissa" userId="71bc4cc26d778a98" providerId="LiveId" clId="{A5E39182-8627-403D-8C62-E70530BBD623}" dt="2025-04-21T00:53:31.313" v="3518" actId="1076"/>
          <ac:spMkLst>
            <pc:docMk/>
            <pc:sldMk cId="1549958491" sldId="340"/>
            <ac:spMk id="9" creationId="{3158E9F9-872E-4E8E-1F77-145AF50C9F1F}"/>
          </ac:spMkLst>
        </pc:spChg>
        <pc:spChg chg="add mod">
          <ac:chgData name="Rupesh Vissa" userId="71bc4cc26d778a98" providerId="LiveId" clId="{A5E39182-8627-403D-8C62-E70530BBD623}" dt="2025-04-21T00:52:48.196" v="3513" actId="1076"/>
          <ac:spMkLst>
            <pc:docMk/>
            <pc:sldMk cId="1549958491" sldId="340"/>
            <ac:spMk id="10" creationId="{BF28CE28-C2E1-1743-5192-56F1C047B4A8}"/>
          </ac:spMkLst>
        </pc:spChg>
        <pc:spChg chg="add mod">
          <ac:chgData name="Rupesh Vissa" userId="71bc4cc26d778a98" providerId="LiveId" clId="{A5E39182-8627-403D-8C62-E70530BBD623}" dt="2025-04-21T00:53:28.616" v="3517" actId="1076"/>
          <ac:spMkLst>
            <pc:docMk/>
            <pc:sldMk cId="1549958491" sldId="340"/>
            <ac:spMk id="11" creationId="{8B2A9442-F7E7-9935-BC5B-E56FF8B6E1F2}"/>
          </ac:spMkLst>
        </pc:spChg>
        <pc:spChg chg="add mod">
          <ac:chgData name="Rupesh Vissa" userId="71bc4cc26d778a98" providerId="LiveId" clId="{A5E39182-8627-403D-8C62-E70530BBD623}" dt="2025-04-21T00:46:44.458" v="3365" actId="1076"/>
          <ac:spMkLst>
            <pc:docMk/>
            <pc:sldMk cId="1549958491" sldId="340"/>
            <ac:spMk id="12" creationId="{C8837E62-606A-E3BF-4705-4F479173F0CC}"/>
          </ac:spMkLst>
        </pc:spChg>
        <pc:spChg chg="add mod">
          <ac:chgData name="Rupesh Vissa" userId="71bc4cc26d778a98" providerId="LiveId" clId="{A5E39182-8627-403D-8C62-E70530BBD623}" dt="2025-04-21T00:47:57.149" v="3413" actId="14861"/>
          <ac:spMkLst>
            <pc:docMk/>
            <pc:sldMk cId="1549958491" sldId="340"/>
            <ac:spMk id="14" creationId="{F613F8B8-6473-B76F-6555-A55FB7BA6D43}"/>
          </ac:spMkLst>
        </pc:spChg>
        <pc:spChg chg="add mod">
          <ac:chgData name="Rupesh Vissa" userId="71bc4cc26d778a98" providerId="LiveId" clId="{A5E39182-8627-403D-8C62-E70530BBD623}" dt="2025-04-21T00:48:56.343" v="3442" actId="207"/>
          <ac:spMkLst>
            <pc:docMk/>
            <pc:sldMk cId="1549958491" sldId="340"/>
            <ac:spMk id="15" creationId="{10BABF26-C8D9-4566-EA64-8D8B16E1C253}"/>
          </ac:spMkLst>
        </pc:spChg>
        <pc:spChg chg="add mod">
          <ac:chgData name="Rupesh Vissa" userId="71bc4cc26d778a98" providerId="LiveId" clId="{A5E39182-8627-403D-8C62-E70530BBD623}" dt="2025-04-21T00:51:50.139" v="3503" actId="14861"/>
          <ac:spMkLst>
            <pc:docMk/>
            <pc:sldMk cId="1549958491" sldId="340"/>
            <ac:spMk id="16" creationId="{41FA8B3B-7368-CBEA-D473-2565C6207D4A}"/>
          </ac:spMkLst>
        </pc:spChg>
        <pc:cxnChg chg="add mod">
          <ac:chgData name="Rupesh Vissa" userId="71bc4cc26d778a98" providerId="LiveId" clId="{A5E39182-8627-403D-8C62-E70530BBD623}" dt="2025-04-21T00:52:33.247" v="3509" actId="13822"/>
          <ac:cxnSpMkLst>
            <pc:docMk/>
            <pc:sldMk cId="1549958491" sldId="340"/>
            <ac:cxnSpMk id="18" creationId="{04912170-8DF9-E4FF-D1A7-1F28A6759A4A}"/>
          </ac:cxnSpMkLst>
        </pc:cxnChg>
        <pc:cxnChg chg="add mod">
          <ac:chgData name="Rupesh Vissa" userId="71bc4cc26d778a98" providerId="LiveId" clId="{A5E39182-8627-403D-8C62-E70530BBD623}" dt="2025-04-21T00:52:44.754" v="3512" actId="14100"/>
          <ac:cxnSpMkLst>
            <pc:docMk/>
            <pc:sldMk cId="1549958491" sldId="340"/>
            <ac:cxnSpMk id="19" creationId="{424250FF-AF98-034A-9890-0C616A1DF28B}"/>
          </ac:cxnSpMkLst>
        </pc:cxnChg>
        <pc:cxnChg chg="add mod">
          <ac:chgData name="Rupesh Vissa" userId="71bc4cc26d778a98" providerId="LiveId" clId="{A5E39182-8627-403D-8C62-E70530BBD623}" dt="2025-04-21T00:53:18.807" v="3515" actId="13822"/>
          <ac:cxnSpMkLst>
            <pc:docMk/>
            <pc:sldMk cId="1549958491" sldId="340"/>
            <ac:cxnSpMk id="22" creationId="{4BB4E2C8-6882-FCC7-614F-FD47CF383417}"/>
          </ac:cxnSpMkLst>
        </pc:cxnChg>
        <pc:cxnChg chg="add mod">
          <ac:chgData name="Rupesh Vissa" userId="71bc4cc26d778a98" providerId="LiveId" clId="{A5E39182-8627-403D-8C62-E70530BBD623}" dt="2025-04-21T00:53:39.883" v="3520" actId="13822"/>
          <ac:cxnSpMkLst>
            <pc:docMk/>
            <pc:sldMk cId="1549958491" sldId="340"/>
            <ac:cxnSpMk id="24" creationId="{89B34F05-6C6D-8240-3B5C-2C71A307871A}"/>
          </ac:cxnSpMkLst>
        </pc:cxnChg>
        <pc:cxnChg chg="add mod">
          <ac:chgData name="Rupesh Vissa" userId="71bc4cc26d778a98" providerId="LiveId" clId="{A5E39182-8627-403D-8C62-E70530BBD623}" dt="2025-04-21T00:53:47.466" v="3522" actId="13822"/>
          <ac:cxnSpMkLst>
            <pc:docMk/>
            <pc:sldMk cId="1549958491" sldId="340"/>
            <ac:cxnSpMk id="26" creationId="{523238EE-4A6F-4F01-1212-33FE4734C771}"/>
          </ac:cxnSpMkLst>
        </pc:cxnChg>
      </pc:sldChg>
      <pc:sldChg chg="addSp modSp add mod">
        <pc:chgData name="Rupesh Vissa" userId="71bc4cc26d778a98" providerId="LiveId" clId="{A5E39182-8627-403D-8C62-E70530BBD623}" dt="2025-04-21T06:32:44.334" v="3952" actId="13822"/>
        <pc:sldMkLst>
          <pc:docMk/>
          <pc:sldMk cId="550904383" sldId="341"/>
        </pc:sldMkLst>
        <pc:spChg chg="add mod">
          <ac:chgData name="Rupesh Vissa" userId="71bc4cc26d778a98" providerId="LiveId" clId="{A5E39182-8627-403D-8C62-E70530BBD623}" dt="2025-04-21T06:09:20.184" v="3805" actId="403"/>
          <ac:spMkLst>
            <pc:docMk/>
            <pc:sldMk cId="550904383" sldId="341"/>
            <ac:spMk id="2" creationId="{3446D4FD-D151-CCF1-6577-65E6CFD2A44A}"/>
          </ac:spMkLst>
        </pc:spChg>
        <pc:spChg chg="add mod">
          <ac:chgData name="Rupesh Vissa" userId="71bc4cc26d778a98" providerId="LiveId" clId="{A5E39182-8627-403D-8C62-E70530BBD623}" dt="2025-04-21T06:26:38.450" v="3906" actId="1076"/>
          <ac:spMkLst>
            <pc:docMk/>
            <pc:sldMk cId="550904383" sldId="341"/>
            <ac:spMk id="4" creationId="{95CD157F-D6E0-DDF5-7569-20F9E0155614}"/>
          </ac:spMkLst>
        </pc:spChg>
        <pc:spChg chg="add mod">
          <ac:chgData name="Rupesh Vissa" userId="71bc4cc26d778a98" providerId="LiveId" clId="{A5E39182-8627-403D-8C62-E70530BBD623}" dt="2025-04-21T06:27:19.323" v="3913" actId="14100"/>
          <ac:spMkLst>
            <pc:docMk/>
            <pc:sldMk cId="550904383" sldId="341"/>
            <ac:spMk id="5" creationId="{56ED37DF-EC98-FB05-E608-5FDE15E96DB3}"/>
          </ac:spMkLst>
        </pc:spChg>
        <pc:spChg chg="add mod">
          <ac:chgData name="Rupesh Vissa" userId="71bc4cc26d778a98" providerId="LiveId" clId="{A5E39182-8627-403D-8C62-E70530BBD623}" dt="2025-04-21T06:27:28.620" v="3916" actId="1076"/>
          <ac:spMkLst>
            <pc:docMk/>
            <pc:sldMk cId="550904383" sldId="341"/>
            <ac:spMk id="6" creationId="{B5E4BD10-504F-5A9C-A9A1-5036B226A9E9}"/>
          </ac:spMkLst>
        </pc:spChg>
        <pc:spChg chg="add mod">
          <ac:chgData name="Rupesh Vissa" userId="71bc4cc26d778a98" providerId="LiveId" clId="{A5E39182-8627-403D-8C62-E70530BBD623}" dt="2025-04-21T06:10:31.042" v="3819" actId="403"/>
          <ac:spMkLst>
            <pc:docMk/>
            <pc:sldMk cId="550904383" sldId="341"/>
            <ac:spMk id="7" creationId="{0CC0C1C4-E676-105C-588C-9BF1B90E9A06}"/>
          </ac:spMkLst>
        </pc:spChg>
        <pc:spChg chg="add mod">
          <ac:chgData name="Rupesh Vissa" userId="71bc4cc26d778a98" providerId="LiveId" clId="{A5E39182-8627-403D-8C62-E70530BBD623}" dt="2025-04-21T06:20:12.646" v="3853" actId="14100"/>
          <ac:spMkLst>
            <pc:docMk/>
            <pc:sldMk cId="550904383" sldId="341"/>
            <ac:spMk id="8" creationId="{A45D0150-B793-69F6-A216-3A2BC259B6A3}"/>
          </ac:spMkLst>
        </pc:spChg>
        <pc:spChg chg="add mod">
          <ac:chgData name="Rupesh Vissa" userId="71bc4cc26d778a98" providerId="LiveId" clId="{A5E39182-8627-403D-8C62-E70530BBD623}" dt="2025-04-21T06:20:50.454" v="3875" actId="14861"/>
          <ac:spMkLst>
            <pc:docMk/>
            <pc:sldMk cId="550904383" sldId="341"/>
            <ac:spMk id="9" creationId="{25216F06-4BE1-4A10-E6A3-048EF08D903A}"/>
          </ac:spMkLst>
        </pc:spChg>
        <pc:spChg chg="add mod">
          <ac:chgData name="Rupesh Vissa" userId="71bc4cc26d778a98" providerId="LiveId" clId="{A5E39182-8627-403D-8C62-E70530BBD623}" dt="2025-04-21T06:31:09.835" v="3934" actId="1036"/>
          <ac:spMkLst>
            <pc:docMk/>
            <pc:sldMk cId="550904383" sldId="341"/>
            <ac:spMk id="10" creationId="{4492DFFA-121D-616E-235D-F54F1868FC11}"/>
          </ac:spMkLst>
        </pc:spChg>
        <pc:spChg chg="add mod">
          <ac:chgData name="Rupesh Vissa" userId="71bc4cc26d778a98" providerId="LiveId" clId="{A5E39182-8627-403D-8C62-E70530BBD623}" dt="2025-04-21T06:31:45.337" v="3942" actId="14861"/>
          <ac:spMkLst>
            <pc:docMk/>
            <pc:sldMk cId="550904383" sldId="341"/>
            <ac:spMk id="11" creationId="{BE422B89-8D39-EEBC-C685-6FAF688C0F32}"/>
          </ac:spMkLst>
        </pc:spChg>
        <pc:spChg chg="add mod">
          <ac:chgData name="Rupesh Vissa" userId="71bc4cc26d778a98" providerId="LiveId" clId="{A5E39182-8627-403D-8C62-E70530BBD623}" dt="2025-04-21T06:31:24.181" v="3939" actId="20577"/>
          <ac:spMkLst>
            <pc:docMk/>
            <pc:sldMk cId="550904383" sldId="341"/>
            <ac:spMk id="12" creationId="{C3D7063C-0B52-A4D7-A017-ED6BE818E2D1}"/>
          </ac:spMkLst>
        </pc:spChg>
        <pc:spChg chg="add mod">
          <ac:chgData name="Rupesh Vissa" userId="71bc4cc26d778a98" providerId="LiveId" clId="{A5E39182-8627-403D-8C62-E70530BBD623}" dt="2025-04-21T06:24:15.774" v="3898" actId="1076"/>
          <ac:spMkLst>
            <pc:docMk/>
            <pc:sldMk cId="550904383" sldId="341"/>
            <ac:spMk id="13" creationId="{7A6EA741-E145-4884-B28E-7437A3FAD3D1}"/>
          </ac:spMkLst>
        </pc:spChg>
        <pc:spChg chg="add mod">
          <ac:chgData name="Rupesh Vissa" userId="71bc4cc26d778a98" providerId="LiveId" clId="{A5E39182-8627-403D-8C62-E70530BBD623}" dt="2025-04-21T06:32:27.459" v="3947" actId="14861"/>
          <ac:spMkLst>
            <pc:docMk/>
            <pc:sldMk cId="550904383" sldId="341"/>
            <ac:spMk id="14" creationId="{7BA94E80-8F01-252A-FABB-70431EECFA87}"/>
          </ac:spMkLst>
        </pc:spChg>
        <pc:cxnChg chg="add mod">
          <ac:chgData name="Rupesh Vissa" userId="71bc4cc26d778a98" providerId="LiveId" clId="{A5E39182-8627-403D-8C62-E70530BBD623}" dt="2025-04-21T06:26:50.495" v="3908" actId="13822"/>
          <ac:cxnSpMkLst>
            <pc:docMk/>
            <pc:sldMk cId="550904383" sldId="341"/>
            <ac:cxnSpMk id="16" creationId="{5E457429-158A-728D-9F21-EF35A9A1D9A0}"/>
          </ac:cxnSpMkLst>
        </pc:cxnChg>
        <pc:cxnChg chg="add mod">
          <ac:chgData name="Rupesh Vissa" userId="71bc4cc26d778a98" providerId="LiveId" clId="{A5E39182-8627-403D-8C62-E70530BBD623}" dt="2025-04-21T06:27:02.559" v="3910" actId="13822"/>
          <ac:cxnSpMkLst>
            <pc:docMk/>
            <pc:sldMk cId="550904383" sldId="341"/>
            <ac:cxnSpMk id="18" creationId="{E16A23D5-1211-394E-A979-A0E5CE189609}"/>
          </ac:cxnSpMkLst>
        </pc:cxnChg>
        <pc:cxnChg chg="add mod">
          <ac:chgData name="Rupesh Vissa" userId="71bc4cc26d778a98" providerId="LiveId" clId="{A5E39182-8627-403D-8C62-E70530BBD623}" dt="2025-04-21T06:32:44.334" v="3952" actId="13822"/>
          <ac:cxnSpMkLst>
            <pc:docMk/>
            <pc:sldMk cId="550904383" sldId="341"/>
            <ac:cxnSpMk id="21" creationId="{34546802-F80C-EC73-83E1-D14177FD819A}"/>
          </ac:cxnSpMkLst>
        </pc:cxnChg>
        <pc:cxnChg chg="add mod">
          <ac:chgData name="Rupesh Vissa" userId="71bc4cc26d778a98" providerId="LiveId" clId="{A5E39182-8627-403D-8C62-E70530BBD623}" dt="2025-04-21T06:30:48.245" v="3923" actId="13822"/>
          <ac:cxnSpMkLst>
            <pc:docMk/>
            <pc:sldMk cId="550904383" sldId="341"/>
            <ac:cxnSpMk id="24" creationId="{FC5153D2-02C3-292E-451F-A7940D21ECA0}"/>
          </ac:cxnSpMkLst>
        </pc:cxnChg>
        <pc:cxnChg chg="add mod">
          <ac:chgData name="Rupesh Vissa" userId="71bc4cc26d778a98" providerId="LiveId" clId="{A5E39182-8627-403D-8C62-E70530BBD623}" dt="2025-04-21T06:30:57.710" v="3925" actId="13822"/>
          <ac:cxnSpMkLst>
            <pc:docMk/>
            <pc:sldMk cId="550904383" sldId="341"/>
            <ac:cxnSpMk id="26" creationId="{539FAA69-65B1-734A-5715-75CDFACBE0D8}"/>
          </ac:cxnSpMkLst>
        </pc:cxnChg>
        <pc:cxnChg chg="add mod">
          <ac:chgData name="Rupesh Vissa" userId="71bc4cc26d778a98" providerId="LiveId" clId="{A5E39182-8627-403D-8C62-E70530BBD623}" dt="2025-04-21T06:31:06.656" v="3927" actId="1076"/>
          <ac:cxnSpMkLst>
            <pc:docMk/>
            <pc:sldMk cId="550904383" sldId="341"/>
            <ac:cxnSpMk id="27" creationId="{0BDE8B52-9B2B-B79D-1EA5-D8D48F62442B}"/>
          </ac:cxnSpMkLst>
        </pc:cxnChg>
        <pc:cxnChg chg="add mod">
          <ac:chgData name="Rupesh Vissa" userId="71bc4cc26d778a98" providerId="LiveId" clId="{A5E39182-8627-403D-8C62-E70530BBD623}" dt="2025-04-21T06:31:16.022" v="3936" actId="1076"/>
          <ac:cxnSpMkLst>
            <pc:docMk/>
            <pc:sldMk cId="550904383" sldId="341"/>
            <ac:cxnSpMk id="28" creationId="{F5EA6F6D-F6C3-AB2B-8E7C-844B27C11245}"/>
          </ac:cxnSpMkLst>
        </pc:cxnChg>
        <pc:cxnChg chg="add mod">
          <ac:chgData name="Rupesh Vissa" userId="71bc4cc26d778a98" providerId="LiveId" clId="{A5E39182-8627-403D-8C62-E70530BBD623}" dt="2025-04-21T06:31:54.196" v="3944" actId="1076"/>
          <ac:cxnSpMkLst>
            <pc:docMk/>
            <pc:sldMk cId="550904383" sldId="341"/>
            <ac:cxnSpMk id="30" creationId="{45713B3D-5C23-4BDB-C6E8-554274DEABDE}"/>
          </ac:cxnSpMkLst>
        </pc:cxnChg>
        <pc:cxnChg chg="add mod">
          <ac:chgData name="Rupesh Vissa" userId="71bc4cc26d778a98" providerId="LiveId" clId="{A5E39182-8627-403D-8C62-E70530BBD623}" dt="2025-04-21T06:32:37.445" v="3950" actId="13822"/>
          <ac:cxnSpMkLst>
            <pc:docMk/>
            <pc:sldMk cId="550904383" sldId="341"/>
            <ac:cxnSpMk id="31" creationId="{80923627-B00B-98B8-8E1D-67959AC9D6BE}"/>
          </ac:cxnSpMkLst>
        </pc:cxnChg>
      </pc:sldChg>
      <pc:sldChg chg="addSp modSp add mod">
        <pc:chgData name="Rupesh Vissa" userId="71bc4cc26d778a98" providerId="LiveId" clId="{A5E39182-8627-403D-8C62-E70530BBD623}" dt="2025-04-21T07:15:11.614" v="4334" actId="14100"/>
        <pc:sldMkLst>
          <pc:docMk/>
          <pc:sldMk cId="2895130159" sldId="342"/>
        </pc:sldMkLst>
        <pc:spChg chg="add mod">
          <ac:chgData name="Rupesh Vissa" userId="71bc4cc26d778a98" providerId="LiveId" clId="{A5E39182-8627-403D-8C62-E70530BBD623}" dt="2025-04-21T06:34:09.400" v="3983" actId="1076"/>
          <ac:spMkLst>
            <pc:docMk/>
            <pc:sldMk cId="2895130159" sldId="342"/>
            <ac:spMk id="2" creationId="{E764CD4C-D75F-673B-9EFD-931242C39076}"/>
          </ac:spMkLst>
        </pc:spChg>
        <pc:spChg chg="mod">
          <ac:chgData name="Rupesh Vissa" userId="71bc4cc26d778a98" providerId="LiveId" clId="{A5E39182-8627-403D-8C62-E70530BBD623}" dt="2025-04-21T06:34:02.956" v="3982" actId="1076"/>
          <ac:spMkLst>
            <pc:docMk/>
            <pc:sldMk cId="2895130159" sldId="342"/>
            <ac:spMk id="3" creationId="{70F3615F-E966-FF5F-9B4C-8A21685692A5}"/>
          </ac:spMkLst>
        </pc:spChg>
        <pc:spChg chg="add mod">
          <ac:chgData name="Rupesh Vissa" userId="71bc4cc26d778a98" providerId="LiveId" clId="{A5E39182-8627-403D-8C62-E70530BBD623}" dt="2025-04-21T06:34:38.454" v="3985" actId="1076"/>
          <ac:spMkLst>
            <pc:docMk/>
            <pc:sldMk cId="2895130159" sldId="342"/>
            <ac:spMk id="4" creationId="{232FC91A-CC68-E0DF-ED96-50D7190DCFE8}"/>
          </ac:spMkLst>
        </pc:spChg>
        <pc:spChg chg="add mod">
          <ac:chgData name="Rupesh Vissa" userId="71bc4cc26d778a98" providerId="LiveId" clId="{A5E39182-8627-403D-8C62-E70530BBD623}" dt="2025-04-21T06:38:58.808" v="4140" actId="14861"/>
          <ac:spMkLst>
            <pc:docMk/>
            <pc:sldMk cId="2895130159" sldId="342"/>
            <ac:spMk id="5" creationId="{59EDE009-57A3-072F-2CED-679AA03CA0BB}"/>
          </ac:spMkLst>
        </pc:spChg>
        <pc:spChg chg="add mod">
          <ac:chgData name="Rupesh Vissa" userId="71bc4cc26d778a98" providerId="LiveId" clId="{A5E39182-8627-403D-8C62-E70530BBD623}" dt="2025-04-21T07:13:31.768" v="4316" actId="1076"/>
          <ac:spMkLst>
            <pc:docMk/>
            <pc:sldMk cId="2895130159" sldId="342"/>
            <ac:spMk id="7" creationId="{58D40E5E-61C8-95A3-5C45-8236963F2ED8}"/>
          </ac:spMkLst>
        </pc:spChg>
        <pc:spChg chg="add mod">
          <ac:chgData name="Rupesh Vissa" userId="71bc4cc26d778a98" providerId="LiveId" clId="{A5E39182-8627-403D-8C62-E70530BBD623}" dt="2025-04-21T07:13:36.581" v="4318" actId="1076"/>
          <ac:spMkLst>
            <pc:docMk/>
            <pc:sldMk cId="2895130159" sldId="342"/>
            <ac:spMk id="8" creationId="{5B83CFC0-8120-1CA3-AB73-69B09BBC4C18}"/>
          </ac:spMkLst>
        </pc:spChg>
        <pc:spChg chg="add mod">
          <ac:chgData name="Rupesh Vissa" userId="71bc4cc26d778a98" providerId="LiveId" clId="{A5E39182-8627-403D-8C62-E70530BBD623}" dt="2025-04-21T07:13:39.077" v="4319" actId="1076"/>
          <ac:spMkLst>
            <pc:docMk/>
            <pc:sldMk cId="2895130159" sldId="342"/>
            <ac:spMk id="9" creationId="{F318EDCB-7366-0DAC-FCFA-9002F510CFB8}"/>
          </ac:spMkLst>
        </pc:spChg>
        <pc:spChg chg="add mod">
          <ac:chgData name="Rupesh Vissa" userId="71bc4cc26d778a98" providerId="LiveId" clId="{A5E39182-8627-403D-8C62-E70530BBD623}" dt="2025-04-21T07:13:51.120" v="4322" actId="1076"/>
          <ac:spMkLst>
            <pc:docMk/>
            <pc:sldMk cId="2895130159" sldId="342"/>
            <ac:spMk id="10" creationId="{316E53DA-7CFF-FF04-1C5E-3A64BDD098B0}"/>
          </ac:spMkLst>
        </pc:spChg>
        <pc:spChg chg="add mod">
          <ac:chgData name="Rupesh Vissa" userId="71bc4cc26d778a98" providerId="LiveId" clId="{A5E39182-8627-403D-8C62-E70530BBD623}" dt="2025-04-21T07:12:48.862" v="4300" actId="1076"/>
          <ac:spMkLst>
            <pc:docMk/>
            <pc:sldMk cId="2895130159" sldId="342"/>
            <ac:spMk id="11" creationId="{DAD97B26-B5DD-8455-132A-ACEEB5DA53F4}"/>
          </ac:spMkLst>
        </pc:spChg>
        <pc:spChg chg="add mod">
          <ac:chgData name="Rupesh Vissa" userId="71bc4cc26d778a98" providerId="LiveId" clId="{A5E39182-8627-403D-8C62-E70530BBD623}" dt="2025-04-21T07:15:11.614" v="4334" actId="14100"/>
          <ac:spMkLst>
            <pc:docMk/>
            <pc:sldMk cId="2895130159" sldId="342"/>
            <ac:spMk id="24" creationId="{5627A275-0261-A7AB-7BDB-6EA07D355ABB}"/>
          </ac:spMkLst>
        </pc:spChg>
        <pc:cxnChg chg="add mod">
          <ac:chgData name="Rupesh Vissa" userId="71bc4cc26d778a98" providerId="LiveId" clId="{A5E39182-8627-403D-8C62-E70530BBD623}" dt="2025-04-21T06:43:27.622" v="4180" actId="13822"/>
          <ac:cxnSpMkLst>
            <pc:docMk/>
            <pc:sldMk cId="2895130159" sldId="342"/>
            <ac:cxnSpMk id="13" creationId="{270B23F8-6E41-DDFE-49D7-D222E2DBB528}"/>
          </ac:cxnSpMkLst>
        </pc:cxnChg>
        <pc:cxnChg chg="add mod">
          <ac:chgData name="Rupesh Vissa" userId="71bc4cc26d778a98" providerId="LiveId" clId="{A5E39182-8627-403D-8C62-E70530BBD623}" dt="2025-04-21T06:43:49.425" v="4186" actId="13822"/>
          <ac:cxnSpMkLst>
            <pc:docMk/>
            <pc:sldMk cId="2895130159" sldId="342"/>
            <ac:cxnSpMk id="16" creationId="{BDBAA77A-5EE5-7F97-ADCB-5E96AF2C48E5}"/>
          </ac:cxnSpMkLst>
        </pc:cxnChg>
        <pc:cxnChg chg="add mod">
          <ac:chgData name="Rupesh Vissa" userId="71bc4cc26d778a98" providerId="LiveId" clId="{A5E39182-8627-403D-8C62-E70530BBD623}" dt="2025-04-21T07:13:42.501" v="4320" actId="1076"/>
          <ac:cxnSpMkLst>
            <pc:docMk/>
            <pc:sldMk cId="2895130159" sldId="342"/>
            <ac:cxnSpMk id="19" creationId="{C3FA7F1A-E8ED-AE77-CD1C-CC0902B20F66}"/>
          </ac:cxnSpMkLst>
        </pc:cxnChg>
        <pc:cxnChg chg="add mod">
          <ac:chgData name="Rupesh Vissa" userId="71bc4cc26d778a98" providerId="LiveId" clId="{A5E39182-8627-403D-8C62-E70530BBD623}" dt="2025-04-21T07:13:48.554" v="4321" actId="1076"/>
          <ac:cxnSpMkLst>
            <pc:docMk/>
            <pc:sldMk cId="2895130159" sldId="342"/>
            <ac:cxnSpMk id="21" creationId="{7FEA2901-E0A5-8BA1-94D4-666FEB753C45}"/>
          </ac:cxnSpMkLst>
        </pc:cxnChg>
      </pc:sldChg>
      <pc:sldChg chg="addSp modSp add mod">
        <pc:chgData name="Rupesh Vissa" userId="71bc4cc26d778a98" providerId="LiveId" clId="{A5E39182-8627-403D-8C62-E70530BBD623}" dt="2025-04-22T06:20:26.243" v="5729" actId="1076"/>
        <pc:sldMkLst>
          <pc:docMk/>
          <pc:sldMk cId="2465466738" sldId="343"/>
        </pc:sldMkLst>
        <pc:spChg chg="add mod">
          <ac:chgData name="Rupesh Vissa" userId="71bc4cc26d778a98" providerId="LiveId" clId="{A5E39182-8627-403D-8C62-E70530BBD623}" dt="2025-04-22T06:20:26.243" v="5729" actId="1076"/>
          <ac:spMkLst>
            <pc:docMk/>
            <pc:sldMk cId="2465466738" sldId="343"/>
            <ac:spMk id="2" creationId="{1F043D86-094C-86D5-1047-918409ED7F72}"/>
          </ac:spMkLst>
        </pc:spChg>
        <pc:spChg chg="mod">
          <ac:chgData name="Rupesh Vissa" userId="71bc4cc26d778a98" providerId="LiveId" clId="{A5E39182-8627-403D-8C62-E70530BBD623}" dt="2025-04-21T07:07:41.129" v="4255" actId="14100"/>
          <ac:spMkLst>
            <pc:docMk/>
            <pc:sldMk cId="2465466738" sldId="343"/>
            <ac:spMk id="3" creationId="{55C9B3B2-E950-D76F-468A-1AFB18483503}"/>
          </ac:spMkLst>
        </pc:spChg>
        <pc:spChg chg="add mod">
          <ac:chgData name="Rupesh Vissa" userId="71bc4cc26d778a98" providerId="LiveId" clId="{A5E39182-8627-403D-8C62-E70530BBD623}" dt="2025-04-21T07:08:16.755" v="4271" actId="1076"/>
          <ac:spMkLst>
            <pc:docMk/>
            <pc:sldMk cId="2465466738" sldId="343"/>
            <ac:spMk id="7" creationId="{9581F905-E6A2-8086-328D-B96D1FE550F1}"/>
          </ac:spMkLst>
        </pc:spChg>
        <pc:spChg chg="add mod">
          <ac:chgData name="Rupesh Vissa" userId="71bc4cc26d778a98" providerId="LiveId" clId="{A5E39182-8627-403D-8C62-E70530BBD623}" dt="2025-04-21T07:08:56.719" v="4290" actId="1076"/>
          <ac:spMkLst>
            <pc:docMk/>
            <pc:sldMk cId="2465466738" sldId="343"/>
            <ac:spMk id="8" creationId="{863100FF-1375-8463-F641-98BF8063FE45}"/>
          </ac:spMkLst>
        </pc:spChg>
        <pc:picChg chg="add mod modCrop">
          <ac:chgData name="Rupesh Vissa" userId="71bc4cc26d778a98" providerId="LiveId" clId="{A5E39182-8627-403D-8C62-E70530BBD623}" dt="2025-04-21T07:10:24.189" v="4295" actId="1076"/>
          <ac:picMkLst>
            <pc:docMk/>
            <pc:sldMk cId="2465466738" sldId="343"/>
            <ac:picMk id="4" creationId="{87FE0F1D-BFB4-07E6-634E-3AC89C990D46}"/>
          </ac:picMkLst>
        </pc:picChg>
        <pc:picChg chg="add mod">
          <ac:chgData name="Rupesh Vissa" userId="71bc4cc26d778a98" providerId="LiveId" clId="{A5E39182-8627-403D-8C62-E70530BBD623}" dt="2025-04-21T07:09:04.654" v="4292" actId="14100"/>
          <ac:picMkLst>
            <pc:docMk/>
            <pc:sldMk cId="2465466738" sldId="343"/>
            <ac:picMk id="6" creationId="{34EECFDE-5093-3F64-A542-50E3AE9AA3DE}"/>
          </ac:picMkLst>
        </pc:picChg>
      </pc:sldChg>
      <pc:sldChg chg="addSp modSp add mod modNotesTx">
        <pc:chgData name="Rupesh Vissa" userId="71bc4cc26d778a98" providerId="LiveId" clId="{A5E39182-8627-403D-8C62-E70530BBD623}" dt="2025-04-22T01:49:33.490" v="5670" actId="20577"/>
        <pc:sldMkLst>
          <pc:docMk/>
          <pc:sldMk cId="2500321552" sldId="344"/>
        </pc:sldMkLst>
        <pc:spChg chg="add mod">
          <ac:chgData name="Rupesh Vissa" userId="71bc4cc26d778a98" providerId="LiveId" clId="{A5E39182-8627-403D-8C62-E70530BBD623}" dt="2025-04-22T01:29:52.520" v="5280" actId="14861"/>
          <ac:spMkLst>
            <pc:docMk/>
            <pc:sldMk cId="2500321552" sldId="344"/>
            <ac:spMk id="2" creationId="{BF34A87F-BA19-784A-9A91-EC79A61F5AE4}"/>
          </ac:spMkLst>
        </pc:spChg>
        <pc:spChg chg="mod">
          <ac:chgData name="Rupesh Vissa" userId="71bc4cc26d778a98" providerId="LiveId" clId="{A5E39182-8627-403D-8C62-E70530BBD623}" dt="2025-04-21T13:44:59.418" v="4750" actId="14100"/>
          <ac:spMkLst>
            <pc:docMk/>
            <pc:sldMk cId="2500321552" sldId="344"/>
            <ac:spMk id="3" creationId="{9FB8CDCC-4AE9-990F-9806-C26D66802E06}"/>
          </ac:spMkLst>
        </pc:spChg>
        <pc:spChg chg="add mod">
          <ac:chgData name="Rupesh Vissa" userId="71bc4cc26d778a98" providerId="LiveId" clId="{A5E39182-8627-403D-8C62-E70530BBD623}" dt="2025-04-22T00:51:31.759" v="4995" actId="20577"/>
          <ac:spMkLst>
            <pc:docMk/>
            <pc:sldMk cId="2500321552" sldId="344"/>
            <ac:spMk id="4" creationId="{FBB5FABF-53E8-0AA8-CB52-3D8078DF639B}"/>
          </ac:spMkLst>
        </pc:spChg>
        <pc:spChg chg="add mod">
          <ac:chgData name="Rupesh Vissa" userId="71bc4cc26d778a98" providerId="LiveId" clId="{A5E39182-8627-403D-8C62-E70530BBD623}" dt="2025-04-22T01:05:55.766" v="5067" actId="1076"/>
          <ac:spMkLst>
            <pc:docMk/>
            <pc:sldMk cId="2500321552" sldId="344"/>
            <ac:spMk id="9" creationId="{C48F8774-CBDA-A094-2AC3-45CC980BC8CF}"/>
          </ac:spMkLst>
        </pc:spChg>
        <pc:spChg chg="add mod">
          <ac:chgData name="Rupesh Vissa" userId="71bc4cc26d778a98" providerId="LiveId" clId="{A5E39182-8627-403D-8C62-E70530BBD623}" dt="2025-04-22T01:05:09.571" v="5059" actId="14861"/>
          <ac:spMkLst>
            <pc:docMk/>
            <pc:sldMk cId="2500321552" sldId="344"/>
            <ac:spMk id="10" creationId="{7C47DB32-E7AB-F470-7775-2BCF338284E9}"/>
          </ac:spMkLst>
        </pc:spChg>
        <pc:spChg chg="add mod">
          <ac:chgData name="Rupesh Vissa" userId="71bc4cc26d778a98" providerId="LiveId" clId="{A5E39182-8627-403D-8C62-E70530BBD623}" dt="2025-04-22T01:12:13.653" v="5108" actId="14861"/>
          <ac:spMkLst>
            <pc:docMk/>
            <pc:sldMk cId="2500321552" sldId="344"/>
            <ac:spMk id="11" creationId="{14E04602-67D1-5F27-F791-D344EFF8F54E}"/>
          </ac:spMkLst>
        </pc:spChg>
        <pc:spChg chg="add mod">
          <ac:chgData name="Rupesh Vissa" userId="71bc4cc26d778a98" providerId="LiveId" clId="{A5E39182-8627-403D-8C62-E70530BBD623}" dt="2025-04-22T01:18:09.989" v="5157" actId="1076"/>
          <ac:spMkLst>
            <pc:docMk/>
            <pc:sldMk cId="2500321552" sldId="344"/>
            <ac:spMk id="12" creationId="{56A000D2-95A5-E459-9119-B5EA998A5D36}"/>
          </ac:spMkLst>
        </pc:spChg>
        <pc:spChg chg="add mod">
          <ac:chgData name="Rupesh Vissa" userId="71bc4cc26d778a98" providerId="LiveId" clId="{A5E39182-8627-403D-8C62-E70530BBD623}" dt="2025-04-22T01:32:42.816" v="5314" actId="1076"/>
          <ac:spMkLst>
            <pc:docMk/>
            <pc:sldMk cId="2500321552" sldId="344"/>
            <ac:spMk id="13" creationId="{CD8AA4D0-4AE5-2746-52C1-0F5973AD35BB}"/>
          </ac:spMkLst>
        </pc:spChg>
        <pc:spChg chg="add mod">
          <ac:chgData name="Rupesh Vissa" userId="71bc4cc26d778a98" providerId="LiveId" clId="{A5E39182-8627-403D-8C62-E70530BBD623}" dt="2025-04-22T01:18:28.772" v="5160" actId="20577"/>
          <ac:spMkLst>
            <pc:docMk/>
            <pc:sldMk cId="2500321552" sldId="344"/>
            <ac:spMk id="14" creationId="{E3CF87BC-82A8-1A88-D17F-D88400C6C40D}"/>
          </ac:spMkLst>
        </pc:spChg>
        <pc:spChg chg="add mod">
          <ac:chgData name="Rupesh Vissa" userId="71bc4cc26d778a98" providerId="LiveId" clId="{A5E39182-8627-403D-8C62-E70530BBD623}" dt="2025-04-22T01:24:41.072" v="5196" actId="14861"/>
          <ac:spMkLst>
            <pc:docMk/>
            <pc:sldMk cId="2500321552" sldId="344"/>
            <ac:spMk id="15" creationId="{E511B045-1351-3761-FB63-5724C84D8525}"/>
          </ac:spMkLst>
        </pc:spChg>
        <pc:spChg chg="add mod">
          <ac:chgData name="Rupesh Vissa" userId="71bc4cc26d778a98" providerId="LiveId" clId="{A5E39182-8627-403D-8C62-E70530BBD623}" dt="2025-04-22T01:29:19.529" v="5267" actId="14861"/>
          <ac:spMkLst>
            <pc:docMk/>
            <pc:sldMk cId="2500321552" sldId="344"/>
            <ac:spMk id="17" creationId="{32261F1D-C835-0838-45F7-E08DB12124B7}"/>
          </ac:spMkLst>
        </pc:spChg>
        <pc:cxnChg chg="add mod">
          <ac:chgData name="Rupesh Vissa" userId="71bc4cc26d778a98" providerId="LiveId" clId="{A5E39182-8627-403D-8C62-E70530BBD623}" dt="2025-04-22T01:30:10.922" v="5282" actId="13822"/>
          <ac:cxnSpMkLst>
            <pc:docMk/>
            <pc:sldMk cId="2500321552" sldId="344"/>
            <ac:cxnSpMk id="19" creationId="{5B3D32D5-9F72-9D23-4373-883C4098EC05}"/>
          </ac:cxnSpMkLst>
        </pc:cxnChg>
        <pc:cxnChg chg="add mod">
          <ac:chgData name="Rupesh Vissa" userId="71bc4cc26d778a98" providerId="LiveId" clId="{A5E39182-8627-403D-8C62-E70530BBD623}" dt="2025-04-22T01:30:20.266" v="5284" actId="13822"/>
          <ac:cxnSpMkLst>
            <pc:docMk/>
            <pc:sldMk cId="2500321552" sldId="344"/>
            <ac:cxnSpMk id="21" creationId="{FF01A5A1-D1B2-9CBD-BE4E-5064FE127ED0}"/>
          </ac:cxnSpMkLst>
        </pc:cxnChg>
        <pc:cxnChg chg="add mod">
          <ac:chgData name="Rupesh Vissa" userId="71bc4cc26d778a98" providerId="LiveId" clId="{A5E39182-8627-403D-8C62-E70530BBD623}" dt="2025-04-22T01:30:30.496" v="5286" actId="13822"/>
          <ac:cxnSpMkLst>
            <pc:docMk/>
            <pc:sldMk cId="2500321552" sldId="344"/>
            <ac:cxnSpMk id="23" creationId="{3D7E30F9-4AD8-63C3-8F04-A430DB7E3792}"/>
          </ac:cxnSpMkLst>
        </pc:cxnChg>
        <pc:cxnChg chg="add mod">
          <ac:chgData name="Rupesh Vissa" userId="71bc4cc26d778a98" providerId="LiveId" clId="{A5E39182-8627-403D-8C62-E70530BBD623}" dt="2025-04-22T01:30:41.041" v="5288" actId="13822"/>
          <ac:cxnSpMkLst>
            <pc:docMk/>
            <pc:sldMk cId="2500321552" sldId="344"/>
            <ac:cxnSpMk id="25" creationId="{1A12B25F-BD9F-78B3-86E2-0E1505A9C09A}"/>
          </ac:cxnSpMkLst>
        </pc:cxnChg>
        <pc:cxnChg chg="add mod">
          <ac:chgData name="Rupesh Vissa" userId="71bc4cc26d778a98" providerId="LiveId" clId="{A5E39182-8627-403D-8C62-E70530BBD623}" dt="2025-04-22T01:32:49.367" v="5316" actId="1076"/>
          <ac:cxnSpMkLst>
            <pc:docMk/>
            <pc:sldMk cId="2500321552" sldId="344"/>
            <ac:cxnSpMk id="36" creationId="{70C0EB85-4663-725A-28EC-E0534418440B}"/>
          </ac:cxnSpMkLst>
        </pc:cxnChg>
        <pc:cxnChg chg="add mod">
          <ac:chgData name="Rupesh Vissa" userId="71bc4cc26d778a98" providerId="LiveId" clId="{A5E39182-8627-403D-8C62-E70530BBD623}" dt="2025-04-22T01:33:04.077" v="5318" actId="13822"/>
          <ac:cxnSpMkLst>
            <pc:docMk/>
            <pc:sldMk cId="2500321552" sldId="344"/>
            <ac:cxnSpMk id="38" creationId="{8AC753FA-AC46-3B83-54A1-CA9BB1189E6C}"/>
          </ac:cxnSpMkLst>
        </pc:cxnChg>
        <pc:cxnChg chg="add mod">
          <ac:chgData name="Rupesh Vissa" userId="71bc4cc26d778a98" providerId="LiveId" clId="{A5E39182-8627-403D-8C62-E70530BBD623}" dt="2025-04-22T01:33:16.811" v="5320" actId="13822"/>
          <ac:cxnSpMkLst>
            <pc:docMk/>
            <pc:sldMk cId="2500321552" sldId="344"/>
            <ac:cxnSpMk id="40" creationId="{D3D4F04A-EED4-281D-3FE1-8C0966CDD75C}"/>
          </ac:cxnSpMkLst>
        </pc:cxnChg>
        <pc:cxnChg chg="add mod">
          <ac:chgData name="Rupesh Vissa" userId="71bc4cc26d778a98" providerId="LiveId" clId="{A5E39182-8627-403D-8C62-E70530BBD623}" dt="2025-04-22T01:33:36.668" v="5324" actId="1076"/>
          <ac:cxnSpMkLst>
            <pc:docMk/>
            <pc:sldMk cId="2500321552" sldId="344"/>
            <ac:cxnSpMk id="41" creationId="{7D560BAB-F63E-472F-0D70-7956C175D918}"/>
          </ac:cxnSpMkLst>
        </pc:cxnChg>
        <pc:cxnChg chg="add mod">
          <ac:chgData name="Rupesh Vissa" userId="71bc4cc26d778a98" providerId="LiveId" clId="{A5E39182-8627-403D-8C62-E70530BBD623}" dt="2025-04-22T01:33:30.109" v="5323" actId="1076"/>
          <ac:cxnSpMkLst>
            <pc:docMk/>
            <pc:sldMk cId="2500321552" sldId="344"/>
            <ac:cxnSpMk id="42" creationId="{19024652-66F9-0BFD-2E47-5EFEA0A02DD3}"/>
          </ac:cxnSpMkLst>
        </pc:cxnChg>
      </pc:sldChg>
      <pc:sldChg chg="add del">
        <pc:chgData name="Rupesh Vissa" userId="71bc4cc26d778a98" providerId="LiveId" clId="{A5E39182-8627-403D-8C62-E70530BBD623}" dt="2025-04-22T01:34:03.389" v="5325" actId="47"/>
        <pc:sldMkLst>
          <pc:docMk/>
          <pc:sldMk cId="379670336" sldId="345"/>
        </pc:sldMkLst>
      </pc:sldChg>
      <pc:sldChg chg="addSp delSp modSp new mod">
        <pc:chgData name="Rupesh Vissa" userId="71bc4cc26d778a98" providerId="LiveId" clId="{A5E39182-8627-403D-8C62-E70530BBD623}" dt="2025-04-21T13:42:39.535" v="4725" actId="1037"/>
        <pc:sldMkLst>
          <pc:docMk/>
          <pc:sldMk cId="3610681470" sldId="346"/>
        </pc:sldMkLst>
        <pc:spChg chg="add mod">
          <ac:chgData name="Rupesh Vissa" userId="71bc4cc26d778a98" providerId="LiveId" clId="{A5E39182-8627-403D-8C62-E70530BBD623}" dt="2025-04-21T13:13:02.175" v="4338" actId="14100"/>
          <ac:spMkLst>
            <pc:docMk/>
            <pc:sldMk cId="3610681470" sldId="346"/>
            <ac:spMk id="3" creationId="{CF4AEB30-429A-5CA9-5202-DB7C0534013C}"/>
          </ac:spMkLst>
        </pc:spChg>
        <pc:spChg chg="add mod">
          <ac:chgData name="Rupesh Vissa" userId="71bc4cc26d778a98" providerId="LiveId" clId="{A5E39182-8627-403D-8C62-E70530BBD623}" dt="2025-04-21T13:14:55.768" v="4395" actId="1076"/>
          <ac:spMkLst>
            <pc:docMk/>
            <pc:sldMk cId="3610681470" sldId="346"/>
            <ac:spMk id="4" creationId="{D76FCB85-4B91-730A-A981-44752CE801A4}"/>
          </ac:spMkLst>
        </pc:spChg>
        <pc:spChg chg="add mod">
          <ac:chgData name="Rupesh Vissa" userId="71bc4cc26d778a98" providerId="LiveId" clId="{A5E39182-8627-403D-8C62-E70530BBD623}" dt="2025-04-21T13:15:52.695" v="4425" actId="14861"/>
          <ac:spMkLst>
            <pc:docMk/>
            <pc:sldMk cId="3610681470" sldId="346"/>
            <ac:spMk id="6" creationId="{997A50EE-F2E4-7641-58DD-F964B96818EA}"/>
          </ac:spMkLst>
        </pc:spChg>
        <pc:spChg chg="add mod">
          <ac:chgData name="Rupesh Vissa" userId="71bc4cc26d778a98" providerId="LiveId" clId="{A5E39182-8627-403D-8C62-E70530BBD623}" dt="2025-04-21T13:20:35.016" v="4500" actId="403"/>
          <ac:spMkLst>
            <pc:docMk/>
            <pc:sldMk cId="3610681470" sldId="346"/>
            <ac:spMk id="7" creationId="{C264C28F-B27E-43D4-4CD4-531D89A9A705}"/>
          </ac:spMkLst>
        </pc:spChg>
        <pc:spChg chg="add mod">
          <ac:chgData name="Rupesh Vissa" userId="71bc4cc26d778a98" providerId="LiveId" clId="{A5E39182-8627-403D-8C62-E70530BBD623}" dt="2025-04-21T13:20:27.324" v="4499" actId="1076"/>
          <ac:spMkLst>
            <pc:docMk/>
            <pc:sldMk cId="3610681470" sldId="346"/>
            <ac:spMk id="8" creationId="{7DC85634-7A09-5480-CC9E-FA2EC085F75B}"/>
          </ac:spMkLst>
        </pc:spChg>
        <pc:spChg chg="add mod">
          <ac:chgData name="Rupesh Vissa" userId="71bc4cc26d778a98" providerId="LiveId" clId="{A5E39182-8627-403D-8C62-E70530BBD623}" dt="2025-04-21T13:20:23.322" v="4498" actId="1076"/>
          <ac:spMkLst>
            <pc:docMk/>
            <pc:sldMk cId="3610681470" sldId="346"/>
            <ac:spMk id="9" creationId="{9210B5AF-837A-2763-3ADE-8DBBAEDC2A3B}"/>
          </ac:spMkLst>
        </pc:spChg>
        <pc:spChg chg="add mod">
          <ac:chgData name="Rupesh Vissa" userId="71bc4cc26d778a98" providerId="LiveId" clId="{A5E39182-8627-403D-8C62-E70530BBD623}" dt="2025-04-21T13:21:25.637" v="4527" actId="14861"/>
          <ac:spMkLst>
            <pc:docMk/>
            <pc:sldMk cId="3610681470" sldId="346"/>
            <ac:spMk id="10" creationId="{78ECDF43-C3C2-CBCA-22A1-98ACB2C5028A}"/>
          </ac:spMkLst>
        </pc:spChg>
        <pc:spChg chg="add mod">
          <ac:chgData name="Rupesh Vissa" userId="71bc4cc26d778a98" providerId="LiveId" clId="{A5E39182-8627-403D-8C62-E70530BBD623}" dt="2025-04-21T13:41:00.506" v="4693" actId="1076"/>
          <ac:spMkLst>
            <pc:docMk/>
            <pc:sldMk cId="3610681470" sldId="346"/>
            <ac:spMk id="11" creationId="{5A8DC21D-D4AD-1733-E888-3BE310721174}"/>
          </ac:spMkLst>
        </pc:spChg>
        <pc:spChg chg="add mod">
          <ac:chgData name="Rupesh Vissa" userId="71bc4cc26d778a98" providerId="LiveId" clId="{A5E39182-8627-403D-8C62-E70530BBD623}" dt="2025-04-21T13:41:26.436" v="4695" actId="1076"/>
          <ac:spMkLst>
            <pc:docMk/>
            <pc:sldMk cId="3610681470" sldId="346"/>
            <ac:spMk id="12" creationId="{D4DBB786-8E46-1B69-EF34-0FE771627D09}"/>
          </ac:spMkLst>
        </pc:spChg>
        <pc:spChg chg="add mod">
          <ac:chgData name="Rupesh Vissa" userId="71bc4cc26d778a98" providerId="LiveId" clId="{A5E39182-8627-403D-8C62-E70530BBD623}" dt="2025-04-21T13:41:29.330" v="4696" actId="1076"/>
          <ac:spMkLst>
            <pc:docMk/>
            <pc:sldMk cId="3610681470" sldId="346"/>
            <ac:spMk id="13" creationId="{164ECC21-ABDE-82D9-16CA-AC7EBC2A1045}"/>
          </ac:spMkLst>
        </pc:spChg>
        <pc:spChg chg="add mod">
          <ac:chgData name="Rupesh Vissa" userId="71bc4cc26d778a98" providerId="LiveId" clId="{A5E39182-8627-403D-8C62-E70530BBD623}" dt="2025-04-21T13:42:39.535" v="4725" actId="1037"/>
          <ac:spMkLst>
            <pc:docMk/>
            <pc:sldMk cId="3610681470" sldId="346"/>
            <ac:spMk id="14" creationId="{798F7C52-5E57-977D-2775-5B66A5247248}"/>
          </ac:spMkLst>
        </pc:spChg>
        <pc:cxnChg chg="add mod">
          <ac:chgData name="Rupesh Vissa" userId="71bc4cc26d778a98" providerId="LiveId" clId="{A5E39182-8627-403D-8C62-E70530BBD623}" dt="2025-04-21T13:38:30.966" v="4666" actId="13822"/>
          <ac:cxnSpMkLst>
            <pc:docMk/>
            <pc:sldMk cId="3610681470" sldId="346"/>
            <ac:cxnSpMk id="16" creationId="{C5075474-7D54-7FFC-E298-C31DB2EE615D}"/>
          </ac:cxnSpMkLst>
        </pc:cxnChg>
        <pc:cxnChg chg="add mod">
          <ac:chgData name="Rupesh Vissa" userId="71bc4cc26d778a98" providerId="LiveId" clId="{A5E39182-8627-403D-8C62-E70530BBD623}" dt="2025-04-21T13:38:39.172" v="4668" actId="1076"/>
          <ac:cxnSpMkLst>
            <pc:docMk/>
            <pc:sldMk cId="3610681470" sldId="346"/>
            <ac:cxnSpMk id="17" creationId="{45CC07E4-0381-35B2-E46F-D5B284F1EF23}"/>
          </ac:cxnSpMkLst>
        </pc:cxnChg>
        <pc:cxnChg chg="add mod">
          <ac:chgData name="Rupesh Vissa" userId="71bc4cc26d778a98" providerId="LiveId" clId="{A5E39182-8627-403D-8C62-E70530BBD623}" dt="2025-04-21T13:39:06.122" v="4673" actId="14100"/>
          <ac:cxnSpMkLst>
            <pc:docMk/>
            <pc:sldMk cId="3610681470" sldId="346"/>
            <ac:cxnSpMk id="19" creationId="{BB48F046-7F5B-4EAE-BFA4-7AD5CD1285AC}"/>
          </ac:cxnSpMkLst>
        </pc:cxnChg>
        <pc:cxnChg chg="add mod">
          <ac:chgData name="Rupesh Vissa" userId="71bc4cc26d778a98" providerId="LiveId" clId="{A5E39182-8627-403D-8C62-E70530BBD623}" dt="2025-04-21T13:39:01.935" v="4672" actId="13822"/>
          <ac:cxnSpMkLst>
            <pc:docMk/>
            <pc:sldMk cId="3610681470" sldId="346"/>
            <ac:cxnSpMk id="21" creationId="{8F2263EA-0103-7F06-A891-27BFD5773A66}"/>
          </ac:cxnSpMkLst>
        </pc:cxnChg>
        <pc:cxnChg chg="add mod">
          <ac:chgData name="Rupesh Vissa" userId="71bc4cc26d778a98" providerId="LiveId" clId="{A5E39182-8627-403D-8C62-E70530BBD623}" dt="2025-04-21T13:39:19.569" v="4680" actId="1035"/>
          <ac:cxnSpMkLst>
            <pc:docMk/>
            <pc:sldMk cId="3610681470" sldId="346"/>
            <ac:cxnSpMk id="24" creationId="{DD59FBD2-4354-01FB-1CCC-1EB1FE7991A1}"/>
          </ac:cxnSpMkLst>
        </pc:cxnChg>
        <pc:cxnChg chg="add mod">
          <ac:chgData name="Rupesh Vissa" userId="71bc4cc26d778a98" providerId="LiveId" clId="{A5E39182-8627-403D-8C62-E70530BBD623}" dt="2025-04-21T13:41:04.660" v="4694" actId="1076"/>
          <ac:cxnSpMkLst>
            <pc:docMk/>
            <pc:sldMk cId="3610681470" sldId="346"/>
            <ac:cxnSpMk id="26" creationId="{7B5A080E-4EEC-78F1-3CFD-DF4F4B69DAE7}"/>
          </ac:cxnSpMkLst>
        </pc:cxnChg>
        <pc:cxnChg chg="add mod">
          <ac:chgData name="Rupesh Vissa" userId="71bc4cc26d778a98" providerId="LiveId" clId="{A5E39182-8627-403D-8C62-E70530BBD623}" dt="2025-04-21T13:40:55.828" v="4692" actId="1076"/>
          <ac:cxnSpMkLst>
            <pc:docMk/>
            <pc:sldMk cId="3610681470" sldId="346"/>
            <ac:cxnSpMk id="28" creationId="{19EDCE7D-F0D7-44A1-C04B-64AF83BEB598}"/>
          </ac:cxnSpMkLst>
        </pc:cxnChg>
        <pc:cxnChg chg="add mod">
          <ac:chgData name="Rupesh Vissa" userId="71bc4cc26d778a98" providerId="LiveId" clId="{A5E39182-8627-403D-8C62-E70530BBD623}" dt="2025-04-21T13:41:40.463" v="4699" actId="14100"/>
          <ac:cxnSpMkLst>
            <pc:docMk/>
            <pc:sldMk cId="3610681470" sldId="346"/>
            <ac:cxnSpMk id="29" creationId="{E1F435C3-75A0-598B-AFE3-1E169DB5308F}"/>
          </ac:cxnSpMkLst>
        </pc:cxnChg>
        <pc:cxnChg chg="add mod">
          <ac:chgData name="Rupesh Vissa" userId="71bc4cc26d778a98" providerId="LiveId" clId="{A5E39182-8627-403D-8C62-E70530BBD623}" dt="2025-04-21T13:42:31.024" v="4702" actId="1076"/>
          <ac:cxnSpMkLst>
            <pc:docMk/>
            <pc:sldMk cId="3610681470" sldId="346"/>
            <ac:cxnSpMk id="31" creationId="{FDB66876-7C22-B361-1078-24534C46757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9CB6D-C01F-456B-8134-2FF8F5B30F0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8C8E4-DCB1-4796-B62B-63A162D6C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2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CTLA 4- cytotoxic T lymphocyte Associated antigen-;  PTPN 22- protein tyrosine phosphatase 22,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8C8E4-DCB1-4796-B62B-63A162D6C0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12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susceptibility is associated with polymorphisms in several immune regulation–associated genes, such as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Cytotoxic T lymphocyte–associated antigen-4 (CTLA4)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 tyrosine phosphatase-22 (PTPN22)                            </a:t>
            </a:r>
            <a:r>
              <a:rPr lang="en-US" b="1" dirty="0"/>
              <a:t>Encode regulators of   T-cell responses 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1800"/>
              </a:spcAft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Interleukin-2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receptor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chain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(IL2RA)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8C8E4-DCB1-4796-B62B-63A162D6C0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0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51E41-98F9-C6C3-46F8-051493B4E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BAB27-C3AD-BB9F-BA75-8F4924B91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A9275F-8B82-6597-031E-BC58ABAEE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susceptibility is associated with polymorphisms in several immune regulation–associated genes, such as </a:t>
            </a:r>
          </a:p>
          <a:p>
            <a:pPr lvl="1"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Cytotoxic T lymphocyte–associated antigen-4 (CTLA4)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 tyrosine phosphatase-22 (PTPN22)                            </a:t>
            </a:r>
            <a:r>
              <a:rPr lang="en-US" b="1" dirty="0"/>
              <a:t>Encode regulators of   T-cell responses 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1800"/>
              </a:spcAft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Interleukin-2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receptor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 </a:t>
            </a:r>
            <a:r>
              <a:rPr lang="fr-FR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chain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(IL2RA)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C40A6-06F7-746D-C409-7E563A74E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8C8E4-DCB1-4796-B62B-63A162D6C0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8C8E4-DCB1-4796-B62B-63A162D6C0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4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8C8E4-DCB1-4796-B62B-63A162D6C0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00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8C8E4-DCB1-4796-B62B-63A162D6C0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93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8C8E4-DCB1-4796-B62B-63A162D6C0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8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8C8E4-DCB1-4796-B62B-63A162D6C09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32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Euthyroid sick syndrome </a:t>
            </a:r>
          </a:p>
          <a:p>
            <a:r>
              <a:rPr lang="en-US" dirty="0"/>
              <a:t>Is an adaptive mechanism to concise energy during time of stress .decreased  peripheral conversion of T4 (thyroxine to Tri </a:t>
            </a:r>
            <a:r>
              <a:rPr lang="en-US" dirty="0" err="1"/>
              <a:t>iodod</a:t>
            </a:r>
            <a:r>
              <a:rPr lang="en-US" dirty="0"/>
              <a:t> thyronine (T3) by 5’deiodinase resulting in low T3 levels and a relative build up of T4 that decreases as T4 is converted into reverse T3, an inactive form of thyroid hormone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8C8E4-DCB1-4796-B62B-63A162D6C09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9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240A-27FD-0088-135F-815511417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17DD9C-6C72-DD7C-D115-83B610EB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CECA6-688F-C294-B53A-303198AD0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12F2C-40E0-3BC2-8544-451E2975A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F4BB1-E9AA-856D-A052-5B1585D9E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14D87-445B-05C1-9872-77C687A24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3772D-74AA-4E65-5C73-E0579604E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9A1F0-D229-CE78-A722-58EB8149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A7901-B6C2-417C-DE75-17AC0926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F070F-CEAA-EE9F-B103-3C87D5589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1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DB3A6-2386-AF50-DCB8-A934A4052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935E93-A127-738E-7264-9EAC2E7FC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C7861-F222-E6DE-E7B7-055ECDF6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133BF-958B-CF65-BB48-CD1A0807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26B33-36E0-4462-8E28-0782DA00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8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5F0C-34DD-0388-2367-81B2D161D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5579B-788C-46FC-2F68-385DF124C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AA37F-9B46-EAA7-4119-776F43B9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D7D78-EA92-0158-91B8-367EF903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419D0-945D-ECF6-ED91-330685D7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3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FA58-18F9-EF3E-E17D-C66922B49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EF270-34F5-847B-EE4C-60CD7A471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3F676-8053-E205-196C-F546FC5A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8455F-881D-C99E-2DF3-A3E6C02B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880AF-5431-DACF-4B60-5FD91D8B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1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4014-DC6E-819F-42B4-55E44F942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5762D-7A2E-5B1D-5593-55C6B0656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AF773-ABFC-0301-B842-0F74DDE25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E4525-7EBA-545B-8118-A77C364A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C7250-50B6-EB93-71B7-FDAB62FD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95014-C0E4-E038-FAB3-A7820BDB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32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8E7A1-35F5-B138-8C3C-EDFFC29A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10728-122E-7DDC-F8BC-4754EE608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4DE28-2FF0-F1B6-53A5-11868F76C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840CF-2CCB-99A1-D4B0-8EDF18891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DB865-9D21-83E8-E924-C6A6E2EBB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592C27-C762-E4F4-CB1A-5EC94AB1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D85974-9475-CA55-2FBD-437FAA18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5A6865-C365-9233-4390-0EE55FF0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5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3BEBC-694C-2847-D1F8-904A389D2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1D357-A034-15AF-E867-8CBDD842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4C905-B60E-34CD-A704-642AEA028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4D468-105F-A53C-2851-DE29CE97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4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00BF0-AF9E-D378-2C06-67FF07334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5312B-6D19-5AA7-DE79-A545C1802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EC99C-74B5-5C46-4441-08185675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4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81292-8C7E-0E1D-4DC0-1CA9D628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619B4-03FE-53C5-3C65-D169FC1C7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C33AA-127F-6161-85AE-2B5D52B13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84A80-31A6-499D-9154-FAE21985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728B6-C057-C22F-FE01-389AAE622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AF978-3A0C-6224-159D-16DB4A57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47BEA-4FC7-ECF6-B777-83C673A1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514B4-DFCC-4168-957F-534E07CE8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106DF-8E3F-A06C-1608-AD4B5C4AE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A1C83-33DA-652F-AC5C-516079E32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3B04E-6075-92BD-84D1-6F43A31B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13C77-366A-087C-5B2A-D2FB155E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00319-75D8-CDFB-5F67-FD1B1A40B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5FD33-449E-DC7C-DACE-9B685B857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9A178-A2FA-7C01-8275-594BBB0B2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2ABEA8-A374-482F-88DE-3B5A063C5E93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3540E-7CAB-6AFE-B24C-856980096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008CA-7D42-2EA3-CE7B-EB29F2524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1B3860-F098-4714-8D38-A58633034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0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01FA9-33D4-0593-0DDE-A28217A05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9927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HYPOTHYROIDISM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784F6D-B587-D2D4-F954-A6219FB2F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932" y="3521015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Dr.V.Shanthi,</a:t>
            </a:r>
          </a:p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Professor, Department of pathology</a:t>
            </a:r>
          </a:p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Sri Venkateswara Institute Of Medical Sciences,</a:t>
            </a:r>
          </a:p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Tirupathi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6365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04E5A-D903-A232-7BD5-4178EB7DA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6B7C01-8A48-AA86-B329-D94F5C59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9166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THYROIDITIS- PATHOGENESIS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99D38-F7EA-1FA4-B559-14A1510EC5D3}"/>
              </a:ext>
            </a:extLst>
          </p:cNvPr>
          <p:cNvSpPr txBox="1"/>
          <p:nvPr/>
        </p:nvSpPr>
        <p:spPr>
          <a:xfrm>
            <a:off x="2598303" y="1028396"/>
            <a:ext cx="6868783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Breakdown in self tolerance to thyroid autoantigen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A1D6F9-100A-F30A-7A5B-6514AC90198A}"/>
              </a:ext>
            </a:extLst>
          </p:cNvPr>
          <p:cNvCxnSpPr>
            <a:cxnSpLocks/>
          </p:cNvCxnSpPr>
          <p:nvPr/>
        </p:nvCxnSpPr>
        <p:spPr>
          <a:xfrm>
            <a:off x="5940551" y="1643788"/>
            <a:ext cx="0" cy="4434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104751-DEC8-95BC-D5CE-E71115E2E50A}"/>
              </a:ext>
            </a:extLst>
          </p:cNvPr>
          <p:cNvSpPr txBox="1"/>
          <p:nvPr/>
        </p:nvSpPr>
        <p:spPr>
          <a:xfrm>
            <a:off x="2724913" y="2279090"/>
            <a:ext cx="6742173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Exposure of normal sequestered thyroid antigen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22A25C-01E0-868D-DA8A-2A36FC7467D3}"/>
              </a:ext>
            </a:extLst>
          </p:cNvPr>
          <p:cNvSpPr txBox="1"/>
          <p:nvPr/>
        </p:nvSpPr>
        <p:spPr>
          <a:xfrm>
            <a:off x="4592631" y="4244422"/>
            <a:ext cx="3516926" cy="1323439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Antibodies directed against 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Thyroglobulin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TSH receptors  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Thyroid peroxidase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F4EC6C-46D9-A351-3D84-055BDC3CFC13}"/>
              </a:ext>
            </a:extLst>
          </p:cNvPr>
          <p:cNvCxnSpPr>
            <a:cxnSpLocks/>
          </p:cNvCxnSpPr>
          <p:nvPr/>
        </p:nvCxnSpPr>
        <p:spPr>
          <a:xfrm>
            <a:off x="5843015" y="2925268"/>
            <a:ext cx="0" cy="11864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2196ADE6-1DE1-2291-C1E1-6B048DBE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080" y="3518510"/>
            <a:ext cx="2692021" cy="22009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AA8CC64-12D3-2324-C113-4199816FC02F}"/>
              </a:ext>
            </a:extLst>
          </p:cNvPr>
          <p:cNvSpPr txBox="1"/>
          <p:nvPr/>
        </p:nvSpPr>
        <p:spPr>
          <a:xfrm>
            <a:off x="4734228" y="5973372"/>
            <a:ext cx="3516926" cy="707886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Antibody dependent cell mediated cytotoxicity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F219A-4E69-8860-08E1-D4B450C9F4ED}"/>
              </a:ext>
            </a:extLst>
          </p:cNvPr>
          <p:cNvSpPr txBox="1"/>
          <p:nvPr/>
        </p:nvSpPr>
        <p:spPr>
          <a:xfrm>
            <a:off x="122305" y="1542344"/>
            <a:ext cx="2121405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Abnormalities of regulatory T cells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DCDAD1-3DD0-5B57-986A-B265FC3168EF}"/>
              </a:ext>
            </a:extLst>
          </p:cNvPr>
          <p:cNvCxnSpPr/>
          <p:nvPr/>
        </p:nvCxnSpPr>
        <p:spPr>
          <a:xfrm flipH="1">
            <a:off x="2064682" y="1259228"/>
            <a:ext cx="349334" cy="2308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5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29113B-B736-CB52-82EE-07FDB72A9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80" y="1080656"/>
            <a:ext cx="4203536" cy="5412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67460-833F-5D5E-65D8-7A86EE49C43A}"/>
              </a:ext>
            </a:extLst>
          </p:cNvPr>
          <p:cNvSpPr txBox="1"/>
          <p:nvPr/>
        </p:nvSpPr>
        <p:spPr>
          <a:xfrm>
            <a:off x="493044" y="1798410"/>
            <a:ext cx="680258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 -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of thyroid gland is diffusely enlarged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 section - pale, yellow-tan, to gray-white firm, and somewhat nodular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499A69-1C77-E2BA-AF17-0E84C3E3D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7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A5BD8-3F60-6021-8FA2-DF3307416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073CC-2B4F-BD17-846E-494139383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7" y="1620982"/>
            <a:ext cx="11565082" cy="499802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 – 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infiltration of the parenchyma by a mononuclear inflammatory infiltrate containing small lymphocytes, plasma cells, and well-developed germinal centers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Thyroid follicles are atrophic and are lined in many areas by epithelial cells with abundant eosinophilic, granular cytoplasm, termed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Hürthle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cells, which represent a metaplastic response of the normally low cuboidal follicular epithelium to chronic injury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211075-02C8-5840-577E-B18573E33496}"/>
              </a:ext>
            </a:extLst>
          </p:cNvPr>
          <p:cNvSpPr txBox="1">
            <a:spLocks/>
          </p:cNvSpPr>
          <p:nvPr/>
        </p:nvSpPr>
        <p:spPr>
          <a:xfrm>
            <a:off x="838200" y="461601"/>
            <a:ext cx="10515600" cy="792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7889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ADAE-9FCE-7805-EF26-2AFADD3C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374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A0D4D-FFEB-8D29-37B3-0F2BA80F9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8" y="1354499"/>
            <a:ext cx="5799742" cy="5152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8925B-3531-2108-723C-4A2F0AB68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368354"/>
            <a:ext cx="5675051" cy="513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59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96EE8D-AC25-DE38-B48B-C2732C7E0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"/>
          <a:stretch/>
        </p:blipFill>
        <p:spPr>
          <a:xfrm>
            <a:off x="6096000" y="1817247"/>
            <a:ext cx="5947539" cy="4806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8A00A5-29D7-7448-B3F3-BB0E87930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5" y="1817248"/>
            <a:ext cx="5891403" cy="4806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A68D5F-B572-AE4E-60C4-4BC82B30C701}"/>
              </a:ext>
            </a:extLst>
          </p:cNvPr>
          <p:cNvSpPr txBox="1"/>
          <p:nvPr/>
        </p:nvSpPr>
        <p:spPr>
          <a:xfrm>
            <a:off x="361561" y="795448"/>
            <a:ext cx="5361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Follicles lined by normal follicular epithelial cells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16C21-F7E2-D478-9287-BF7907418FA1}"/>
              </a:ext>
            </a:extLst>
          </p:cNvPr>
          <p:cNvSpPr txBox="1"/>
          <p:nvPr/>
        </p:nvSpPr>
        <p:spPr>
          <a:xfrm>
            <a:off x="6830290" y="1082235"/>
            <a:ext cx="5361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Follicles lined by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hurthle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22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0375C-153E-8D50-EE9E-F3C264941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C6A02-A2B9-FD50-1BCB-DDBC01F10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2157046"/>
            <a:ext cx="11418277" cy="4019916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“classic” Hashimoto thyroiditis, interstitial connective tissue is increased and may be abundant</a:t>
            </a: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Unlike Reidel thyroiditis, the fibrosis does not extend beyond the capsule of the gland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269FC-5BB1-5F16-0986-8F89F37AFCE7}"/>
              </a:ext>
            </a:extLst>
          </p:cNvPr>
          <p:cNvSpPr txBox="1">
            <a:spLocks/>
          </p:cNvSpPr>
          <p:nvPr/>
        </p:nvSpPr>
        <p:spPr>
          <a:xfrm>
            <a:off x="838200" y="5067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6357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2A36A-4242-BA30-587A-BB281DDC2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85D1B-E3A4-7408-A94B-67C5B24A9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426464"/>
            <a:ext cx="11866418" cy="5244499"/>
          </a:xfrm>
        </p:spPr>
        <p:txBody>
          <a:bodyPr>
            <a:normAutofit/>
          </a:bodyPr>
          <a:lstStyle/>
          <a:p>
            <a:pPr marL="0" indent="0">
              <a:spcAft>
                <a:spcPts val="300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features </a:t>
            </a:r>
          </a:p>
          <a:p>
            <a:pPr>
              <a:spcAft>
                <a:spcPts val="30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Diffuse, symmetrical and Painless enlargement of thyroid gland associated with hypothyroidism</a:t>
            </a:r>
          </a:p>
          <a:p>
            <a:pPr>
              <a:spcAft>
                <a:spcPts val="300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Transient thyrotoxicosis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caused by disruption of thyroid follicles and release of thyroid hormones (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hashitoxicosis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phase </a:t>
            </a:r>
          </a:p>
          <a:p>
            <a:pPr>
              <a:spcAft>
                <a:spcPts val="30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supervenes, T4 and T3 levels fall, accompanied by a compensatory increase in TSH-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 stages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58DB1A-BF67-BCD7-522A-5DAE4571BE72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896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45943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B9F0-DCD0-C0DD-B404-1FA6E9712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9420A7-A0E5-7C95-5C58-72394E60A324}"/>
              </a:ext>
            </a:extLst>
          </p:cNvPr>
          <p:cNvSpPr txBox="1">
            <a:spLocks/>
          </p:cNvSpPr>
          <p:nvPr/>
        </p:nvSpPr>
        <p:spPr>
          <a:xfrm>
            <a:off x="838200" y="201901"/>
            <a:ext cx="10515600" cy="904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554BDA-A95B-ED8F-2928-58843E381B5D}"/>
              </a:ext>
            </a:extLst>
          </p:cNvPr>
          <p:cNvSpPr txBox="1"/>
          <p:nvPr/>
        </p:nvSpPr>
        <p:spPr>
          <a:xfrm>
            <a:off x="597408" y="3205271"/>
            <a:ext cx="4413504" cy="830997"/>
          </a:xfrm>
          <a:prstGeom prst="rect">
            <a:avLst/>
          </a:prstGeom>
          <a:solidFill>
            <a:srgbClr val="FFE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of developing other autoimmune diseases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6E44E-AA2D-5F68-5123-064D9B48C6B2}"/>
              </a:ext>
            </a:extLst>
          </p:cNvPr>
          <p:cNvSpPr txBox="1"/>
          <p:nvPr/>
        </p:nvSpPr>
        <p:spPr>
          <a:xfrm>
            <a:off x="5839968" y="1949350"/>
            <a:ext cx="1975104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8487F-5263-340B-700E-ED1FE4E7AD77}"/>
              </a:ext>
            </a:extLst>
          </p:cNvPr>
          <p:cNvSpPr txBox="1"/>
          <p:nvPr/>
        </p:nvSpPr>
        <p:spPr>
          <a:xfrm>
            <a:off x="5839968" y="5205982"/>
            <a:ext cx="2133600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Non-endocrine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09B0D-5B73-ABC4-568F-39964423B00A}"/>
              </a:ext>
            </a:extLst>
          </p:cNvPr>
          <p:cNvSpPr txBox="1"/>
          <p:nvPr/>
        </p:nvSpPr>
        <p:spPr>
          <a:xfrm>
            <a:off x="8095488" y="1629601"/>
            <a:ext cx="3633216" cy="1061829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1 diabetes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Autoimmune adrenalitis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78A979-75E4-3F0C-0587-9016F511DBEB}"/>
              </a:ext>
            </a:extLst>
          </p:cNvPr>
          <p:cNvSpPr txBox="1"/>
          <p:nvPr/>
        </p:nvSpPr>
        <p:spPr>
          <a:xfrm>
            <a:off x="8537448" y="4421153"/>
            <a:ext cx="3191256" cy="2031325"/>
          </a:xfrm>
          <a:prstGeom prst="rect">
            <a:avLst/>
          </a:prstGeom>
          <a:solidFill>
            <a:srgbClr val="E7FFE7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 lupus erythematosus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Myasthenia gravis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Sjögren syndrome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EFE8AB-475E-1601-2AD1-4ADD55D5A978}"/>
              </a:ext>
            </a:extLst>
          </p:cNvPr>
          <p:cNvCxnSpPr/>
          <p:nvPr/>
        </p:nvCxnSpPr>
        <p:spPr>
          <a:xfrm flipV="1">
            <a:off x="5205984" y="2548128"/>
            <a:ext cx="633984" cy="5608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8AA167-40EB-D4AD-A514-803292761F69}"/>
              </a:ext>
            </a:extLst>
          </p:cNvPr>
          <p:cNvCxnSpPr/>
          <p:nvPr/>
        </p:nvCxnSpPr>
        <p:spPr>
          <a:xfrm>
            <a:off x="5157216" y="4218432"/>
            <a:ext cx="682752" cy="633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718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44F01-ABC4-7358-10D4-3B2BDA219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5783D-BF07-815C-7ED4-593B3D8FD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560576"/>
            <a:ext cx="11755582" cy="5095523"/>
          </a:xfrm>
        </p:spPr>
        <p:txBody>
          <a:bodyPr>
            <a:normAutofit/>
          </a:bodyPr>
          <a:lstStyle/>
          <a:p>
            <a:pPr>
              <a:spcAft>
                <a:spcPts val="42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also at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risk for development of malignancy</a:t>
            </a:r>
          </a:p>
          <a:p>
            <a:pPr lvl="1">
              <a:spcAft>
                <a:spcPts val="42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Extranodal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marginal zone B-cell lymphoma </a:t>
            </a:r>
          </a:p>
          <a:p>
            <a:pPr lvl="1">
              <a:spcAft>
                <a:spcPts val="4200"/>
              </a:spcAft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Papillary carcinoma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FBECC2-E657-5078-2E81-6F08A10ABD55}"/>
              </a:ext>
            </a:extLst>
          </p:cNvPr>
          <p:cNvSpPr txBox="1">
            <a:spLocks/>
          </p:cNvSpPr>
          <p:nvPr/>
        </p:nvSpPr>
        <p:spPr>
          <a:xfrm>
            <a:off x="838200" y="201901"/>
            <a:ext cx="10515600" cy="904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4046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BCAF1-8590-4F4B-0801-E76EDDDA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8" y="18762"/>
            <a:ext cx="10515600" cy="96491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SUB ACUTE LYMPHOCYTIC THYROIDITIS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16935-F1E0-97BE-F454-E23C8A812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9" y="983674"/>
            <a:ext cx="11845636" cy="5735781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referred to as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painless thyroiditis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a presumed autoimmune disease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Seen in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partum period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upto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5% of women) and patients have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antithyroid peroxidase antibodies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mild symmetric enlargement of the thyroid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Microscopic examination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reveals lymphocytic infiltration with large germinal centers within the thyroid parenchyma and patchy disruption and collapse of thyroid follicles.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Unlike Hashimoto thyroiditis, however,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fibrosis and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Hürthle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 metaplasia are not prominent</a:t>
            </a:r>
          </a:p>
        </p:txBody>
      </p:sp>
    </p:spTree>
    <p:extLst>
      <p:ext uri="{BB962C8B-B14F-4D97-AF65-F5344CB8AC3E}">
        <p14:creationId xmlns:p14="http://schemas.microsoft.com/office/powerpoint/2010/main" val="2726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AA2089-3518-4E15-715C-7D831185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1749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6A4A53-1BCF-3B6E-C8E9-388EC3265F7E}"/>
              </a:ext>
            </a:extLst>
          </p:cNvPr>
          <p:cNvSpPr txBox="1"/>
          <p:nvPr/>
        </p:nvSpPr>
        <p:spPr>
          <a:xfrm>
            <a:off x="755729" y="3091842"/>
            <a:ext cx="2020186" cy="461665"/>
          </a:xfrm>
          <a:prstGeom prst="rect">
            <a:avLst/>
          </a:prstGeom>
          <a:solidFill>
            <a:srgbClr val="FFE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568F1-DF3A-1657-BB47-17A4D427AFAD}"/>
              </a:ext>
            </a:extLst>
          </p:cNvPr>
          <p:cNvSpPr txBox="1"/>
          <p:nvPr/>
        </p:nvSpPr>
        <p:spPr>
          <a:xfrm>
            <a:off x="4002409" y="2076723"/>
            <a:ext cx="1903228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Primary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95C49C-2C8F-18FA-A202-D439EC8F56CE}"/>
              </a:ext>
            </a:extLst>
          </p:cNvPr>
          <p:cNvSpPr txBox="1"/>
          <p:nvPr/>
        </p:nvSpPr>
        <p:spPr>
          <a:xfrm>
            <a:off x="3917348" y="4502631"/>
            <a:ext cx="1901455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13994B-E658-EF25-3F1D-82AC166E8C49}"/>
              </a:ext>
            </a:extLst>
          </p:cNvPr>
          <p:cNvSpPr txBox="1"/>
          <p:nvPr/>
        </p:nvSpPr>
        <p:spPr>
          <a:xfrm>
            <a:off x="6117265" y="1956143"/>
            <a:ext cx="3705378" cy="707886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T3 and T4, increased TSH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6479E-2A50-450A-C053-7417D3BAE00A}"/>
              </a:ext>
            </a:extLst>
          </p:cNvPr>
          <p:cNvSpPr txBox="1"/>
          <p:nvPr/>
        </p:nvSpPr>
        <p:spPr>
          <a:xfrm>
            <a:off x="6117265" y="4502631"/>
            <a:ext cx="4066885" cy="400110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T3 and T4, Decreased TSH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EEB7E08-1772-0B7C-D5F6-A50336F27B97}"/>
              </a:ext>
            </a:extLst>
          </p:cNvPr>
          <p:cNvCxnSpPr/>
          <p:nvPr/>
        </p:nvCxnSpPr>
        <p:spPr>
          <a:xfrm flipV="1">
            <a:off x="2860158" y="2406610"/>
            <a:ext cx="861237" cy="4535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76B201-3480-925C-48DA-20C6A4F167B2}"/>
              </a:ext>
            </a:extLst>
          </p:cNvPr>
          <p:cNvCxnSpPr>
            <a:cxnSpLocks/>
          </p:cNvCxnSpPr>
          <p:nvPr/>
        </p:nvCxnSpPr>
        <p:spPr>
          <a:xfrm>
            <a:off x="2775915" y="3955312"/>
            <a:ext cx="871052" cy="5473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5CB1417-DFF8-7710-0553-871171F1955D}"/>
              </a:ext>
            </a:extLst>
          </p:cNvPr>
          <p:cNvSpPr txBox="1"/>
          <p:nvPr/>
        </p:nvSpPr>
        <p:spPr>
          <a:xfrm>
            <a:off x="3568018" y="701749"/>
            <a:ext cx="505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T3 and T4 levels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8A034-F851-0B86-9D07-E0671DBACD6E}"/>
              </a:ext>
            </a:extLst>
          </p:cNvPr>
          <p:cNvSpPr txBox="1"/>
          <p:nvPr/>
        </p:nvSpPr>
        <p:spPr>
          <a:xfrm>
            <a:off x="3917348" y="2664029"/>
            <a:ext cx="2850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Cause is in thyroid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B166B-0DC2-7FC8-7BDA-C6A31493E042}"/>
              </a:ext>
            </a:extLst>
          </p:cNvPr>
          <p:cNvSpPr txBox="1"/>
          <p:nvPr/>
        </p:nvSpPr>
        <p:spPr>
          <a:xfrm>
            <a:off x="3646967" y="5205984"/>
            <a:ext cx="3497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Cause is outside the thyroid, mostly can be in the pituitary or hypothalamus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46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C92A-F873-C589-B203-A4373B89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SUB ACUTE LYMPHOCYTIC THYROIDITIS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8F39E-947F-5BAE-D5EB-644D38785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2" y="1559169"/>
            <a:ext cx="11500338" cy="492198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features 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Presents as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painless goiter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mostly seen in middle aged 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more common in women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Starts initially with hyperthyroidism and subsequently develops hypothyroidism (over 10 year period)  and finally return to euthyroid state</a:t>
            </a:r>
          </a:p>
        </p:txBody>
      </p:sp>
    </p:spTree>
    <p:extLst>
      <p:ext uri="{BB962C8B-B14F-4D97-AF65-F5344CB8AC3E}">
        <p14:creationId xmlns:p14="http://schemas.microsoft.com/office/powerpoint/2010/main" val="2314208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9DAC-D839-5F1C-B80F-87B439EB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353"/>
            <a:ext cx="10515600" cy="1151948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GRANULOMATOUS THYROIDITIS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FA3B-D76D-4EFA-435B-B12CF9093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018" y="1397968"/>
            <a:ext cx="6696102" cy="4524637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called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Quervain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thyroiditis</a:t>
            </a:r>
          </a:p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occurs much less frequently than does Hashimoto thyroiditis</a:t>
            </a:r>
          </a:p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common between 40 and 50 years</a:t>
            </a:r>
          </a:p>
          <a:p>
            <a:pPr>
              <a:spcAft>
                <a:spcPts val="24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Sex- more commonly affects females (4:1)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797BD-F6D4-E97A-62C7-199291824D52}"/>
              </a:ext>
            </a:extLst>
          </p:cNvPr>
          <p:cNvSpPr txBox="1"/>
          <p:nvPr/>
        </p:nvSpPr>
        <p:spPr>
          <a:xfrm>
            <a:off x="405330" y="6044761"/>
            <a:ext cx="424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Dr.Fritz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Quervain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1868-1940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Swiss surgeon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5791A-7070-98AF-3A12-71BC5DC91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83"/>
          <a:stretch/>
        </p:blipFill>
        <p:spPr>
          <a:xfrm>
            <a:off x="838200" y="1188406"/>
            <a:ext cx="3529692" cy="44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22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6C33DF4E-D076-E9F9-EB1C-BC5C68FFB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66744" r="47826" b="4647"/>
          <a:stretch/>
        </p:blipFill>
        <p:spPr>
          <a:xfrm rot="10800000">
            <a:off x="2369800" y="2807542"/>
            <a:ext cx="8257071" cy="4035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C5C9FE-8FA7-4118-9895-4A5C09833E22}"/>
              </a:ext>
            </a:extLst>
          </p:cNvPr>
          <p:cNvSpPr txBox="1"/>
          <p:nvPr/>
        </p:nvSpPr>
        <p:spPr>
          <a:xfrm>
            <a:off x="9770332" y="3514118"/>
            <a:ext cx="214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 particles acting as antigen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99657C-5628-66C5-C2C8-45E6573889D1}"/>
              </a:ext>
            </a:extLst>
          </p:cNvPr>
          <p:cNvCxnSpPr/>
          <p:nvPr/>
        </p:nvCxnSpPr>
        <p:spPr>
          <a:xfrm flipH="1">
            <a:off x="9896509" y="3946640"/>
            <a:ext cx="353568" cy="365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BA6B86-655F-8B80-0B97-309D28D17458}"/>
              </a:ext>
            </a:extLst>
          </p:cNvPr>
          <p:cNvSpPr txBox="1"/>
          <p:nvPr/>
        </p:nvSpPr>
        <p:spPr>
          <a:xfrm>
            <a:off x="365760" y="5258720"/>
            <a:ext cx="215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Damaged follicular epithelial cells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0FAB8-C271-38B4-49BA-D530D9FC03D4}"/>
              </a:ext>
            </a:extLst>
          </p:cNvPr>
          <p:cNvSpPr txBox="1"/>
          <p:nvPr/>
        </p:nvSpPr>
        <p:spPr>
          <a:xfrm>
            <a:off x="365760" y="428273"/>
            <a:ext cx="119115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Pathogenesis –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Triggered by a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viral infection (coxsackievirus, mumps, measles, adenovirus, 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other viral infections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Majority of patients have a history of an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respiratory tract infection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just before the onset of thyroiditis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FE813F-D8FD-76A2-D481-9F835D81FBDF}"/>
              </a:ext>
            </a:extLst>
          </p:cNvPr>
          <p:cNvSpPr txBox="1"/>
          <p:nvPr/>
        </p:nvSpPr>
        <p:spPr>
          <a:xfrm>
            <a:off x="2808327" y="2967470"/>
            <a:ext cx="258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Cytotoxic T lymphocytes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8BDB7-854D-7013-36DD-2178C91E9856}"/>
              </a:ext>
            </a:extLst>
          </p:cNvPr>
          <p:cNvSpPr txBox="1"/>
          <p:nvPr/>
        </p:nvSpPr>
        <p:spPr>
          <a:xfrm>
            <a:off x="6498336" y="2837160"/>
            <a:ext cx="443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Substances released after the destruction of cell which act as antigen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54DE83-99EB-831B-CFB6-3E34BC1BDD4F}"/>
              </a:ext>
            </a:extLst>
          </p:cNvPr>
          <p:cNvCxnSpPr>
            <a:cxnSpLocks/>
          </p:cNvCxnSpPr>
          <p:nvPr/>
        </p:nvCxnSpPr>
        <p:spPr>
          <a:xfrm flipH="1">
            <a:off x="7280475" y="3570426"/>
            <a:ext cx="295503" cy="52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A3252F6-E088-BD14-C29B-2233801F0586}"/>
              </a:ext>
            </a:extLst>
          </p:cNvPr>
          <p:cNvSpPr txBox="1"/>
          <p:nvPr/>
        </p:nvSpPr>
        <p:spPr>
          <a:xfrm>
            <a:off x="3425952" y="0"/>
            <a:ext cx="529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GRANULOMATOUS THYROIDITIS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458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29076-A8BC-D4F2-7145-AD0A49855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52" y="1155192"/>
            <a:ext cx="11716096" cy="5110249"/>
          </a:xfrm>
        </p:spPr>
        <p:txBody>
          <a:bodyPr>
            <a:normAutofit fontScale="92500"/>
          </a:bodyPr>
          <a:lstStyle/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Viral infection provides an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antigen, which is either viral or a thyroid antigen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 released secondary to virus induced host tissue damage </a:t>
            </a:r>
          </a:p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antigen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stimulates cytotoxic T lymphocytes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then damage thyroid follicular cells </a:t>
            </a:r>
          </a:p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contrast to autoimmune thyroid disease, the immune response is virus-initiated and not self-perpetuating, so the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is limited</a:t>
            </a:r>
          </a:p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 is seasonal, with occurrences peaking in the summer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8F1332-81E3-20DB-813A-246C78343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38991"/>
            <a:ext cx="10515600" cy="813018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GRANULOMATOUS THYROIDITIS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19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E57E7B-8D87-ED90-E50B-D45EF6E36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90601"/>
            <a:ext cx="6732671" cy="5502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F6BDC-736A-44BD-6544-F74E823F5337}"/>
              </a:ext>
            </a:extLst>
          </p:cNvPr>
          <p:cNvSpPr txBox="1"/>
          <p:nvPr/>
        </p:nvSpPr>
        <p:spPr>
          <a:xfrm>
            <a:off x="125329" y="1056204"/>
            <a:ext cx="5025791" cy="550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Gland may be unilaterally or bilaterally enlarged and firm, with an intact capsule that may adhere to surrounding structures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cut section, the involved areas are firm and yellow-white and stand out from adjacent normal rubbery, brown thyroid gland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3F8501-A025-3302-0871-F437B747A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0601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GRANULOMATOUS THYROIDITIS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107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3F8BF-90D1-D6B8-1487-8A6E6B65E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72" y="873528"/>
            <a:ext cx="11741728" cy="598447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Histologic changes are patchy and depend on the stage of the disease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Early in the active inflammatory phase,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scattered follicles may be disrupted and replaced by neutrophils forming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microabscesses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Later, more characteristic features appear in the form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aggregates of lymphocytes, activated macrophages, and plasma cells a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ssociated with collapsed and damaged thyroid follicles.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Multinucleate giant cells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enclose pools of colloid, hence the designation granulomatous thyroiditis</a:t>
            </a:r>
            <a:endParaRPr lang="en-US" b="1" dirty="0">
              <a:solidFill>
                <a:srgbClr val="002060"/>
              </a:solidFill>
            </a:endParaRP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later stages of the disease,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chronic inflammatory infiltrate and fibrosis may replace the foci of injury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histologic stages are sometimes found in the same gland, suggesting waves of destruction over a period of time</a:t>
            </a:r>
          </a:p>
          <a:p>
            <a:pPr>
              <a:spcAft>
                <a:spcPts val="1800"/>
              </a:spcAft>
            </a:pP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C7CED7-98FE-B5FF-8CFE-4AD3212FD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567"/>
            <a:ext cx="10515600" cy="789709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GRANULOMATOUS THYROIDITIS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B342-3656-84A7-7D1C-276161C7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52B40-327A-B48B-FCF6-6469CC0A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24" y="203773"/>
            <a:ext cx="7797575" cy="64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83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6115-469F-4636-86A9-DB32FF7A1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D044B-4F9C-95E6-09DF-0FD73B9F3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0284"/>
            <a:ext cx="8654902" cy="65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01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46607-16B7-D5F2-13FA-0B38BC377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4" y="109427"/>
            <a:ext cx="8973879" cy="66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69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1C4BB-7DDB-CB36-77A5-733C073B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E8881-CA08-BD93-818B-E36D6991F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43" y="74428"/>
            <a:ext cx="8716234" cy="65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E7879-8998-DD4B-5D29-24ECCB1E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2716C20-9603-BF98-6A1F-924A39188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1749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34055-DD19-9B53-C332-BC3986CE0435}"/>
              </a:ext>
            </a:extLst>
          </p:cNvPr>
          <p:cNvSpPr txBox="1"/>
          <p:nvPr/>
        </p:nvSpPr>
        <p:spPr>
          <a:xfrm>
            <a:off x="634409" y="2678031"/>
            <a:ext cx="2020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FAD8F-ABB1-9243-4716-A489013DFC7E}"/>
              </a:ext>
            </a:extLst>
          </p:cNvPr>
          <p:cNvSpPr txBox="1"/>
          <p:nvPr/>
        </p:nvSpPr>
        <p:spPr>
          <a:xfrm>
            <a:off x="751367" y="3228945"/>
            <a:ext cx="1903228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Primary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DBCD7-86AF-C7D1-5DC2-9ECE0E427EDC}"/>
              </a:ext>
            </a:extLst>
          </p:cNvPr>
          <p:cNvSpPr txBox="1"/>
          <p:nvPr/>
        </p:nvSpPr>
        <p:spPr>
          <a:xfrm>
            <a:off x="4075814" y="1625671"/>
            <a:ext cx="2020186" cy="707886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Thyroid destruction 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37FF6-9441-58E0-7DF2-2B3D51B2A0F1}"/>
              </a:ext>
            </a:extLst>
          </p:cNvPr>
          <p:cNvSpPr txBox="1"/>
          <p:nvPr/>
        </p:nvSpPr>
        <p:spPr>
          <a:xfrm>
            <a:off x="4069816" y="3550985"/>
            <a:ext cx="2020186" cy="400110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Iodine deficiency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0C7265-C56F-8AC6-ABDC-B994779C1753}"/>
              </a:ext>
            </a:extLst>
          </p:cNvPr>
          <p:cNvSpPr txBox="1"/>
          <p:nvPr/>
        </p:nvSpPr>
        <p:spPr>
          <a:xfrm>
            <a:off x="6973423" y="867272"/>
            <a:ext cx="1669312" cy="369332"/>
          </a:xfrm>
          <a:prstGeom prst="rect">
            <a:avLst/>
          </a:prstGeom>
          <a:solidFill>
            <a:srgbClr val="FFE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Autoimmune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8DBE08-C0F8-D347-FFC6-CBB3B863A811}"/>
              </a:ext>
            </a:extLst>
          </p:cNvPr>
          <p:cNvSpPr txBox="1"/>
          <p:nvPr/>
        </p:nvSpPr>
        <p:spPr>
          <a:xfrm>
            <a:off x="7034696" y="1796070"/>
            <a:ext cx="1608039" cy="369332"/>
          </a:xfrm>
          <a:prstGeom prst="rect">
            <a:avLst/>
          </a:prstGeom>
          <a:solidFill>
            <a:srgbClr val="FFE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Infectious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5DA201-46A2-6886-D72A-F0D877EC91F3}"/>
              </a:ext>
            </a:extLst>
          </p:cNvPr>
          <p:cNvSpPr txBox="1"/>
          <p:nvPr/>
        </p:nvSpPr>
        <p:spPr>
          <a:xfrm>
            <a:off x="6973423" y="2974883"/>
            <a:ext cx="1669312" cy="369332"/>
          </a:xfrm>
          <a:prstGeom prst="rect">
            <a:avLst/>
          </a:prstGeom>
          <a:solidFill>
            <a:srgbClr val="FFE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Iatrogenic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D7F9-2302-6D97-1977-281A1A3B6240}"/>
              </a:ext>
            </a:extLst>
          </p:cNvPr>
          <p:cNvSpPr txBox="1"/>
          <p:nvPr/>
        </p:nvSpPr>
        <p:spPr>
          <a:xfrm>
            <a:off x="8835655" y="393404"/>
            <a:ext cx="2200940" cy="1077218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Hashimotos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partum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Reidels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thyroiditis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60D27-39BA-1EB6-EC77-7109E7200F4F}"/>
              </a:ext>
            </a:extLst>
          </p:cNvPr>
          <p:cNvSpPr txBox="1"/>
          <p:nvPr/>
        </p:nvSpPr>
        <p:spPr>
          <a:xfrm>
            <a:off x="8798440" y="1642181"/>
            <a:ext cx="3104708" cy="646331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querveins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thyroiditis / granulomatous thyroiditis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59348-0E40-2354-D67A-5C41A921F752}"/>
              </a:ext>
            </a:extLst>
          </p:cNvPr>
          <p:cNvSpPr txBox="1"/>
          <p:nvPr/>
        </p:nvSpPr>
        <p:spPr>
          <a:xfrm>
            <a:off x="8798440" y="2443551"/>
            <a:ext cx="3229708" cy="1985159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Thyroidectomy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irradiation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Radioiodine therapy, iodides  (Wolff-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Chaikoff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effect 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Drugs: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lithium, p-</a:t>
            </a:r>
            <a:r>
              <a:rPr lang="en-US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aminosalicylic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acid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34AF8-C77C-B763-22B6-92EEF9C7960E}"/>
              </a:ext>
            </a:extLst>
          </p:cNvPr>
          <p:cNvSpPr txBox="1"/>
          <p:nvPr/>
        </p:nvSpPr>
        <p:spPr>
          <a:xfrm>
            <a:off x="500684" y="3718304"/>
            <a:ext cx="2465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Decreased T3 and T4, increased TSH</a:t>
            </a:r>
            <a:r>
              <a:rPr lang="en-US" sz="20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88D949-BC50-C5F9-C743-2F256FE87D76}"/>
              </a:ext>
            </a:extLst>
          </p:cNvPr>
          <p:cNvSpPr txBox="1"/>
          <p:nvPr/>
        </p:nvSpPr>
        <p:spPr>
          <a:xfrm>
            <a:off x="4047461" y="5291634"/>
            <a:ext cx="1908953" cy="646331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abnormalities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4077D-7986-883B-CE52-494E21407309}"/>
              </a:ext>
            </a:extLst>
          </p:cNvPr>
          <p:cNvSpPr txBox="1"/>
          <p:nvPr/>
        </p:nvSpPr>
        <p:spPr>
          <a:xfrm>
            <a:off x="6326372" y="4583749"/>
            <a:ext cx="5865628" cy="2062103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defects in thyroid development (PAX8, FOXE1, TSH receptor mutations (rare)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Thyroid hormone resistance syndrome (THRB mutations (rare)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Congenital biosynthetic defect (</a:t>
            </a:r>
            <a:r>
              <a:rPr lang="en-US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dyshormonogenetic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goiter (rare)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E30E17-48F9-569E-222A-6861E74CC64A}"/>
              </a:ext>
            </a:extLst>
          </p:cNvPr>
          <p:cNvCxnSpPr/>
          <p:nvPr/>
        </p:nvCxnSpPr>
        <p:spPr>
          <a:xfrm>
            <a:off x="6464595" y="1084521"/>
            <a:ext cx="0" cy="20551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99677A7-9214-7B3D-B61C-8E1FC3BE41B6}"/>
              </a:ext>
            </a:extLst>
          </p:cNvPr>
          <p:cNvCxnSpPr/>
          <p:nvPr/>
        </p:nvCxnSpPr>
        <p:spPr>
          <a:xfrm>
            <a:off x="6464595" y="1073888"/>
            <a:ext cx="3934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D6C43C-E95D-460E-7318-55717CB9D54B}"/>
              </a:ext>
            </a:extLst>
          </p:cNvPr>
          <p:cNvCxnSpPr/>
          <p:nvPr/>
        </p:nvCxnSpPr>
        <p:spPr>
          <a:xfrm>
            <a:off x="6464595" y="1977656"/>
            <a:ext cx="4253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6154AF-3742-D8E8-032A-AC2BF40A5737}"/>
              </a:ext>
            </a:extLst>
          </p:cNvPr>
          <p:cNvCxnSpPr/>
          <p:nvPr/>
        </p:nvCxnSpPr>
        <p:spPr>
          <a:xfrm>
            <a:off x="6464595" y="3139696"/>
            <a:ext cx="3934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E8170F4-0439-3ADB-2E46-22C01514CA8B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096000" y="1979613"/>
            <a:ext cx="368594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574008-6B69-1F41-68BE-F9B54FC12CAD}"/>
              </a:ext>
            </a:extLst>
          </p:cNvPr>
          <p:cNvCxnSpPr>
            <a:stCxn id="27" idx="3"/>
          </p:cNvCxnSpPr>
          <p:nvPr/>
        </p:nvCxnSpPr>
        <p:spPr>
          <a:xfrm>
            <a:off x="5956414" y="5614800"/>
            <a:ext cx="3238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921B28-0CF3-AA77-C19B-E47171CFDC61}"/>
              </a:ext>
            </a:extLst>
          </p:cNvPr>
          <p:cNvCxnSpPr>
            <a:cxnSpLocks/>
          </p:cNvCxnSpPr>
          <p:nvPr/>
        </p:nvCxnSpPr>
        <p:spPr>
          <a:xfrm>
            <a:off x="3217100" y="1941141"/>
            <a:ext cx="14671" cy="37003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EDE1F7-FB5B-CD93-9AF1-D0C46C2031C3}"/>
              </a:ext>
            </a:extLst>
          </p:cNvPr>
          <p:cNvCxnSpPr/>
          <p:nvPr/>
        </p:nvCxnSpPr>
        <p:spPr>
          <a:xfrm>
            <a:off x="3235076" y="1965346"/>
            <a:ext cx="585675" cy="12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C0FF0E7-046F-73FA-9FC1-5F24559F394E}"/>
              </a:ext>
            </a:extLst>
          </p:cNvPr>
          <p:cNvCxnSpPr/>
          <p:nvPr/>
        </p:nvCxnSpPr>
        <p:spPr>
          <a:xfrm>
            <a:off x="3225279" y="3744885"/>
            <a:ext cx="585675" cy="12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C9DDC1B-31A2-8D6D-01AA-E3A76173C1DE}"/>
              </a:ext>
            </a:extLst>
          </p:cNvPr>
          <p:cNvCxnSpPr/>
          <p:nvPr/>
        </p:nvCxnSpPr>
        <p:spPr>
          <a:xfrm>
            <a:off x="3217100" y="5641475"/>
            <a:ext cx="585675" cy="12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915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9CDC7-CB1B-6B85-732E-B702AA47D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05" y="1297172"/>
            <a:ext cx="11461897" cy="5411972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Features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 and thyroid enlargement 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Inflammation of the thyroid and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hyperthyroidism are transient, usually diminishing in 2 to 6 weeks,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if the patient is not treated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Nearly all patients have high serum T4 and T3 levels and low serum TSH levels during this phase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unlike in hyperthyroid states such as Graves disease,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radioactive iodine uptake is diminished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recovery, generally in 6 to 8 weeks, normal thyroid function returns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951D4F-41EF-99DA-6435-DF70FC51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9" y="77936"/>
            <a:ext cx="10515600" cy="974688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GRANULOMATOUS THYROIDITIS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44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A593-5A19-99BE-73C3-7705D7F2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184"/>
            <a:ext cx="10515600" cy="71238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RIEDEL THYROIDITIS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22044-5FAF-2D61-2497-764EEC197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937" y="1889760"/>
            <a:ext cx="6608064" cy="4639056"/>
          </a:xfrm>
        </p:spPr>
        <p:txBody>
          <a:bodyPr>
            <a:normAutofit/>
          </a:bodyPr>
          <a:lstStyle/>
          <a:p>
            <a:pPr>
              <a:spcAft>
                <a:spcPts val="36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 disorder characterized by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fibrosis involving the thyroid and contiguous neck structures</a:t>
            </a:r>
          </a:p>
          <a:p>
            <a:pPr>
              <a:spcAft>
                <a:spcPts val="36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described by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 surgeon, Bernhard Riedel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1886 and described it as “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Eisenharte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Struma” (iron hard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goitre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spcAft>
                <a:spcPts val="3600"/>
              </a:spcAft>
              <a:buNone/>
            </a:pP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A373A-46EB-30B0-7952-0A297F301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704" y="1041565"/>
            <a:ext cx="3550920" cy="5028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79952-FF30-6B4A-5EA0-3AAD39A0B7FE}"/>
              </a:ext>
            </a:extLst>
          </p:cNvPr>
          <p:cNvSpPr txBox="1"/>
          <p:nvPr/>
        </p:nvSpPr>
        <p:spPr>
          <a:xfrm>
            <a:off x="146304" y="6136041"/>
            <a:ext cx="443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Bernhard Moritz Carl Ludwig Riedel </a:t>
            </a:r>
          </a:p>
          <a:p>
            <a:pPr algn="ctr"/>
            <a:r>
              <a:rPr lang="en-US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(1846-1916)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645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1A87-895B-C00D-489E-E97671D5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A671-EAAB-DB2D-FFA4-FD17ACA4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184"/>
            <a:ext cx="10515600" cy="71238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RIEDEL THYROIDITIS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6C695-7050-B9F8-15A3-471344F84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79" y="1499616"/>
            <a:ext cx="11745593" cy="517134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 disorder characterized by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extensive fibrosis involving the thyroid and contiguous neck structures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 of a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 (woody) and fixed thyroid mass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clinically simulates a thyroid carcinoma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may be associated with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fibrosis in other sites in the body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such as the retroperitoneum and appears to be another manifestation of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IgG4-related disease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is associated with fibrosis and tissue infiltration by plasma cells producing IgG4 </a:t>
            </a:r>
          </a:p>
          <a:p>
            <a:pPr marL="0" indent="0">
              <a:buNone/>
            </a:pP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78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4B988-5913-B80D-8216-6658B0C9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0"/>
            <a:ext cx="10515600" cy="13190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features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13B14-D386-FD75-DB52-8A0E2A1F773C}"/>
              </a:ext>
            </a:extLst>
          </p:cNvPr>
          <p:cNvSpPr txBox="1"/>
          <p:nvPr/>
        </p:nvSpPr>
        <p:spPr>
          <a:xfrm>
            <a:off x="1089019" y="677670"/>
            <a:ext cx="1980382" cy="830997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T3 and T4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EC029-276F-CC9D-9639-EC859C80CD4C}"/>
              </a:ext>
            </a:extLst>
          </p:cNvPr>
          <p:cNvSpPr txBox="1"/>
          <p:nvPr/>
        </p:nvSpPr>
        <p:spPr>
          <a:xfrm>
            <a:off x="1089019" y="2165292"/>
            <a:ext cx="2169041" cy="461665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TSH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D603D-EFBF-FFD4-91DE-ECC07B1CA55C}"/>
              </a:ext>
            </a:extLst>
          </p:cNvPr>
          <p:cNvSpPr txBox="1"/>
          <p:nvPr/>
        </p:nvSpPr>
        <p:spPr>
          <a:xfrm>
            <a:off x="1555243" y="3268823"/>
            <a:ext cx="1035605" cy="461665"/>
          </a:xfrm>
          <a:prstGeom prst="rect">
            <a:avLst/>
          </a:prstGeom>
          <a:solidFill>
            <a:srgbClr val="FFE5FF"/>
          </a:solidFill>
          <a:ln>
            <a:solidFill>
              <a:srgbClr val="FFE5FF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Goitre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515EC-E8BF-5B39-016F-470F96716CD0}"/>
              </a:ext>
            </a:extLst>
          </p:cNvPr>
          <p:cNvSpPr txBox="1"/>
          <p:nvPr/>
        </p:nvSpPr>
        <p:spPr>
          <a:xfrm>
            <a:off x="4306186" y="1829918"/>
            <a:ext cx="2169042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Painful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goitre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BCA9F-40CC-8B20-67BC-A7B3695BB91B}"/>
              </a:ext>
            </a:extLst>
          </p:cNvPr>
          <p:cNvSpPr txBox="1"/>
          <p:nvPr/>
        </p:nvSpPr>
        <p:spPr>
          <a:xfrm>
            <a:off x="4093535" y="4627972"/>
            <a:ext cx="2594345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Painless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goitre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C9AD7-1514-477C-71C6-17CB4FD612F5}"/>
              </a:ext>
            </a:extLst>
          </p:cNvPr>
          <p:cNvSpPr txBox="1"/>
          <p:nvPr/>
        </p:nvSpPr>
        <p:spPr>
          <a:xfrm>
            <a:off x="6879265" y="1823484"/>
            <a:ext cx="3837503" cy="461665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quervain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thyroiditis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76BCB-525F-5B1B-A6C7-81A792807809}"/>
              </a:ext>
            </a:extLst>
          </p:cNvPr>
          <p:cNvSpPr txBox="1"/>
          <p:nvPr/>
        </p:nvSpPr>
        <p:spPr>
          <a:xfrm>
            <a:off x="6879265" y="4009272"/>
            <a:ext cx="4166687" cy="2031325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Hashimotos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thyroiditis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partum autoimmune thyroiditis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Reidels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thyroiditis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8F8A9C-0266-BE58-85CE-D321063F898D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2079210" y="1508667"/>
            <a:ext cx="0" cy="416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674845-3518-22B1-DD01-FD08C5DEA3AB}"/>
              </a:ext>
            </a:extLst>
          </p:cNvPr>
          <p:cNvCxnSpPr>
            <a:cxnSpLocks/>
          </p:cNvCxnSpPr>
          <p:nvPr/>
        </p:nvCxnSpPr>
        <p:spPr>
          <a:xfrm>
            <a:off x="2006008" y="2684721"/>
            <a:ext cx="0" cy="441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9747AF-35AD-0288-8B86-3F9B0E91F348}"/>
              </a:ext>
            </a:extLst>
          </p:cNvPr>
          <p:cNvCxnSpPr/>
          <p:nvPr/>
        </p:nvCxnSpPr>
        <p:spPr>
          <a:xfrm flipV="1">
            <a:off x="2870791" y="2372464"/>
            <a:ext cx="1148316" cy="10565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B9BBE9-639B-6A3D-EE33-0671BCD3477D}"/>
              </a:ext>
            </a:extLst>
          </p:cNvPr>
          <p:cNvCxnSpPr/>
          <p:nvPr/>
        </p:nvCxnSpPr>
        <p:spPr>
          <a:xfrm>
            <a:off x="2881423" y="3468878"/>
            <a:ext cx="1031358" cy="1018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541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F4AEB30-429A-5CA9-5202-DB7C053401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073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features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FCB85-4B91-730A-A981-44752CE801A4}"/>
              </a:ext>
            </a:extLst>
          </p:cNvPr>
          <p:cNvSpPr txBox="1"/>
          <p:nvPr/>
        </p:nvSpPr>
        <p:spPr>
          <a:xfrm>
            <a:off x="838200" y="2400703"/>
            <a:ext cx="2496880" cy="369332"/>
          </a:xfrm>
          <a:prstGeom prst="rect">
            <a:avLst/>
          </a:prstGeom>
          <a:solidFill>
            <a:srgbClr val="FFE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T3 and T4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A50EE-F2E4-7641-58DD-F964B96818EA}"/>
              </a:ext>
            </a:extLst>
          </p:cNvPr>
          <p:cNvSpPr txBox="1"/>
          <p:nvPr/>
        </p:nvSpPr>
        <p:spPr>
          <a:xfrm>
            <a:off x="4210493" y="1169581"/>
            <a:ext cx="3934047" cy="400110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METABOLIC DYSFUNCTION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4C28F-B27E-43D4-4CD4-531D89A9A705}"/>
              </a:ext>
            </a:extLst>
          </p:cNvPr>
          <p:cNvSpPr txBox="1"/>
          <p:nvPr/>
        </p:nvSpPr>
        <p:spPr>
          <a:xfrm>
            <a:off x="8240233" y="2400703"/>
            <a:ext cx="2530548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catabolism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85634-7A09-5480-CC9E-FA2EC085F75B}"/>
              </a:ext>
            </a:extLst>
          </p:cNvPr>
          <p:cNvSpPr txBox="1"/>
          <p:nvPr/>
        </p:nvSpPr>
        <p:spPr>
          <a:xfrm>
            <a:off x="9925492" y="3450265"/>
            <a:ext cx="1690577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 gain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0B5AF-837A-2763-3ADE-8DBBAEDC2A3B}"/>
              </a:ext>
            </a:extLst>
          </p:cNvPr>
          <p:cNvSpPr txBox="1"/>
          <p:nvPr/>
        </p:nvSpPr>
        <p:spPr>
          <a:xfrm>
            <a:off x="7910623" y="3486841"/>
            <a:ext cx="925033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 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CDF43-C3C2-CBCA-22A1-98ACB2C5028A}"/>
              </a:ext>
            </a:extLst>
          </p:cNvPr>
          <p:cNvSpPr txBox="1"/>
          <p:nvPr/>
        </p:nvSpPr>
        <p:spPr>
          <a:xfrm>
            <a:off x="7176977" y="4699591"/>
            <a:ext cx="2222204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 intolerance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8DC21D-D4AD-1733-E888-3BE310721174}"/>
              </a:ext>
            </a:extLst>
          </p:cNvPr>
          <p:cNvSpPr txBox="1"/>
          <p:nvPr/>
        </p:nvSpPr>
        <p:spPr>
          <a:xfrm>
            <a:off x="971105" y="3465954"/>
            <a:ext cx="1892596" cy="707886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Stimulates hypothalamus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DBB786-8E46-1B69-EF34-0FE771627D09}"/>
              </a:ext>
            </a:extLst>
          </p:cNvPr>
          <p:cNvSpPr txBox="1"/>
          <p:nvPr/>
        </p:nvSpPr>
        <p:spPr>
          <a:xfrm>
            <a:off x="799213" y="4879337"/>
            <a:ext cx="2496880" cy="707886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ADH secretion by pituitary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ECC21-ABDE-82D9-16CA-AC7EBC2A1045}"/>
              </a:ext>
            </a:extLst>
          </p:cNvPr>
          <p:cNvSpPr txBox="1"/>
          <p:nvPr/>
        </p:nvSpPr>
        <p:spPr>
          <a:xfrm>
            <a:off x="1258184" y="6175373"/>
            <a:ext cx="1318437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kidney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8F7C52-5E57-977D-2775-5B66A5247248}"/>
              </a:ext>
            </a:extLst>
          </p:cNvPr>
          <p:cNvSpPr txBox="1"/>
          <p:nvPr/>
        </p:nvSpPr>
        <p:spPr>
          <a:xfrm>
            <a:off x="3904974" y="5963574"/>
            <a:ext cx="2360428" cy="707886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water retention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075474-7D54-7FFC-E298-C31DB2EE615D}"/>
              </a:ext>
            </a:extLst>
          </p:cNvPr>
          <p:cNvCxnSpPr>
            <a:cxnSpLocks/>
          </p:cNvCxnSpPr>
          <p:nvPr/>
        </p:nvCxnSpPr>
        <p:spPr>
          <a:xfrm>
            <a:off x="3498112" y="2585369"/>
            <a:ext cx="1304386" cy="153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CC07E4-0381-35B2-E46F-D5B284F1EF23}"/>
              </a:ext>
            </a:extLst>
          </p:cNvPr>
          <p:cNvCxnSpPr/>
          <p:nvPr/>
        </p:nvCxnSpPr>
        <p:spPr>
          <a:xfrm>
            <a:off x="7070652" y="2574062"/>
            <a:ext cx="10738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48F046-7F5B-4EAE-BFA4-7AD5CD1285AC}"/>
              </a:ext>
            </a:extLst>
          </p:cNvPr>
          <p:cNvCxnSpPr>
            <a:cxnSpLocks/>
          </p:cNvCxnSpPr>
          <p:nvPr/>
        </p:nvCxnSpPr>
        <p:spPr>
          <a:xfrm flipH="1">
            <a:off x="8521754" y="2923953"/>
            <a:ext cx="441493" cy="387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2263EA-0103-7F06-A891-27BFD5773A66}"/>
              </a:ext>
            </a:extLst>
          </p:cNvPr>
          <p:cNvCxnSpPr/>
          <p:nvPr/>
        </p:nvCxnSpPr>
        <p:spPr>
          <a:xfrm>
            <a:off x="10154093" y="2903785"/>
            <a:ext cx="308344" cy="4857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59FBD2-4354-01FB-1CCC-1EB1FE7991A1}"/>
              </a:ext>
            </a:extLst>
          </p:cNvPr>
          <p:cNvCxnSpPr/>
          <p:nvPr/>
        </p:nvCxnSpPr>
        <p:spPr>
          <a:xfrm>
            <a:off x="8240233" y="3989029"/>
            <a:ext cx="0" cy="5160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B5A080E-4EEC-78F1-3CFD-DF4F4B69DAE7}"/>
              </a:ext>
            </a:extLst>
          </p:cNvPr>
          <p:cNvCxnSpPr>
            <a:cxnSpLocks/>
          </p:cNvCxnSpPr>
          <p:nvPr/>
        </p:nvCxnSpPr>
        <p:spPr>
          <a:xfrm flipH="1">
            <a:off x="3335080" y="4505096"/>
            <a:ext cx="322520" cy="4304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EDCE7D-F0D7-44A1-C04B-64AF83BEB598}"/>
              </a:ext>
            </a:extLst>
          </p:cNvPr>
          <p:cNvCxnSpPr>
            <a:cxnSpLocks/>
          </p:cNvCxnSpPr>
          <p:nvPr/>
        </p:nvCxnSpPr>
        <p:spPr>
          <a:xfrm>
            <a:off x="1917403" y="2852288"/>
            <a:ext cx="0" cy="5741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F435C3-75A0-598B-AFE3-1E169DB5308F}"/>
              </a:ext>
            </a:extLst>
          </p:cNvPr>
          <p:cNvCxnSpPr>
            <a:cxnSpLocks/>
          </p:cNvCxnSpPr>
          <p:nvPr/>
        </p:nvCxnSpPr>
        <p:spPr>
          <a:xfrm>
            <a:off x="1942212" y="5659306"/>
            <a:ext cx="0" cy="383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B66876-7C22-B361-1078-24534C467579}"/>
              </a:ext>
            </a:extLst>
          </p:cNvPr>
          <p:cNvCxnSpPr/>
          <p:nvPr/>
        </p:nvCxnSpPr>
        <p:spPr>
          <a:xfrm>
            <a:off x="2682949" y="6348732"/>
            <a:ext cx="10738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 descr="A drawing of a cell&#10;&#10;AI-generated content may be incorrect.">
            <a:extLst>
              <a:ext uri="{FF2B5EF4-FFF2-40B4-BE49-F238E27FC236}">
                <a16:creationId xmlns:a16="http://schemas.microsoft.com/office/drawing/2014/main" id="{C20A4722-6119-4898-BEE7-4EF0E6A0E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5" r="11440" b="6761"/>
          <a:stretch/>
        </p:blipFill>
        <p:spPr>
          <a:xfrm rot="16200000">
            <a:off x="5066361" y="1578451"/>
            <a:ext cx="2074873" cy="2602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D8B775-5E1A-F462-C0BC-E041D4434CEF}"/>
              </a:ext>
            </a:extLst>
          </p:cNvPr>
          <p:cNvSpPr txBox="1"/>
          <p:nvPr/>
        </p:nvSpPr>
        <p:spPr>
          <a:xfrm>
            <a:off x="6409890" y="2077537"/>
            <a:ext cx="43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-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BD635E-ED54-2F8E-8A5A-DE8E9EB87FDC}"/>
              </a:ext>
            </a:extLst>
          </p:cNvPr>
          <p:cNvCxnSpPr/>
          <p:nvPr/>
        </p:nvCxnSpPr>
        <p:spPr>
          <a:xfrm>
            <a:off x="8010144" y="3560064"/>
            <a:ext cx="0" cy="2598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ACE4444-BA4D-6BAA-AEB1-E25C7AA6A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7" t="3965" b="7426"/>
          <a:stretch/>
        </p:blipFill>
        <p:spPr>
          <a:xfrm>
            <a:off x="3145749" y="3005028"/>
            <a:ext cx="1314137" cy="1649140"/>
          </a:xfrm>
          <a:prstGeom prst="round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319ECCD-F982-1D81-9483-CD37B4113769}"/>
              </a:ext>
            </a:extLst>
          </p:cNvPr>
          <p:cNvCxnSpPr>
            <a:stCxn id="11" idx="3"/>
          </p:cNvCxnSpPr>
          <p:nvPr/>
        </p:nvCxnSpPr>
        <p:spPr>
          <a:xfrm>
            <a:off x="2863701" y="3819897"/>
            <a:ext cx="79389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8069FA-9D08-A151-6683-5A5C991D2471}"/>
              </a:ext>
            </a:extLst>
          </p:cNvPr>
          <p:cNvSpPr txBox="1"/>
          <p:nvPr/>
        </p:nvSpPr>
        <p:spPr>
          <a:xfrm>
            <a:off x="7022806" y="2446869"/>
            <a:ext cx="430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ATP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4B7CCC-404C-1F53-667C-1F2665EBCD9B}"/>
              </a:ext>
            </a:extLst>
          </p:cNvPr>
          <p:cNvCxnSpPr/>
          <p:nvPr/>
        </p:nvCxnSpPr>
        <p:spPr>
          <a:xfrm>
            <a:off x="7076748" y="2510202"/>
            <a:ext cx="0" cy="2598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681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24B98A-A301-D2FD-2385-1D14F0FFA438}"/>
              </a:ext>
            </a:extLst>
          </p:cNvPr>
          <p:cNvSpPr txBox="1">
            <a:spLocks/>
          </p:cNvSpPr>
          <p:nvPr/>
        </p:nvSpPr>
        <p:spPr>
          <a:xfrm>
            <a:off x="912628" y="0"/>
            <a:ext cx="10515600" cy="1319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features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A770C-FEC0-BA8C-69DD-D7D440F469B5}"/>
              </a:ext>
            </a:extLst>
          </p:cNvPr>
          <p:cNvSpPr txBox="1"/>
          <p:nvPr/>
        </p:nvSpPr>
        <p:spPr>
          <a:xfrm>
            <a:off x="566702" y="3168504"/>
            <a:ext cx="2496880" cy="400110"/>
          </a:xfrm>
          <a:prstGeom prst="rect">
            <a:avLst/>
          </a:prstGeom>
          <a:solidFill>
            <a:srgbClr val="FFE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T3 and T4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B157A-15D9-576F-F875-495DD90DCBD2}"/>
              </a:ext>
            </a:extLst>
          </p:cNvPr>
          <p:cNvSpPr txBox="1"/>
          <p:nvPr/>
        </p:nvSpPr>
        <p:spPr>
          <a:xfrm>
            <a:off x="3785190" y="1708751"/>
            <a:ext cx="1105786" cy="461665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Brain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8E9F9-872E-4E8E-1F77-145AF50C9F1F}"/>
              </a:ext>
            </a:extLst>
          </p:cNvPr>
          <p:cNvSpPr txBox="1"/>
          <p:nvPr/>
        </p:nvSpPr>
        <p:spPr>
          <a:xfrm>
            <a:off x="9486014" y="1358359"/>
            <a:ext cx="2486246" cy="78483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Lethargy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DTR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8CE28-C2E1-1743-5192-56F1C047B4A8}"/>
              </a:ext>
            </a:extLst>
          </p:cNvPr>
          <p:cNvSpPr txBox="1"/>
          <p:nvPr/>
        </p:nvSpPr>
        <p:spPr>
          <a:xfrm>
            <a:off x="4779335" y="3168504"/>
            <a:ext cx="1105786" cy="461665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GIT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A9442-F7E7-9935-BC5B-E56FF8B6E1F2}"/>
              </a:ext>
            </a:extLst>
          </p:cNvPr>
          <p:cNvSpPr txBox="1"/>
          <p:nvPr/>
        </p:nvSpPr>
        <p:spPr>
          <a:xfrm>
            <a:off x="8426301" y="3006800"/>
            <a:ext cx="3001927" cy="78483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motility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Constipation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837E62-606A-E3BF-4705-4F479173F0CC}"/>
              </a:ext>
            </a:extLst>
          </p:cNvPr>
          <p:cNvSpPr txBox="1"/>
          <p:nvPr/>
        </p:nvSpPr>
        <p:spPr>
          <a:xfrm>
            <a:off x="3721420" y="6145619"/>
            <a:ext cx="3051544" cy="400110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Reproductive system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3F8B8-6473-B76F-6555-A55FB7BA6D43}"/>
              </a:ext>
            </a:extLst>
          </p:cNvPr>
          <p:cNvSpPr txBox="1"/>
          <p:nvPr/>
        </p:nvSpPr>
        <p:spPr>
          <a:xfrm>
            <a:off x="4423145" y="4949176"/>
            <a:ext cx="1818167" cy="1015663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Hypothalamus and anterior pituitary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ABF26-C8D9-4566-EA64-8D8B16E1C253}"/>
              </a:ext>
            </a:extLst>
          </p:cNvPr>
          <p:cNvSpPr txBox="1"/>
          <p:nvPr/>
        </p:nvSpPr>
        <p:spPr>
          <a:xfrm>
            <a:off x="7251404" y="4993113"/>
            <a:ext cx="1329069" cy="707886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prolactin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A8B3B-7368-CBEA-D473-2565C6207D4A}"/>
              </a:ext>
            </a:extLst>
          </p:cNvPr>
          <p:cNvSpPr txBox="1"/>
          <p:nvPr/>
        </p:nvSpPr>
        <p:spPr>
          <a:xfrm>
            <a:off x="9225942" y="4926488"/>
            <a:ext cx="2941674" cy="1169551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libido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Menstrual dysfunction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Infertility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912170-8DF9-E4FF-D1A7-1F28A6759A4A}"/>
              </a:ext>
            </a:extLst>
          </p:cNvPr>
          <p:cNvCxnSpPr>
            <a:cxnSpLocks/>
          </p:cNvCxnSpPr>
          <p:nvPr/>
        </p:nvCxnSpPr>
        <p:spPr>
          <a:xfrm flipV="1">
            <a:off x="3370521" y="2351196"/>
            <a:ext cx="493526" cy="7003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4250FF-AF98-034A-9890-0C616A1DF28B}"/>
              </a:ext>
            </a:extLst>
          </p:cNvPr>
          <p:cNvCxnSpPr>
            <a:cxnSpLocks/>
          </p:cNvCxnSpPr>
          <p:nvPr/>
        </p:nvCxnSpPr>
        <p:spPr>
          <a:xfrm>
            <a:off x="3420140" y="3333674"/>
            <a:ext cx="1045533" cy="194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BB4E2C8-6882-FCC7-614F-FD47CF383417}"/>
              </a:ext>
            </a:extLst>
          </p:cNvPr>
          <p:cNvCxnSpPr/>
          <p:nvPr/>
        </p:nvCxnSpPr>
        <p:spPr>
          <a:xfrm>
            <a:off x="3370521" y="3722584"/>
            <a:ext cx="829339" cy="9534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34F05-6C6D-8240-3B5C-2C71A307871A}"/>
              </a:ext>
            </a:extLst>
          </p:cNvPr>
          <p:cNvCxnSpPr/>
          <p:nvPr/>
        </p:nvCxnSpPr>
        <p:spPr>
          <a:xfrm>
            <a:off x="6464595" y="5410841"/>
            <a:ext cx="6804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23238EE-4A6F-4F01-1212-33FE4734C771}"/>
              </a:ext>
            </a:extLst>
          </p:cNvPr>
          <p:cNvCxnSpPr/>
          <p:nvPr/>
        </p:nvCxnSpPr>
        <p:spPr>
          <a:xfrm>
            <a:off x="8718698" y="5316278"/>
            <a:ext cx="4589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123E8C1-E9B5-A0E7-3B4C-76D6A63EF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57" y="1287374"/>
            <a:ext cx="1484183" cy="1233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2BC607-E026-2F03-F78B-AD637EA940C1}"/>
              </a:ext>
            </a:extLst>
          </p:cNvPr>
          <p:cNvSpPr txBox="1"/>
          <p:nvPr/>
        </p:nvSpPr>
        <p:spPr>
          <a:xfrm>
            <a:off x="6772964" y="1479762"/>
            <a:ext cx="2132798" cy="707886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Decreased neuronal activity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C30363-706B-8DBB-442E-E7848DE2C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849" y="2789336"/>
            <a:ext cx="1501270" cy="14250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A8A7FE-0289-1851-B857-F449E0DADF75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6430140" y="1880604"/>
            <a:ext cx="292227" cy="23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C599BA-F85D-5E10-17CA-F91D3644A52A}"/>
              </a:ext>
            </a:extLst>
          </p:cNvPr>
          <p:cNvCxnSpPr/>
          <p:nvPr/>
        </p:nvCxnSpPr>
        <p:spPr>
          <a:xfrm flipV="1">
            <a:off x="9041703" y="1761626"/>
            <a:ext cx="30836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AB28EA-AF3C-034D-95DF-962A803E981A}"/>
              </a:ext>
            </a:extLst>
          </p:cNvPr>
          <p:cNvCxnSpPr>
            <a:cxnSpLocks/>
          </p:cNvCxnSpPr>
          <p:nvPr/>
        </p:nvCxnSpPr>
        <p:spPr>
          <a:xfrm>
            <a:off x="7609876" y="3291568"/>
            <a:ext cx="6684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958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59678-D074-D10C-DA2E-FA8867952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485201-B093-8756-54EE-E599E9702670}"/>
              </a:ext>
            </a:extLst>
          </p:cNvPr>
          <p:cNvSpPr txBox="1">
            <a:spLocks/>
          </p:cNvSpPr>
          <p:nvPr/>
        </p:nvSpPr>
        <p:spPr>
          <a:xfrm>
            <a:off x="912628" y="0"/>
            <a:ext cx="10515600" cy="1319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br>
              <a:rPr lang="en-US" sz="3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features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6D4FD-D151-CCF1-6577-65E6CFD2A44A}"/>
              </a:ext>
            </a:extLst>
          </p:cNvPr>
          <p:cNvSpPr txBox="1"/>
          <p:nvPr/>
        </p:nvSpPr>
        <p:spPr>
          <a:xfrm>
            <a:off x="912628" y="2808703"/>
            <a:ext cx="2496880" cy="400110"/>
          </a:xfrm>
          <a:prstGeom prst="rect">
            <a:avLst/>
          </a:prstGeom>
          <a:solidFill>
            <a:srgbClr val="FFE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T3 and T4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D157F-D6E0-DDF5-7569-20F9E0155614}"/>
              </a:ext>
            </a:extLst>
          </p:cNvPr>
          <p:cNvSpPr txBox="1"/>
          <p:nvPr/>
        </p:nvSpPr>
        <p:spPr>
          <a:xfrm>
            <a:off x="5793048" y="1192618"/>
            <a:ext cx="754760" cy="369332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D37DF-EC98-FB05-E608-5FDE15E96DB3}"/>
              </a:ext>
            </a:extLst>
          </p:cNvPr>
          <p:cNvSpPr txBox="1"/>
          <p:nvPr/>
        </p:nvSpPr>
        <p:spPr>
          <a:xfrm>
            <a:off x="6815470" y="1525060"/>
            <a:ext cx="2838893" cy="707886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Beta 1 receptor sensitivity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4BD10-504F-5A9C-A9A1-5036B226A9E9}"/>
              </a:ext>
            </a:extLst>
          </p:cNvPr>
          <p:cNvSpPr txBox="1"/>
          <p:nvPr/>
        </p:nvSpPr>
        <p:spPr>
          <a:xfrm>
            <a:off x="10100926" y="1605581"/>
            <a:ext cx="1881970" cy="707886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heart rate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C0C1C4-E676-105C-588C-9BF1B90E9A06}"/>
              </a:ext>
            </a:extLst>
          </p:cNvPr>
          <p:cNvSpPr txBox="1"/>
          <p:nvPr/>
        </p:nvSpPr>
        <p:spPr>
          <a:xfrm>
            <a:off x="4675529" y="3985957"/>
            <a:ext cx="1640958" cy="400110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vessels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5D0150-B793-69F6-A216-3A2BC259B6A3}"/>
              </a:ext>
            </a:extLst>
          </p:cNvPr>
          <p:cNvSpPr txBox="1"/>
          <p:nvPr/>
        </p:nvSpPr>
        <p:spPr>
          <a:xfrm>
            <a:off x="7761767" y="3714776"/>
            <a:ext cx="3955312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Increased vasoconstriction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16F06-4BE1-4A10-E6A3-048EF08D903A}"/>
              </a:ext>
            </a:extLst>
          </p:cNvPr>
          <p:cNvSpPr txBox="1"/>
          <p:nvPr/>
        </p:nvSpPr>
        <p:spPr>
          <a:xfrm>
            <a:off x="7761761" y="4887742"/>
            <a:ext cx="4146697" cy="707886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Increased systemic vascular resistance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92DFFA-121D-616E-235D-F54F1868FC11}"/>
              </a:ext>
            </a:extLst>
          </p:cNvPr>
          <p:cNvSpPr txBox="1"/>
          <p:nvPr/>
        </p:nvSpPr>
        <p:spPr>
          <a:xfrm>
            <a:off x="8436934" y="6095795"/>
            <a:ext cx="2694359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diastolic BP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22B89-8D39-EEBC-C685-6FAF688C0F32}"/>
              </a:ext>
            </a:extLst>
          </p:cNvPr>
          <p:cNvSpPr txBox="1"/>
          <p:nvPr/>
        </p:nvSpPr>
        <p:spPr>
          <a:xfrm>
            <a:off x="2341477" y="3956709"/>
            <a:ext cx="870676" cy="400110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7063C-0B52-A4D7-A017-ED6BE818E2D1}"/>
              </a:ext>
            </a:extLst>
          </p:cNvPr>
          <p:cNvSpPr txBox="1"/>
          <p:nvPr/>
        </p:nvSpPr>
        <p:spPr>
          <a:xfrm>
            <a:off x="34725" y="4907796"/>
            <a:ext cx="4146696" cy="400110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LDL receptors expression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6EA741-E145-4884-B28E-7437A3FAD3D1}"/>
              </a:ext>
            </a:extLst>
          </p:cNvPr>
          <p:cNvSpPr txBox="1"/>
          <p:nvPr/>
        </p:nvSpPr>
        <p:spPr>
          <a:xfrm>
            <a:off x="730989" y="5964311"/>
            <a:ext cx="2082211" cy="707886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LDL in blood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A94E80-8F01-252A-FABB-70431EECFA87}"/>
              </a:ext>
            </a:extLst>
          </p:cNvPr>
          <p:cNvSpPr txBox="1"/>
          <p:nvPr/>
        </p:nvSpPr>
        <p:spPr>
          <a:xfrm>
            <a:off x="3668232" y="6102810"/>
            <a:ext cx="1903227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Hyperlipidemia</a:t>
            </a:r>
            <a:r>
              <a:rPr lang="en-US" dirty="0"/>
              <a:t>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457429-158A-728D-9F21-EF35A9A1D9A0}"/>
              </a:ext>
            </a:extLst>
          </p:cNvPr>
          <p:cNvCxnSpPr/>
          <p:nvPr/>
        </p:nvCxnSpPr>
        <p:spPr>
          <a:xfrm flipV="1">
            <a:off x="3519377" y="2050251"/>
            <a:ext cx="1100468" cy="6586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6A23D5-1211-394E-A979-A0E5CE189609}"/>
              </a:ext>
            </a:extLst>
          </p:cNvPr>
          <p:cNvCxnSpPr>
            <a:cxnSpLocks/>
          </p:cNvCxnSpPr>
          <p:nvPr/>
        </p:nvCxnSpPr>
        <p:spPr>
          <a:xfrm>
            <a:off x="3437859" y="3208813"/>
            <a:ext cx="1181986" cy="5302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546802-F80C-EC73-83E1-D14177FD819A}"/>
              </a:ext>
            </a:extLst>
          </p:cNvPr>
          <p:cNvCxnSpPr>
            <a:cxnSpLocks/>
          </p:cNvCxnSpPr>
          <p:nvPr/>
        </p:nvCxnSpPr>
        <p:spPr>
          <a:xfrm>
            <a:off x="9654363" y="1946928"/>
            <a:ext cx="4075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5153D2-02C3-292E-451F-A7940D21ECA0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175680" y="3591460"/>
            <a:ext cx="1499846" cy="4818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9FAA69-65B1-734A-5715-75CDFACBE0D8}"/>
              </a:ext>
            </a:extLst>
          </p:cNvPr>
          <p:cNvCxnSpPr>
            <a:stCxn id="8" idx="2"/>
          </p:cNvCxnSpPr>
          <p:nvPr/>
        </p:nvCxnSpPr>
        <p:spPr>
          <a:xfrm>
            <a:off x="9739423" y="4114886"/>
            <a:ext cx="0" cy="505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DE8B52-9B2B-B79D-1EA5-D8D48F62442B}"/>
              </a:ext>
            </a:extLst>
          </p:cNvPr>
          <p:cNvCxnSpPr>
            <a:cxnSpLocks/>
          </p:cNvCxnSpPr>
          <p:nvPr/>
        </p:nvCxnSpPr>
        <p:spPr>
          <a:xfrm>
            <a:off x="9724396" y="5687961"/>
            <a:ext cx="0" cy="2763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5EA6F6D-F6C3-AB2B-8E7C-844B27C11245}"/>
              </a:ext>
            </a:extLst>
          </p:cNvPr>
          <p:cNvCxnSpPr/>
          <p:nvPr/>
        </p:nvCxnSpPr>
        <p:spPr>
          <a:xfrm>
            <a:off x="1772094" y="3300603"/>
            <a:ext cx="0" cy="536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713B3D-5C23-4BDB-C6E8-554274DEABDE}"/>
              </a:ext>
            </a:extLst>
          </p:cNvPr>
          <p:cNvCxnSpPr/>
          <p:nvPr/>
        </p:nvCxnSpPr>
        <p:spPr>
          <a:xfrm>
            <a:off x="1761462" y="5335885"/>
            <a:ext cx="0" cy="536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923627-B00B-98B8-8E1D-67959AC9D6BE}"/>
              </a:ext>
            </a:extLst>
          </p:cNvPr>
          <p:cNvCxnSpPr/>
          <p:nvPr/>
        </p:nvCxnSpPr>
        <p:spPr>
          <a:xfrm>
            <a:off x="2874335" y="6287476"/>
            <a:ext cx="64504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724F09D-BF6F-97EA-C990-CE0E84AF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4" t="15137" r="6032" b="27366"/>
          <a:stretch/>
        </p:blipFill>
        <p:spPr>
          <a:xfrm rot="16200000">
            <a:off x="4149340" y="1587591"/>
            <a:ext cx="2437559" cy="2284124"/>
          </a:xfrm>
          <a:prstGeom prst="ellipse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1E17F5C-BE0C-F3EE-E708-21AA4C05F9F4}"/>
              </a:ext>
            </a:extLst>
          </p:cNvPr>
          <p:cNvCxnSpPr/>
          <p:nvPr/>
        </p:nvCxnSpPr>
        <p:spPr>
          <a:xfrm>
            <a:off x="5791200" y="1792224"/>
            <a:ext cx="8412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7FFE091-6FBD-620A-4421-C1880F61C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75" t="29739" r="7499" b="16601"/>
          <a:stretch/>
        </p:blipFill>
        <p:spPr>
          <a:xfrm rot="16505327">
            <a:off x="1144229" y="3617979"/>
            <a:ext cx="952053" cy="1136066"/>
          </a:xfrm>
          <a:prstGeom prst="round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86CFE2-27F5-E367-A3B4-061FA5B33F9F}"/>
              </a:ext>
            </a:extLst>
          </p:cNvPr>
          <p:cNvCxnSpPr>
            <a:cxnSpLocks/>
          </p:cNvCxnSpPr>
          <p:nvPr/>
        </p:nvCxnSpPr>
        <p:spPr>
          <a:xfrm flipH="1">
            <a:off x="1761462" y="4186012"/>
            <a:ext cx="10632" cy="5245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904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651D4-4413-296D-F91D-33EF7E7E0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F3615F-E966-FF5F-9B4C-8A21685692A5}"/>
              </a:ext>
            </a:extLst>
          </p:cNvPr>
          <p:cNvSpPr txBox="1">
            <a:spLocks/>
          </p:cNvSpPr>
          <p:nvPr/>
        </p:nvSpPr>
        <p:spPr>
          <a:xfrm>
            <a:off x="1010093" y="-116350"/>
            <a:ext cx="10515600" cy="1319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br>
              <a:rPr lang="en-US" sz="36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features 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4CD4C-D75F-673B-9EFD-931242C39076}"/>
              </a:ext>
            </a:extLst>
          </p:cNvPr>
          <p:cNvSpPr txBox="1"/>
          <p:nvPr/>
        </p:nvSpPr>
        <p:spPr>
          <a:xfrm>
            <a:off x="3561907" y="1127051"/>
            <a:ext cx="5263116" cy="369332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INTEGUMENTARY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FC91A-CC68-E0DF-ED96-50D7190DCFE8}"/>
              </a:ext>
            </a:extLst>
          </p:cNvPr>
          <p:cNvSpPr txBox="1"/>
          <p:nvPr/>
        </p:nvSpPr>
        <p:spPr>
          <a:xfrm>
            <a:off x="668079" y="2425931"/>
            <a:ext cx="2496880" cy="400110"/>
          </a:xfrm>
          <a:prstGeom prst="rect">
            <a:avLst/>
          </a:prstGeom>
          <a:solidFill>
            <a:srgbClr val="FFE5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T3 and T4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DE009-57A3-072F-2CED-679AA03CA0BB}"/>
              </a:ext>
            </a:extLst>
          </p:cNvPr>
          <p:cNvSpPr txBox="1"/>
          <p:nvPr/>
        </p:nvSpPr>
        <p:spPr>
          <a:xfrm>
            <a:off x="6783148" y="2023994"/>
            <a:ext cx="2264735" cy="1015663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Stimulates hypothalamus and anterior pituitary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D40E5E-61C8-95A3-5C45-8236963F2ED8}"/>
              </a:ext>
            </a:extLst>
          </p:cNvPr>
          <p:cNvSpPr txBox="1"/>
          <p:nvPr/>
        </p:nvSpPr>
        <p:spPr>
          <a:xfrm>
            <a:off x="9503238" y="2390850"/>
            <a:ext cx="2243470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TSH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3CFC0-8120-1CA3-AB73-69B09BBC4C18}"/>
              </a:ext>
            </a:extLst>
          </p:cNvPr>
          <p:cNvSpPr txBox="1"/>
          <p:nvPr/>
        </p:nvSpPr>
        <p:spPr>
          <a:xfrm>
            <a:off x="9260957" y="3580794"/>
            <a:ext cx="2264736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Fibroblast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8EDCB-7366-0DAC-FCFA-9002F510CFB8}"/>
              </a:ext>
            </a:extLst>
          </p:cNvPr>
          <p:cNvSpPr txBox="1"/>
          <p:nvPr/>
        </p:nvSpPr>
        <p:spPr>
          <a:xfrm>
            <a:off x="6096000" y="5407783"/>
            <a:ext cx="2436629" cy="1015663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of Glycosaminoglycans (GAGS)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E53DA-7CFF-FF04-1C5E-3A64BDD098B0}"/>
              </a:ext>
            </a:extLst>
          </p:cNvPr>
          <p:cNvSpPr txBox="1"/>
          <p:nvPr/>
        </p:nvSpPr>
        <p:spPr>
          <a:xfrm>
            <a:off x="6096000" y="4326783"/>
            <a:ext cx="2264735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Retention of water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97B26-B5DD-8455-132A-ACEEB5DA53F4}"/>
              </a:ext>
            </a:extLst>
          </p:cNvPr>
          <p:cNvSpPr txBox="1"/>
          <p:nvPr/>
        </p:nvSpPr>
        <p:spPr>
          <a:xfrm>
            <a:off x="2779776" y="4300711"/>
            <a:ext cx="2139651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Pretibial edema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0B23F8-6E41-DDFE-49D7-D222E2DBB528}"/>
              </a:ext>
            </a:extLst>
          </p:cNvPr>
          <p:cNvCxnSpPr/>
          <p:nvPr/>
        </p:nvCxnSpPr>
        <p:spPr>
          <a:xfrm>
            <a:off x="3466214" y="2557289"/>
            <a:ext cx="12227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BAA77A-5EE5-7F97-ADCB-5E96AF2C48E5}"/>
              </a:ext>
            </a:extLst>
          </p:cNvPr>
          <p:cNvCxnSpPr/>
          <p:nvPr/>
        </p:nvCxnSpPr>
        <p:spPr>
          <a:xfrm>
            <a:off x="10239153" y="2826041"/>
            <a:ext cx="0" cy="6029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FA7F1A-E8ED-AE77-CD1C-CC0902B20F66}"/>
              </a:ext>
            </a:extLst>
          </p:cNvPr>
          <p:cNvCxnSpPr>
            <a:cxnSpLocks/>
          </p:cNvCxnSpPr>
          <p:nvPr/>
        </p:nvCxnSpPr>
        <p:spPr>
          <a:xfrm flipH="1">
            <a:off x="8631936" y="5730948"/>
            <a:ext cx="41594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FEA2901-E0A5-8BA1-94D4-666FEB753C45}"/>
              </a:ext>
            </a:extLst>
          </p:cNvPr>
          <p:cNvCxnSpPr>
            <a:cxnSpLocks/>
          </p:cNvCxnSpPr>
          <p:nvPr/>
        </p:nvCxnSpPr>
        <p:spPr>
          <a:xfrm flipV="1">
            <a:off x="7350216" y="4767599"/>
            <a:ext cx="0" cy="521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27A275-0261-A7AB-7BDB-6EA07D355ABB}"/>
              </a:ext>
            </a:extLst>
          </p:cNvPr>
          <p:cNvSpPr txBox="1"/>
          <p:nvPr/>
        </p:nvSpPr>
        <p:spPr>
          <a:xfrm>
            <a:off x="1353451" y="5041448"/>
            <a:ext cx="3719154" cy="1631216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Nonpitting edema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Broadening and coarsening of facial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Enlargement of the tongue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Deepening of the voice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BBC041-A07B-E14D-06BF-C4F409508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7" t="3965" b="7426"/>
          <a:stretch/>
        </p:blipFill>
        <p:spPr>
          <a:xfrm>
            <a:off x="5078156" y="1766335"/>
            <a:ext cx="1445555" cy="1649140"/>
          </a:xfrm>
          <a:prstGeom prst="roundRect">
            <a:avLst/>
          </a:prstGeom>
        </p:spPr>
      </p:pic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6F342CCC-018C-3462-94A7-73A215A8BA8A}"/>
              </a:ext>
            </a:extLst>
          </p:cNvPr>
          <p:cNvSpPr/>
          <p:nvPr/>
        </p:nvSpPr>
        <p:spPr>
          <a:xfrm>
            <a:off x="5949699" y="2557289"/>
            <a:ext cx="146301" cy="602957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424E3C2-8E84-7D62-C0BF-F7FE444EB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16" y="4215896"/>
            <a:ext cx="1836217" cy="11034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E89982-172C-5B0D-0CBF-F9703E951BD2}"/>
              </a:ext>
            </a:extLst>
          </p:cNvPr>
          <p:cNvSpPr txBox="1"/>
          <p:nvPr/>
        </p:nvSpPr>
        <p:spPr>
          <a:xfrm>
            <a:off x="9260957" y="5535168"/>
            <a:ext cx="2659915" cy="707886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Activation and Fibroblast proliferation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AEE5695B-CF47-9326-BD89-970B45250B4C}"/>
              </a:ext>
            </a:extLst>
          </p:cNvPr>
          <p:cNvSpPr/>
          <p:nvPr/>
        </p:nvSpPr>
        <p:spPr>
          <a:xfrm>
            <a:off x="5539565" y="3980904"/>
            <a:ext cx="261368" cy="249304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7DA529-2D58-27F2-A37F-B35E84E67F23}"/>
              </a:ext>
            </a:extLst>
          </p:cNvPr>
          <p:cNvCxnSpPr>
            <a:stCxn id="5" idx="3"/>
          </p:cNvCxnSpPr>
          <p:nvPr/>
        </p:nvCxnSpPr>
        <p:spPr>
          <a:xfrm>
            <a:off x="9047883" y="2531826"/>
            <a:ext cx="327765" cy="25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130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3AEE2-242E-A920-6B01-EFD28BC7B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C9B3B2-E950-D76F-468A-1AFB18483503}"/>
              </a:ext>
            </a:extLst>
          </p:cNvPr>
          <p:cNvSpPr txBox="1">
            <a:spLocks/>
          </p:cNvSpPr>
          <p:nvPr/>
        </p:nvSpPr>
        <p:spPr>
          <a:xfrm>
            <a:off x="912628" y="0"/>
            <a:ext cx="10515600" cy="744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E0F1D-BFB4-07E6-634E-3AC89C990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2977" r="971" b="3708"/>
          <a:stretch/>
        </p:blipFill>
        <p:spPr>
          <a:xfrm>
            <a:off x="95694" y="1259932"/>
            <a:ext cx="5866194" cy="4593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ECFDE-5093-3F64-A542-50E3AE9AA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1"/>
          <a:stretch/>
        </p:blipFill>
        <p:spPr>
          <a:xfrm>
            <a:off x="6425183" y="1259932"/>
            <a:ext cx="5766817" cy="5409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81F905-E6A2-8086-328D-B96D1FE550F1}"/>
              </a:ext>
            </a:extLst>
          </p:cNvPr>
          <p:cNvSpPr txBox="1"/>
          <p:nvPr/>
        </p:nvSpPr>
        <p:spPr>
          <a:xfrm>
            <a:off x="1499191" y="647508"/>
            <a:ext cx="2402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Myxedema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3100FF-1375-8463-F641-98BF8063FE45}"/>
              </a:ext>
            </a:extLst>
          </p:cNvPr>
          <p:cNvSpPr txBox="1"/>
          <p:nvPr/>
        </p:nvSpPr>
        <p:spPr>
          <a:xfrm>
            <a:off x="7736958" y="771273"/>
            <a:ext cx="295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Cretinism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043D86-094C-86D5-1047-918409ED7F72}"/>
              </a:ext>
            </a:extLst>
          </p:cNvPr>
          <p:cNvSpPr txBox="1"/>
          <p:nvPr/>
        </p:nvSpPr>
        <p:spPr>
          <a:xfrm>
            <a:off x="450325" y="6010437"/>
            <a:ext cx="4500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Slowing of physical and mental activity</a:t>
            </a:r>
          </a:p>
        </p:txBody>
      </p:sp>
    </p:spTree>
    <p:extLst>
      <p:ext uri="{BB962C8B-B14F-4D97-AF65-F5344CB8AC3E}">
        <p14:creationId xmlns:p14="http://schemas.microsoft.com/office/powerpoint/2010/main" val="2465466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43221-9364-497D-5FC0-7DB1A347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FB8CDCC-4AE9-990F-9806-C26D66802E06}"/>
              </a:ext>
            </a:extLst>
          </p:cNvPr>
          <p:cNvSpPr txBox="1">
            <a:spLocks/>
          </p:cNvSpPr>
          <p:nvPr/>
        </p:nvSpPr>
        <p:spPr>
          <a:xfrm>
            <a:off x="912628" y="1"/>
            <a:ext cx="10515600" cy="95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diagnosis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4A87F-BA19-784A-9A91-EC79A61F5AE4}"/>
              </a:ext>
            </a:extLst>
          </p:cNvPr>
          <p:cNvSpPr txBox="1"/>
          <p:nvPr/>
        </p:nvSpPr>
        <p:spPr>
          <a:xfrm>
            <a:off x="4937054" y="1054585"/>
            <a:ext cx="2445488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Thyroid function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5FABF-53E8-0AA8-CB52-3D8078DF639B}"/>
              </a:ext>
            </a:extLst>
          </p:cNvPr>
          <p:cNvSpPr txBox="1"/>
          <p:nvPr/>
        </p:nvSpPr>
        <p:spPr>
          <a:xfrm>
            <a:off x="1509821" y="1009035"/>
            <a:ext cx="2073349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F8774-CBDA-A094-2AC3-45CC980BC8CF}"/>
              </a:ext>
            </a:extLst>
          </p:cNvPr>
          <p:cNvSpPr txBox="1"/>
          <p:nvPr/>
        </p:nvSpPr>
        <p:spPr>
          <a:xfrm>
            <a:off x="9048308" y="956931"/>
            <a:ext cx="2073349" cy="646331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TSH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7DB32-E7AB-F470-7775-2BCF338284E9}"/>
              </a:ext>
            </a:extLst>
          </p:cNvPr>
          <p:cNvSpPr txBox="1"/>
          <p:nvPr/>
        </p:nvSpPr>
        <p:spPr>
          <a:xfrm>
            <a:off x="8835656" y="2198431"/>
            <a:ext cx="2698898" cy="369332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hypothyroidism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04602-67D1-5F27-F791-D344EFF8F54E}"/>
              </a:ext>
            </a:extLst>
          </p:cNvPr>
          <p:cNvSpPr txBox="1"/>
          <p:nvPr/>
        </p:nvSpPr>
        <p:spPr>
          <a:xfrm>
            <a:off x="8357191" y="3450808"/>
            <a:ext cx="3572539" cy="369332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 TPO/ thyroglobulin antibodies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A000D2-95A5-E459-9119-B5EA998A5D36}"/>
              </a:ext>
            </a:extLst>
          </p:cNvPr>
          <p:cNvSpPr txBox="1"/>
          <p:nvPr/>
        </p:nvSpPr>
        <p:spPr>
          <a:xfrm>
            <a:off x="7318744" y="4366119"/>
            <a:ext cx="1392865" cy="369332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AA4D0-4AE5-2746-52C1-0F5973AD35BB}"/>
              </a:ext>
            </a:extLst>
          </p:cNvPr>
          <p:cNvSpPr txBox="1"/>
          <p:nvPr/>
        </p:nvSpPr>
        <p:spPr>
          <a:xfrm>
            <a:off x="6702055" y="5572590"/>
            <a:ext cx="2626242" cy="36933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Hashimotos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thyroiditis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CF87BC-82A8-1A88-D17F-D88400C6C40D}"/>
              </a:ext>
            </a:extLst>
          </p:cNvPr>
          <p:cNvSpPr txBox="1"/>
          <p:nvPr/>
        </p:nvSpPr>
        <p:spPr>
          <a:xfrm>
            <a:off x="10497879" y="4366119"/>
            <a:ext cx="1392865" cy="369332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Absent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1B045-1351-3761-FB63-5724C84D8525}"/>
              </a:ext>
            </a:extLst>
          </p:cNvPr>
          <p:cNvSpPr txBox="1"/>
          <p:nvPr/>
        </p:nvSpPr>
        <p:spPr>
          <a:xfrm>
            <a:off x="9962707" y="5486400"/>
            <a:ext cx="1860698" cy="646331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causes like iatrogenic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261F1D-C835-0838-45F7-E08DB12124B7}"/>
              </a:ext>
            </a:extLst>
          </p:cNvPr>
          <p:cNvSpPr txBox="1"/>
          <p:nvPr/>
        </p:nvSpPr>
        <p:spPr>
          <a:xfrm>
            <a:off x="1421219" y="2348717"/>
            <a:ext cx="1935126" cy="646331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hypothyroidism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3D32D5-9F72-9D23-4373-883C4098EC05}"/>
              </a:ext>
            </a:extLst>
          </p:cNvPr>
          <p:cNvCxnSpPr/>
          <p:nvPr/>
        </p:nvCxnSpPr>
        <p:spPr>
          <a:xfrm>
            <a:off x="7563296" y="1212112"/>
            <a:ext cx="13574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F01A5A1-D1B2-9CBD-BE4E-5064FE127ED0}"/>
              </a:ext>
            </a:extLst>
          </p:cNvPr>
          <p:cNvCxnSpPr/>
          <p:nvPr/>
        </p:nvCxnSpPr>
        <p:spPr>
          <a:xfrm flipH="1">
            <a:off x="3668233" y="1244009"/>
            <a:ext cx="11164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7E30F9-4AD8-63C3-8F04-A430DB7E3792}"/>
              </a:ext>
            </a:extLst>
          </p:cNvPr>
          <p:cNvCxnSpPr/>
          <p:nvPr/>
        </p:nvCxnSpPr>
        <p:spPr>
          <a:xfrm>
            <a:off x="2525229" y="1754372"/>
            <a:ext cx="0" cy="297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A12B25F-BD9F-78B3-86E2-0E1505A9C09A}"/>
              </a:ext>
            </a:extLst>
          </p:cNvPr>
          <p:cNvCxnSpPr/>
          <p:nvPr/>
        </p:nvCxnSpPr>
        <p:spPr>
          <a:xfrm>
            <a:off x="10132828" y="1655366"/>
            <a:ext cx="0" cy="474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C0EB85-4663-725A-28EC-E0534418440B}"/>
              </a:ext>
            </a:extLst>
          </p:cNvPr>
          <p:cNvCxnSpPr/>
          <p:nvPr/>
        </p:nvCxnSpPr>
        <p:spPr>
          <a:xfrm>
            <a:off x="10125740" y="2723060"/>
            <a:ext cx="0" cy="474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AC753FA-AC46-3B83-54A1-CA9BB1189E6C}"/>
              </a:ext>
            </a:extLst>
          </p:cNvPr>
          <p:cNvCxnSpPr/>
          <p:nvPr/>
        </p:nvCxnSpPr>
        <p:spPr>
          <a:xfrm flipH="1">
            <a:off x="8711609" y="3987209"/>
            <a:ext cx="336699" cy="297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3D4F04A-EED4-281D-3FE1-8C0966CDD75C}"/>
              </a:ext>
            </a:extLst>
          </p:cNvPr>
          <p:cNvCxnSpPr/>
          <p:nvPr/>
        </p:nvCxnSpPr>
        <p:spPr>
          <a:xfrm>
            <a:off x="10632558" y="3893454"/>
            <a:ext cx="393405" cy="4267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D560BAB-F63E-472F-0D70-7956C175D918}"/>
              </a:ext>
            </a:extLst>
          </p:cNvPr>
          <p:cNvCxnSpPr>
            <a:cxnSpLocks/>
          </p:cNvCxnSpPr>
          <p:nvPr/>
        </p:nvCxnSpPr>
        <p:spPr>
          <a:xfrm>
            <a:off x="11194311" y="4833125"/>
            <a:ext cx="0" cy="5489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9024652-66F9-0BFD-2E47-5EFEA0A02DD3}"/>
              </a:ext>
            </a:extLst>
          </p:cNvPr>
          <p:cNvCxnSpPr>
            <a:cxnSpLocks/>
          </p:cNvCxnSpPr>
          <p:nvPr/>
        </p:nvCxnSpPr>
        <p:spPr>
          <a:xfrm>
            <a:off x="7974415" y="4833125"/>
            <a:ext cx="0" cy="5489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32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DF1D5-0DEE-8201-61AA-18EDB0A60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BB77D0-677B-5B9D-270C-B565D64A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1749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HYPOTHYROIDISM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4A1CBF-AB06-F6E7-50E6-D77ECA6869C3}"/>
              </a:ext>
            </a:extLst>
          </p:cNvPr>
          <p:cNvSpPr txBox="1"/>
          <p:nvPr/>
        </p:nvSpPr>
        <p:spPr>
          <a:xfrm>
            <a:off x="-352999" y="3059746"/>
            <a:ext cx="2020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0C42B-A2E1-243E-FDE9-1B6FF90CE427}"/>
              </a:ext>
            </a:extLst>
          </p:cNvPr>
          <p:cNvSpPr txBox="1"/>
          <p:nvPr/>
        </p:nvSpPr>
        <p:spPr>
          <a:xfrm>
            <a:off x="1445852" y="3111387"/>
            <a:ext cx="1901455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41996-A86C-2043-9145-637F13F07893}"/>
              </a:ext>
            </a:extLst>
          </p:cNvPr>
          <p:cNvSpPr txBox="1"/>
          <p:nvPr/>
        </p:nvSpPr>
        <p:spPr>
          <a:xfrm>
            <a:off x="1081499" y="3624693"/>
            <a:ext cx="26301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Decreased T3 and T4, </a:t>
            </a:r>
          </a:p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Decreased TSH</a:t>
            </a:r>
            <a:r>
              <a:rPr lang="en-US" sz="24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868F26-F54D-1780-85DC-2AEB5C565BDB}"/>
              </a:ext>
            </a:extLst>
          </p:cNvPr>
          <p:cNvSpPr txBox="1"/>
          <p:nvPr/>
        </p:nvSpPr>
        <p:spPr>
          <a:xfrm>
            <a:off x="9457964" y="1570436"/>
            <a:ext cx="2596966" cy="923330"/>
          </a:xfrm>
          <a:prstGeom prst="rect">
            <a:avLst/>
          </a:prstGeom>
          <a:solidFill>
            <a:srgbClr val="FFE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Pituitary adenomas compressing the normal pituitary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3326C7-47A8-1953-1DA9-037574CF55ED}"/>
              </a:ext>
            </a:extLst>
          </p:cNvPr>
          <p:cNvSpPr txBox="1"/>
          <p:nvPr/>
        </p:nvSpPr>
        <p:spPr>
          <a:xfrm>
            <a:off x="4630266" y="5112497"/>
            <a:ext cx="2838894" cy="461665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Sheehan syndrome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7C5F81-C7F7-9065-2B80-3198F95E7DB1}"/>
              </a:ext>
            </a:extLst>
          </p:cNvPr>
          <p:cNvCxnSpPr>
            <a:cxnSpLocks/>
          </p:cNvCxnSpPr>
          <p:nvPr/>
        </p:nvCxnSpPr>
        <p:spPr>
          <a:xfrm>
            <a:off x="3921464" y="1716616"/>
            <a:ext cx="0" cy="36102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349C9B-C8B3-83EF-81CF-D2DA4823D7B5}"/>
              </a:ext>
            </a:extLst>
          </p:cNvPr>
          <p:cNvCxnSpPr/>
          <p:nvPr/>
        </p:nvCxnSpPr>
        <p:spPr>
          <a:xfrm>
            <a:off x="3921464" y="1716616"/>
            <a:ext cx="404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A72EA4-5845-4FF0-72CE-B8761AEC544A}"/>
              </a:ext>
            </a:extLst>
          </p:cNvPr>
          <p:cNvCxnSpPr/>
          <p:nvPr/>
        </p:nvCxnSpPr>
        <p:spPr>
          <a:xfrm>
            <a:off x="3921464" y="5326834"/>
            <a:ext cx="4146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DE2372-1F21-6990-1E22-4BCF8BED4C68}"/>
              </a:ext>
            </a:extLst>
          </p:cNvPr>
          <p:cNvCxnSpPr>
            <a:cxnSpLocks/>
          </p:cNvCxnSpPr>
          <p:nvPr/>
        </p:nvCxnSpPr>
        <p:spPr>
          <a:xfrm>
            <a:off x="3402240" y="3353458"/>
            <a:ext cx="5192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FF0B789-0A12-57D3-224C-CF2C65DF541D}"/>
              </a:ext>
            </a:extLst>
          </p:cNvPr>
          <p:cNvSpPr txBox="1"/>
          <p:nvPr/>
        </p:nvSpPr>
        <p:spPr>
          <a:xfrm>
            <a:off x="4630266" y="1514670"/>
            <a:ext cx="2180099" cy="461665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Pituitary failure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028680-8818-80A6-84CF-B2FD5CA34278}"/>
              </a:ext>
            </a:extLst>
          </p:cNvPr>
          <p:cNvSpPr txBox="1"/>
          <p:nvPr/>
        </p:nvSpPr>
        <p:spPr>
          <a:xfrm>
            <a:off x="4495621" y="3013501"/>
            <a:ext cx="2484827" cy="830997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Hypothalamic  failure  (rare)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0EF23A-7175-7726-8761-07055C82D95A}"/>
              </a:ext>
            </a:extLst>
          </p:cNvPr>
          <p:cNvCxnSpPr/>
          <p:nvPr/>
        </p:nvCxnSpPr>
        <p:spPr>
          <a:xfrm>
            <a:off x="3921463" y="3357098"/>
            <a:ext cx="404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diagram of a cell&#10;&#10;AI-generated content may be incorrect.">
            <a:extLst>
              <a:ext uri="{FF2B5EF4-FFF2-40B4-BE49-F238E27FC236}">
                <a16:creationId xmlns:a16="http://schemas.microsoft.com/office/drawing/2014/main" id="{11E84812-B9D2-A4C7-C04C-C302130D4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5185" r="44307" b="55205"/>
          <a:stretch/>
        </p:blipFill>
        <p:spPr>
          <a:xfrm rot="5400000">
            <a:off x="7406877" y="509928"/>
            <a:ext cx="2082285" cy="1857708"/>
          </a:xfrm>
          <a:prstGeom prst="ellipse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AD2DCD-96BF-B05C-0E1A-5D2AA9CF21C6}"/>
              </a:ext>
            </a:extLst>
          </p:cNvPr>
          <p:cNvCxnSpPr>
            <a:cxnSpLocks/>
          </p:cNvCxnSpPr>
          <p:nvPr/>
        </p:nvCxnSpPr>
        <p:spPr>
          <a:xfrm>
            <a:off x="8528888" y="2231777"/>
            <a:ext cx="7242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AF5BFFA-9129-C65B-FFEF-C924EF8D4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6400" r="540" b="7378"/>
          <a:stretch/>
        </p:blipFill>
        <p:spPr>
          <a:xfrm>
            <a:off x="7649513" y="2592385"/>
            <a:ext cx="1727361" cy="2132349"/>
          </a:xfrm>
          <a:prstGeom prst="round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62C16F-ECE4-5556-B9C7-FCE8361FBA4D}"/>
              </a:ext>
            </a:extLst>
          </p:cNvPr>
          <p:cNvSpPr txBox="1"/>
          <p:nvPr/>
        </p:nvSpPr>
        <p:spPr>
          <a:xfrm>
            <a:off x="9165780" y="3711313"/>
            <a:ext cx="88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TRH</a:t>
            </a:r>
            <a:r>
              <a:rPr lang="en-US" dirty="0"/>
              <a:t>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723AFD-8CE5-2796-698E-EA9C38C3E38A}"/>
              </a:ext>
            </a:extLst>
          </p:cNvPr>
          <p:cNvCxnSpPr>
            <a:cxnSpLocks/>
          </p:cNvCxnSpPr>
          <p:nvPr/>
        </p:nvCxnSpPr>
        <p:spPr>
          <a:xfrm>
            <a:off x="9253107" y="3731388"/>
            <a:ext cx="0" cy="323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3EC45E-BF61-3489-D716-12E8E34152A2}"/>
              </a:ext>
            </a:extLst>
          </p:cNvPr>
          <p:cNvCxnSpPr>
            <a:cxnSpLocks/>
          </p:cNvCxnSpPr>
          <p:nvPr/>
        </p:nvCxnSpPr>
        <p:spPr>
          <a:xfrm>
            <a:off x="9395767" y="3744950"/>
            <a:ext cx="0" cy="323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4C29AB-CDEB-28D0-E465-80FEC03503B4}"/>
              </a:ext>
            </a:extLst>
          </p:cNvPr>
          <p:cNvCxnSpPr>
            <a:cxnSpLocks/>
          </p:cNvCxnSpPr>
          <p:nvPr/>
        </p:nvCxnSpPr>
        <p:spPr>
          <a:xfrm>
            <a:off x="8513193" y="3573052"/>
            <a:ext cx="646503" cy="271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8A6F88-DC14-3DD4-107E-F4B3DEFAFEB9}"/>
              </a:ext>
            </a:extLst>
          </p:cNvPr>
          <p:cNvCxnSpPr>
            <a:cxnSpLocks/>
          </p:cNvCxnSpPr>
          <p:nvPr/>
        </p:nvCxnSpPr>
        <p:spPr>
          <a:xfrm flipH="1">
            <a:off x="8631936" y="4055090"/>
            <a:ext cx="527760" cy="362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84A6DFB-7A09-1EEF-40D3-35AB5D85203A}"/>
              </a:ext>
            </a:extLst>
          </p:cNvPr>
          <p:cNvCxnSpPr>
            <a:cxnSpLocks/>
          </p:cNvCxnSpPr>
          <p:nvPr/>
        </p:nvCxnSpPr>
        <p:spPr>
          <a:xfrm>
            <a:off x="9051939" y="4562883"/>
            <a:ext cx="0" cy="3183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615B9A-5AEB-A7D2-49DB-58E3FDED31DF}"/>
              </a:ext>
            </a:extLst>
          </p:cNvPr>
          <p:cNvCxnSpPr>
            <a:cxnSpLocks/>
          </p:cNvCxnSpPr>
          <p:nvPr/>
        </p:nvCxnSpPr>
        <p:spPr>
          <a:xfrm>
            <a:off x="8895816" y="4562883"/>
            <a:ext cx="0" cy="323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4DE3F0E-759B-2B11-DE2A-87AC23A3D0D9}"/>
              </a:ext>
            </a:extLst>
          </p:cNvPr>
          <p:cNvSpPr txBox="1"/>
          <p:nvPr/>
        </p:nvSpPr>
        <p:spPr>
          <a:xfrm>
            <a:off x="8786145" y="4495669"/>
            <a:ext cx="88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TSH</a:t>
            </a:r>
            <a:r>
              <a:rPr lang="en-US" dirty="0"/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7289C2-3B72-66D2-497B-1F6D2EA8DBE0}"/>
              </a:ext>
            </a:extLst>
          </p:cNvPr>
          <p:cNvSpPr txBox="1"/>
          <p:nvPr/>
        </p:nvSpPr>
        <p:spPr>
          <a:xfrm>
            <a:off x="219456" y="5669280"/>
            <a:ext cx="2499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hemorrhage during or after delivery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C80168-146C-4885-E9F9-DCE7353CA02A}"/>
              </a:ext>
            </a:extLst>
          </p:cNvPr>
          <p:cNvSpPr txBox="1"/>
          <p:nvPr/>
        </p:nvSpPr>
        <p:spPr>
          <a:xfrm>
            <a:off x="3816096" y="5841817"/>
            <a:ext cx="157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Hypovolemic shock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CEF35E-2CA7-F1AC-FD05-F90204C9AEC2}"/>
              </a:ext>
            </a:extLst>
          </p:cNvPr>
          <p:cNvSpPr txBox="1"/>
          <p:nvPr/>
        </p:nvSpPr>
        <p:spPr>
          <a:xfrm>
            <a:off x="5699763" y="5761900"/>
            <a:ext cx="2206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blood supply to anterior pituitary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A15C62-40B8-0316-C563-7032E0B6243B}"/>
              </a:ext>
            </a:extLst>
          </p:cNvPr>
          <p:cNvSpPr txBox="1"/>
          <p:nvPr/>
        </p:nvSpPr>
        <p:spPr>
          <a:xfrm>
            <a:off x="8369810" y="5841817"/>
            <a:ext cx="1595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Ant. Pituitary necrosis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A339E1-8A5C-1533-220F-9D209C69FDA7}"/>
              </a:ext>
            </a:extLst>
          </p:cNvPr>
          <p:cNvSpPr txBox="1"/>
          <p:nvPr/>
        </p:nvSpPr>
        <p:spPr>
          <a:xfrm>
            <a:off x="10376629" y="5802308"/>
            <a:ext cx="1395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TSH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04FAD0-AA73-A575-8988-48404C435833}"/>
              </a:ext>
            </a:extLst>
          </p:cNvPr>
          <p:cNvSpPr txBox="1"/>
          <p:nvPr/>
        </p:nvSpPr>
        <p:spPr>
          <a:xfrm>
            <a:off x="10196798" y="4326392"/>
            <a:ext cx="1755644" cy="707886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Decreased T3 and T4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6754914-7D2F-2457-FA38-4C51A7B22140}"/>
              </a:ext>
            </a:extLst>
          </p:cNvPr>
          <p:cNvCxnSpPr>
            <a:cxnSpLocks/>
          </p:cNvCxnSpPr>
          <p:nvPr/>
        </p:nvCxnSpPr>
        <p:spPr>
          <a:xfrm>
            <a:off x="3564830" y="6130385"/>
            <a:ext cx="2512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07D9794-AA44-CD98-7499-76859E119657}"/>
              </a:ext>
            </a:extLst>
          </p:cNvPr>
          <p:cNvCxnSpPr/>
          <p:nvPr/>
        </p:nvCxnSpPr>
        <p:spPr>
          <a:xfrm>
            <a:off x="5059680" y="6269731"/>
            <a:ext cx="5242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7AE7073-D054-0863-F127-516E2EC837CD}"/>
              </a:ext>
            </a:extLst>
          </p:cNvPr>
          <p:cNvCxnSpPr/>
          <p:nvPr/>
        </p:nvCxnSpPr>
        <p:spPr>
          <a:xfrm>
            <a:off x="7845554" y="6303254"/>
            <a:ext cx="5242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052703A-6C33-9F57-93D5-B8C310F3036D}"/>
              </a:ext>
            </a:extLst>
          </p:cNvPr>
          <p:cNvCxnSpPr/>
          <p:nvPr/>
        </p:nvCxnSpPr>
        <p:spPr>
          <a:xfrm>
            <a:off x="10003536" y="6269731"/>
            <a:ext cx="5242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70C19F9-28FA-2673-263B-24FCFB5E7F1E}"/>
              </a:ext>
            </a:extLst>
          </p:cNvPr>
          <p:cNvCxnSpPr>
            <a:cxnSpLocks/>
          </p:cNvCxnSpPr>
          <p:nvPr/>
        </p:nvCxnSpPr>
        <p:spPr>
          <a:xfrm flipV="1">
            <a:off x="11025852" y="5131814"/>
            <a:ext cx="0" cy="768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drawing of a uterus&#10;&#10;AI-generated content may be incorrect.">
            <a:extLst>
              <a:ext uri="{FF2B5EF4-FFF2-40B4-BE49-F238E27FC236}">
                <a16:creationId xmlns:a16="http://schemas.microsoft.com/office/drawing/2014/main" id="{09897F92-DAFB-06C0-E2F1-F65D7AE51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6756" r="9219" b="8578"/>
          <a:stretch/>
        </p:blipFill>
        <p:spPr>
          <a:xfrm flipH="1">
            <a:off x="2636229" y="5288409"/>
            <a:ext cx="1152868" cy="1489154"/>
          </a:xfrm>
          <a:prstGeom prst="ellipse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6AB1E70-E795-83A3-C4C8-E3B97365E573}"/>
              </a:ext>
            </a:extLst>
          </p:cNvPr>
          <p:cNvCxnSpPr>
            <a:cxnSpLocks/>
          </p:cNvCxnSpPr>
          <p:nvPr/>
        </p:nvCxnSpPr>
        <p:spPr>
          <a:xfrm>
            <a:off x="10911840" y="2592385"/>
            <a:ext cx="0" cy="4754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4D7C6F9-3E19-56D4-D402-6F67315BFD86}"/>
              </a:ext>
            </a:extLst>
          </p:cNvPr>
          <p:cNvCxnSpPr>
            <a:stCxn id="41" idx="3"/>
          </p:cNvCxnSpPr>
          <p:nvPr/>
        </p:nvCxnSpPr>
        <p:spPr>
          <a:xfrm>
            <a:off x="9671300" y="4680335"/>
            <a:ext cx="37963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FEF6868-12D3-3222-133E-A78138C07F57}"/>
              </a:ext>
            </a:extLst>
          </p:cNvPr>
          <p:cNvSpPr txBox="1"/>
          <p:nvPr/>
        </p:nvSpPr>
        <p:spPr>
          <a:xfrm>
            <a:off x="10527792" y="3243072"/>
            <a:ext cx="969256" cy="37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TSH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DC4AF2-7041-F7EE-74E5-A157B37A639C}"/>
              </a:ext>
            </a:extLst>
          </p:cNvPr>
          <p:cNvCxnSpPr>
            <a:cxnSpLocks/>
          </p:cNvCxnSpPr>
          <p:nvPr/>
        </p:nvCxnSpPr>
        <p:spPr>
          <a:xfrm>
            <a:off x="10657639" y="3243072"/>
            <a:ext cx="0" cy="323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B83CC6-E17F-4459-4E04-E661488F5DB9}"/>
              </a:ext>
            </a:extLst>
          </p:cNvPr>
          <p:cNvCxnSpPr>
            <a:cxnSpLocks/>
          </p:cNvCxnSpPr>
          <p:nvPr/>
        </p:nvCxnSpPr>
        <p:spPr>
          <a:xfrm>
            <a:off x="10773463" y="3243072"/>
            <a:ext cx="0" cy="3237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E3E0D4-6759-1785-66FF-224A010C155F}"/>
              </a:ext>
            </a:extLst>
          </p:cNvPr>
          <p:cNvCxnSpPr>
            <a:cxnSpLocks/>
          </p:cNvCxnSpPr>
          <p:nvPr/>
        </p:nvCxnSpPr>
        <p:spPr>
          <a:xfrm>
            <a:off x="10911840" y="3674737"/>
            <a:ext cx="0" cy="4754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082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666D0-6655-9173-A20C-D7320281B147}"/>
              </a:ext>
            </a:extLst>
          </p:cNvPr>
          <p:cNvSpPr txBox="1"/>
          <p:nvPr/>
        </p:nvSpPr>
        <p:spPr>
          <a:xfrm>
            <a:off x="370390" y="2696902"/>
            <a:ext cx="1106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90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AA0F-0101-2251-50EF-A9A654EE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6" y="463297"/>
            <a:ext cx="10515600" cy="8440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B5F8-6833-6677-19C6-EAB945EDD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939" y="1839116"/>
            <a:ext cx="6425045" cy="5802923"/>
          </a:xfrm>
        </p:spPr>
        <p:txBody>
          <a:bodyPr>
            <a:normAutofit/>
          </a:bodyPr>
          <a:lstStyle/>
          <a:p>
            <a:pPr>
              <a:spcAft>
                <a:spcPts val="3600"/>
              </a:spcAft>
            </a:pPr>
            <a:r>
              <a:rPr lang="en-US" dirty="0"/>
              <a:t>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an 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autoimmune disease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results in destruction of the thyroid gland and gradual and progressive thyroid failure</a:t>
            </a:r>
          </a:p>
          <a:p>
            <a:pPr>
              <a:spcAft>
                <a:spcPts val="3600"/>
              </a:spcAft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cause of hypothyroidism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iodine levels are sufficient</a:t>
            </a:r>
          </a:p>
        </p:txBody>
      </p:sp>
      <p:pic>
        <p:nvPicPr>
          <p:cNvPr id="5" name="Picture 4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1FE917D7-C47B-1308-233E-CD6B4FCF6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64" t="63397" r="-152" b="8692"/>
          <a:stretch/>
        </p:blipFill>
        <p:spPr>
          <a:xfrm rot="10800000">
            <a:off x="7022591" y="2218944"/>
            <a:ext cx="4471047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3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B7BF-BE1B-B067-B18F-5B32DC95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23"/>
            <a:ext cx="10515600" cy="10247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FE865-D82D-FE7E-7413-97EF2D75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550" y="1934626"/>
            <a:ext cx="3053401" cy="416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7B6034-1149-3BCA-BC14-BDB54422805B}"/>
              </a:ext>
            </a:extLst>
          </p:cNvPr>
          <p:cNvSpPr txBox="1"/>
          <p:nvPr/>
        </p:nvSpPr>
        <p:spPr>
          <a:xfrm>
            <a:off x="372550" y="6230112"/>
            <a:ext cx="3455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(1881-1934)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D8B95-3C21-5C50-56C9-656648FD8339}"/>
              </a:ext>
            </a:extLst>
          </p:cNvPr>
          <p:cNvSpPr txBox="1"/>
          <p:nvPr/>
        </p:nvSpPr>
        <p:spPr>
          <a:xfrm>
            <a:off x="4108704" y="1438656"/>
            <a:ext cx="78394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is derived as it was first reported by 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Japanese physician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Haraku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Hashimoto in 1912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he described it as 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struma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lymphomatosa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which thyroid gland was enlarged and had lymphocytic infiltrate</a:t>
            </a:r>
          </a:p>
          <a:p>
            <a:pPr>
              <a:spcAft>
                <a:spcPts val="2400"/>
              </a:spcAft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prevalent in 45-65 years </a:t>
            </a:r>
          </a:p>
          <a:p>
            <a:pPr>
              <a:spcAft>
                <a:spcPts val="2400"/>
              </a:spcAft>
            </a:pP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Gender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common in women than men (10: 1 to 20:1)</a:t>
            </a:r>
          </a:p>
          <a:p>
            <a:pPr>
              <a:spcAft>
                <a:spcPts val="240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occur in children as a major cause of non-endemic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goitre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5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8F13F-65AD-7D26-B97D-C6168AB9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656"/>
            <a:ext cx="10515600" cy="65649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B40F0-6017-4E5F-0622-F42B613D2EA4}"/>
              </a:ext>
            </a:extLst>
          </p:cNvPr>
          <p:cNvSpPr txBox="1"/>
          <p:nvPr/>
        </p:nvSpPr>
        <p:spPr>
          <a:xfrm>
            <a:off x="1120019" y="1514003"/>
            <a:ext cx="4747847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Autoimmune disease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07769-E19A-4640-D7D3-B290AFA6CBF6}"/>
              </a:ext>
            </a:extLst>
          </p:cNvPr>
          <p:cNvSpPr txBox="1"/>
          <p:nvPr/>
        </p:nvSpPr>
        <p:spPr>
          <a:xfrm>
            <a:off x="1477008" y="3218761"/>
            <a:ext cx="4560277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Destruction of follicles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772DBC-B7CC-E34B-521B-CF8C4466BD64}"/>
              </a:ext>
            </a:extLst>
          </p:cNvPr>
          <p:cNvSpPr txBox="1"/>
          <p:nvPr/>
        </p:nvSpPr>
        <p:spPr>
          <a:xfrm>
            <a:off x="1617784" y="4899952"/>
            <a:ext cx="4396153" cy="830997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hyperthyroism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later hypothyroidism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738F18-ABCA-852C-AD3B-E078E8794595}"/>
              </a:ext>
            </a:extLst>
          </p:cNvPr>
          <p:cNvCxnSpPr/>
          <p:nvPr/>
        </p:nvCxnSpPr>
        <p:spPr>
          <a:xfrm>
            <a:off x="3607656" y="2186907"/>
            <a:ext cx="0" cy="820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CCDB18-4E58-C585-B451-3BC8C5C72DD6}"/>
              </a:ext>
            </a:extLst>
          </p:cNvPr>
          <p:cNvCxnSpPr/>
          <p:nvPr/>
        </p:nvCxnSpPr>
        <p:spPr>
          <a:xfrm>
            <a:off x="3607656" y="3921493"/>
            <a:ext cx="0" cy="820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drawing of a red circle&#10;&#10;AI-generated content may be incorrect.">
            <a:extLst>
              <a:ext uri="{FF2B5EF4-FFF2-40B4-BE49-F238E27FC236}">
                <a16:creationId xmlns:a16="http://schemas.microsoft.com/office/drawing/2014/main" id="{175F3A60-6622-43FC-EECC-EB9E72C9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8" t="13305" r="9530" b="8963"/>
          <a:stretch/>
        </p:blipFill>
        <p:spPr>
          <a:xfrm rot="16200000">
            <a:off x="9166784" y="1827981"/>
            <a:ext cx="2423389" cy="2359083"/>
          </a:xfrm>
          <a:prstGeom prst="rect">
            <a:avLst/>
          </a:prstGeom>
        </p:spPr>
      </p:pic>
      <p:pic>
        <p:nvPicPr>
          <p:cNvPr id="9" name="Picture 8" descr="A diagram of a cell&#10;&#10;AI-generated content may be incorrect.">
            <a:extLst>
              <a:ext uri="{FF2B5EF4-FFF2-40B4-BE49-F238E27FC236}">
                <a16:creationId xmlns:a16="http://schemas.microsoft.com/office/drawing/2014/main" id="{B3BE378E-FCCA-F50C-0D76-1F895B8E2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7" t="66879" r="39646" b="28380"/>
          <a:stretch/>
        </p:blipFill>
        <p:spPr>
          <a:xfrm rot="5400000">
            <a:off x="10073918" y="1982583"/>
            <a:ext cx="461665" cy="262400"/>
          </a:xfrm>
          <a:prstGeom prst="roundRect">
            <a:avLst/>
          </a:prstGeom>
        </p:spPr>
      </p:pic>
      <p:pic>
        <p:nvPicPr>
          <p:cNvPr id="10" name="Picture 9" descr="A diagram of a cell&#10;&#10;AI-generated content may be incorrect.">
            <a:extLst>
              <a:ext uri="{FF2B5EF4-FFF2-40B4-BE49-F238E27FC236}">
                <a16:creationId xmlns:a16="http://schemas.microsoft.com/office/drawing/2014/main" id="{AB3D17B5-9E52-D2BE-D53A-55AED31F0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7" t="66879" r="39646" b="28380"/>
          <a:stretch/>
        </p:blipFill>
        <p:spPr>
          <a:xfrm rot="17905721">
            <a:off x="9151184" y="3407671"/>
            <a:ext cx="268406" cy="324768"/>
          </a:xfrm>
          <a:prstGeom prst="roundRect">
            <a:avLst/>
          </a:prstGeom>
        </p:spPr>
      </p:pic>
      <p:pic>
        <p:nvPicPr>
          <p:cNvPr id="11" name="Picture 10" descr="A diagram of a cell&#10;&#10;AI-generated content may be incorrect.">
            <a:extLst>
              <a:ext uri="{FF2B5EF4-FFF2-40B4-BE49-F238E27FC236}">
                <a16:creationId xmlns:a16="http://schemas.microsoft.com/office/drawing/2014/main" id="{B8F03139-AA15-0436-3D6D-88DBA3388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7" t="66879" r="39646" b="28380"/>
          <a:stretch/>
        </p:blipFill>
        <p:spPr>
          <a:xfrm rot="14857318">
            <a:off x="9549517" y="3815703"/>
            <a:ext cx="357747" cy="211581"/>
          </a:xfrm>
          <a:prstGeom prst="roundRect">
            <a:avLst/>
          </a:prstGeom>
        </p:spPr>
      </p:pic>
      <p:pic>
        <p:nvPicPr>
          <p:cNvPr id="12" name="Picture 11" descr="A diagram of a cell&#10;&#10;AI-generated content may be incorrect.">
            <a:extLst>
              <a:ext uri="{FF2B5EF4-FFF2-40B4-BE49-F238E27FC236}">
                <a16:creationId xmlns:a16="http://schemas.microsoft.com/office/drawing/2014/main" id="{04F5EDDE-8BE5-A723-E333-51F985E69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7" t="66879" r="39646" b="28380"/>
          <a:stretch/>
        </p:blipFill>
        <p:spPr>
          <a:xfrm>
            <a:off x="8942051" y="2109783"/>
            <a:ext cx="411161" cy="418285"/>
          </a:xfrm>
          <a:prstGeom prst="roundRect">
            <a:avLst/>
          </a:prstGeom>
        </p:spPr>
      </p:pic>
      <p:pic>
        <p:nvPicPr>
          <p:cNvPr id="13" name="Picture 12" descr="A diagram of a cell&#10;&#10;AI-generated content may be incorrect.">
            <a:extLst>
              <a:ext uri="{FF2B5EF4-FFF2-40B4-BE49-F238E27FC236}">
                <a16:creationId xmlns:a16="http://schemas.microsoft.com/office/drawing/2014/main" id="{875AA800-2D7E-9065-CF62-642A12816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7" t="66879" r="39646" b="28380"/>
          <a:stretch/>
        </p:blipFill>
        <p:spPr>
          <a:xfrm rot="2410114">
            <a:off x="9542437" y="1926774"/>
            <a:ext cx="371905" cy="378349"/>
          </a:xfrm>
          <a:prstGeom prst="roundRect">
            <a:avLst/>
          </a:prstGeom>
        </p:spPr>
      </p:pic>
      <p:pic>
        <p:nvPicPr>
          <p:cNvPr id="14" name="Picture 13" descr="A diagram of a cell&#10;&#10;AI-generated content may be incorrect.">
            <a:extLst>
              <a:ext uri="{FF2B5EF4-FFF2-40B4-BE49-F238E27FC236}">
                <a16:creationId xmlns:a16="http://schemas.microsoft.com/office/drawing/2014/main" id="{3233EFF7-73E7-D194-9741-0DC7E19E3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7" t="66879" r="39646" b="28380"/>
          <a:stretch/>
        </p:blipFill>
        <p:spPr>
          <a:xfrm>
            <a:off x="8886696" y="2756074"/>
            <a:ext cx="383997" cy="390650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E1C51A-E0E8-CB05-355C-82D11BE04D80}"/>
              </a:ext>
            </a:extLst>
          </p:cNvPr>
          <p:cNvSpPr txBox="1"/>
          <p:nvPr/>
        </p:nvSpPr>
        <p:spPr>
          <a:xfrm>
            <a:off x="6552786" y="2290277"/>
            <a:ext cx="2208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Release of T3,T4 and thyroglobulin leading to hyperthyroidism in initial stages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868F11-D4AD-8B32-EA76-015B5C606995}"/>
              </a:ext>
            </a:extLst>
          </p:cNvPr>
          <p:cNvSpPr txBox="1"/>
          <p:nvPr/>
        </p:nvSpPr>
        <p:spPr>
          <a:xfrm>
            <a:off x="6633983" y="4915770"/>
            <a:ext cx="4889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Later due to destruction of follicles, amount of T3, T4 produced is reduced leading to hypothyroidism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26F56C-BAA9-C8F1-2644-851117A29908}"/>
              </a:ext>
            </a:extLst>
          </p:cNvPr>
          <p:cNvCxnSpPr/>
          <p:nvPr/>
        </p:nvCxnSpPr>
        <p:spPr>
          <a:xfrm>
            <a:off x="8761011" y="4023360"/>
            <a:ext cx="0" cy="7187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022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2825-5165-32A8-7CC8-379ACB89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5590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THYROIDITIS- PATHOGENESIS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3E62D-7BF3-C477-191E-F61B3173A540}"/>
              </a:ext>
            </a:extLst>
          </p:cNvPr>
          <p:cNvSpPr txBox="1"/>
          <p:nvPr/>
        </p:nvSpPr>
        <p:spPr>
          <a:xfrm>
            <a:off x="3211128" y="1055976"/>
            <a:ext cx="5542728" cy="830997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C1F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Breakdown in self tolerance to thyroid autoantigen</a:t>
            </a:r>
            <a:r>
              <a:rPr lang="en-US" b="1" dirty="0">
                <a:solidFill>
                  <a:srgbClr val="4C1F0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7440A-6041-FA3E-2718-81C6A6610C26}"/>
              </a:ext>
            </a:extLst>
          </p:cNvPr>
          <p:cNvSpPr txBox="1"/>
          <p:nvPr/>
        </p:nvSpPr>
        <p:spPr>
          <a:xfrm>
            <a:off x="1082040" y="4722529"/>
            <a:ext cx="3968261" cy="830997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Abnormalities of regulatory T cells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94855-6CFD-6FE6-624A-36A31B8E9FAE}"/>
              </a:ext>
            </a:extLst>
          </p:cNvPr>
          <p:cNvSpPr txBox="1"/>
          <p:nvPr/>
        </p:nvSpPr>
        <p:spPr>
          <a:xfrm>
            <a:off x="6642299" y="4722528"/>
            <a:ext cx="5333997" cy="830997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Exposure of normal sequestered thyroid antigen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182996-CE91-9E3B-F8D9-2BE62F247964}"/>
              </a:ext>
            </a:extLst>
          </p:cNvPr>
          <p:cNvSpPr txBox="1"/>
          <p:nvPr/>
        </p:nvSpPr>
        <p:spPr>
          <a:xfrm>
            <a:off x="6209510" y="2426504"/>
            <a:ext cx="5144290" cy="1015663"/>
          </a:xfrm>
          <a:prstGeom prst="rect">
            <a:avLst/>
          </a:prstGeom>
          <a:solidFill>
            <a:srgbClr val="D9FFD9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Genetic susceptibility is associated with polymorphism in immune regulatory genes: CTLA 4, PTPN22, and IL2RA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0925E4-D013-AB40-4DB2-E559715E4242}"/>
              </a:ext>
            </a:extLst>
          </p:cNvPr>
          <p:cNvCxnSpPr>
            <a:cxnSpLocks/>
          </p:cNvCxnSpPr>
          <p:nvPr/>
        </p:nvCxnSpPr>
        <p:spPr>
          <a:xfrm>
            <a:off x="5982492" y="2194560"/>
            <a:ext cx="0" cy="16703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CEE11D-15DB-2DB0-21B9-9D2C98F37320}"/>
              </a:ext>
            </a:extLst>
          </p:cNvPr>
          <p:cNvCxnSpPr/>
          <p:nvPr/>
        </p:nvCxnSpPr>
        <p:spPr>
          <a:xfrm>
            <a:off x="2657856" y="3877056"/>
            <a:ext cx="66934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610F46-A8D8-6F56-F3BA-510A937A2298}"/>
              </a:ext>
            </a:extLst>
          </p:cNvPr>
          <p:cNvCxnSpPr/>
          <p:nvPr/>
        </p:nvCxnSpPr>
        <p:spPr>
          <a:xfrm>
            <a:off x="2670048" y="3864864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DD0985-102B-EFAD-6EF4-7F1CA1EC0B77}"/>
              </a:ext>
            </a:extLst>
          </p:cNvPr>
          <p:cNvCxnSpPr/>
          <p:nvPr/>
        </p:nvCxnSpPr>
        <p:spPr>
          <a:xfrm>
            <a:off x="9351264" y="3877056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383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10C974-233D-E99F-CB16-158BC378E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9166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HASHIMOTO THYROIDITIS- PATHOGENESIS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54000-3726-4411-E59E-20AB4B082990}"/>
              </a:ext>
            </a:extLst>
          </p:cNvPr>
          <p:cNvSpPr txBox="1"/>
          <p:nvPr/>
        </p:nvSpPr>
        <p:spPr>
          <a:xfrm>
            <a:off x="2685993" y="708065"/>
            <a:ext cx="6820011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Breakdown in self tolerance to thyroid autoantigen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278539-54D6-9E33-D3CF-7C72F1BC779C}"/>
              </a:ext>
            </a:extLst>
          </p:cNvPr>
          <p:cNvSpPr txBox="1"/>
          <p:nvPr/>
        </p:nvSpPr>
        <p:spPr>
          <a:xfrm>
            <a:off x="3892434" y="1738332"/>
            <a:ext cx="4750890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Abnormalities of regulatory T cells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FD59DB-D01E-38ED-8B0C-6D9B37D9BEBD}"/>
              </a:ext>
            </a:extLst>
          </p:cNvPr>
          <p:cNvSpPr txBox="1"/>
          <p:nvPr/>
        </p:nvSpPr>
        <p:spPr>
          <a:xfrm>
            <a:off x="1118616" y="2736610"/>
            <a:ext cx="2790093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CD8+ cytotoxic T cells </a:t>
            </a:r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106F10-2A1A-47C7-4C20-2425B9533D44}"/>
              </a:ext>
            </a:extLst>
          </p:cNvPr>
          <p:cNvSpPr txBox="1"/>
          <p:nvPr/>
        </p:nvSpPr>
        <p:spPr>
          <a:xfrm>
            <a:off x="8716476" y="2421225"/>
            <a:ext cx="2461846" cy="400110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CD4+Th1 cells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55E131-4BCB-CA7B-397C-D1D1D91647D5}"/>
              </a:ext>
            </a:extLst>
          </p:cNvPr>
          <p:cNvSpPr txBox="1"/>
          <p:nvPr/>
        </p:nvSpPr>
        <p:spPr>
          <a:xfrm>
            <a:off x="838200" y="5790470"/>
            <a:ext cx="2614246" cy="707886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Destruction of follicular cells 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B73132-8921-C522-9F2C-40C882C7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75" y="3397621"/>
            <a:ext cx="2950933" cy="21319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5CE2BD-84C4-F2CC-0A7D-AB16E6677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293" y="3008509"/>
            <a:ext cx="3260971" cy="27819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847D38-D263-D9B2-3917-FB9DCF9454A5}"/>
              </a:ext>
            </a:extLst>
          </p:cNvPr>
          <p:cNvSpPr txBox="1"/>
          <p:nvPr/>
        </p:nvSpPr>
        <p:spPr>
          <a:xfrm>
            <a:off x="8862761" y="5959747"/>
            <a:ext cx="1875692" cy="36933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Thyrocyte injury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6C872B-2F7D-6B2B-FC60-BE464972BFF9}"/>
              </a:ext>
            </a:extLst>
          </p:cNvPr>
          <p:cNvCxnSpPr>
            <a:cxnSpLocks/>
          </p:cNvCxnSpPr>
          <p:nvPr/>
        </p:nvCxnSpPr>
        <p:spPr>
          <a:xfrm flipH="1">
            <a:off x="3247393" y="2354513"/>
            <a:ext cx="483359" cy="3141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013A51-5646-D22C-3811-89EF1A76670B}"/>
              </a:ext>
            </a:extLst>
          </p:cNvPr>
          <p:cNvCxnSpPr>
            <a:cxnSpLocks/>
          </p:cNvCxnSpPr>
          <p:nvPr/>
        </p:nvCxnSpPr>
        <p:spPr>
          <a:xfrm>
            <a:off x="8210141" y="2160899"/>
            <a:ext cx="433183" cy="3872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7142A3-BA7E-BBF3-AF8E-A5C5C7FF85E9}"/>
              </a:ext>
            </a:extLst>
          </p:cNvPr>
          <p:cNvSpPr txBox="1"/>
          <p:nvPr/>
        </p:nvSpPr>
        <p:spPr>
          <a:xfrm>
            <a:off x="9913778" y="1396622"/>
            <a:ext cx="2185688" cy="461665"/>
          </a:xfrm>
          <a:prstGeom prst="rect">
            <a:avLst/>
          </a:prstGeom>
          <a:solidFill>
            <a:srgbClr val="E7FFFF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Exposure of normal sequestered thyroid antigen 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E3CD39-A298-DE98-253C-73178FDC3C5C}"/>
              </a:ext>
            </a:extLst>
          </p:cNvPr>
          <p:cNvCxnSpPr>
            <a:cxnSpLocks/>
          </p:cNvCxnSpPr>
          <p:nvPr/>
        </p:nvCxnSpPr>
        <p:spPr>
          <a:xfrm>
            <a:off x="9506004" y="1067530"/>
            <a:ext cx="441395" cy="186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31AF18-D3EF-EE92-D035-E630DC9F02BA}"/>
              </a:ext>
            </a:extLst>
          </p:cNvPr>
          <p:cNvCxnSpPr>
            <a:stCxn id="4" idx="2"/>
          </p:cNvCxnSpPr>
          <p:nvPr/>
        </p:nvCxnSpPr>
        <p:spPr>
          <a:xfrm>
            <a:off x="6095999" y="1169730"/>
            <a:ext cx="1" cy="4396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85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7918</TotalTime>
  <Words>1718</Words>
  <Application>Microsoft Office PowerPoint</Application>
  <PresentationFormat>Widescreen</PresentationFormat>
  <Paragraphs>287</Paragraphs>
  <Slides>40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Office Theme</vt:lpstr>
      <vt:lpstr>HYPOTHYROIDISM</vt:lpstr>
      <vt:lpstr>HYPOTHYROIDISM</vt:lpstr>
      <vt:lpstr>HYPOTHYROIDISM</vt:lpstr>
      <vt:lpstr>HYPOTHYROIDISM</vt:lpstr>
      <vt:lpstr>HASHIMOTO THYROIDITIS</vt:lpstr>
      <vt:lpstr>HASHIMOTO THYROIDITIS</vt:lpstr>
      <vt:lpstr>HASHIMOTO THYROIDITIS</vt:lpstr>
      <vt:lpstr>HASHIMOTO THYROIDITIS- PATHOGENESIS </vt:lpstr>
      <vt:lpstr>HASHIMOTO THYROIDITIS- PATHOGENESIS </vt:lpstr>
      <vt:lpstr>HASHIMOTO THYROIDITIS- PATHOGENESIS </vt:lpstr>
      <vt:lpstr>HASHIMOTO THYROIDITIS</vt:lpstr>
      <vt:lpstr>PowerPoint Presentation</vt:lpstr>
      <vt:lpstr>HASHIMOTO THYROIDITIS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 ACUTE LYMPHOCYTIC THYROIDITIS</vt:lpstr>
      <vt:lpstr>SUB ACUTE LYMPHOCYTIC THYROIDITIS</vt:lpstr>
      <vt:lpstr>GRANULOMATOUS THYROIDITIS</vt:lpstr>
      <vt:lpstr>PowerPoint Presentation</vt:lpstr>
      <vt:lpstr>GRANULOMATOUS THYROIDITIS</vt:lpstr>
      <vt:lpstr>GRANULOMATOUS THYROIDITIS</vt:lpstr>
      <vt:lpstr>GRANULOMATOUS THYROIDITIS</vt:lpstr>
      <vt:lpstr>PowerPoint Presentation</vt:lpstr>
      <vt:lpstr>PowerPoint Presentation</vt:lpstr>
      <vt:lpstr>PowerPoint Presentation</vt:lpstr>
      <vt:lpstr>PowerPoint Presentation</vt:lpstr>
      <vt:lpstr>GRANULOMATOUS THYROIDITIS</vt:lpstr>
      <vt:lpstr>RIEDEL THYROIDITIS</vt:lpstr>
      <vt:lpstr>RIEDEL THYROIDITIS</vt:lpstr>
      <vt:lpstr>HYPOTHYROIDISM Clinical features </vt:lpstr>
      <vt:lpstr>HYPOTHYROIDISM Clinical features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Rupesh Vissa</dc:creator>
  <cp:lastModifiedBy>Rupesh Vissa</cp:lastModifiedBy>
  <cp:revision>2</cp:revision>
  <dcterms:created xsi:type="dcterms:W3CDTF">2025-04-09T05:31:50Z</dcterms:created>
  <dcterms:modified xsi:type="dcterms:W3CDTF">2025-05-21T01:17:06Z</dcterms:modified>
</cp:coreProperties>
</file>