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8" r:id="rId3"/>
    <p:sldId id="287" r:id="rId4"/>
    <p:sldId id="292" r:id="rId5"/>
    <p:sldId id="258" r:id="rId6"/>
    <p:sldId id="259" r:id="rId7"/>
    <p:sldId id="286" r:id="rId8"/>
    <p:sldId id="261" r:id="rId9"/>
    <p:sldId id="262" r:id="rId10"/>
    <p:sldId id="263" r:id="rId11"/>
    <p:sldId id="289" r:id="rId12"/>
    <p:sldId id="265" r:id="rId13"/>
    <p:sldId id="291" r:id="rId14"/>
    <p:sldId id="297" r:id="rId15"/>
    <p:sldId id="290" r:id="rId16"/>
    <p:sldId id="264" r:id="rId17"/>
    <p:sldId id="293" r:id="rId18"/>
    <p:sldId id="274" r:id="rId19"/>
    <p:sldId id="298" r:id="rId20"/>
    <p:sldId id="294" r:id="rId21"/>
    <p:sldId id="266" r:id="rId22"/>
    <p:sldId id="295" r:id="rId23"/>
    <p:sldId id="269" r:id="rId24"/>
    <p:sldId id="299" r:id="rId25"/>
    <p:sldId id="296" r:id="rId26"/>
    <p:sldId id="300" r:id="rId27"/>
    <p:sldId id="301" r:id="rId28"/>
    <p:sldId id="275" r:id="rId29"/>
    <p:sldId id="276" r:id="rId30"/>
    <p:sldId id="270" r:id="rId31"/>
    <p:sldId id="302" r:id="rId32"/>
    <p:sldId id="277" r:id="rId33"/>
    <p:sldId id="303" r:id="rId34"/>
    <p:sldId id="279" r:id="rId35"/>
    <p:sldId id="280" r:id="rId36"/>
    <p:sldId id="281" r:id="rId37"/>
    <p:sldId id="304" r:id="rId38"/>
    <p:sldId id="305" r:id="rId39"/>
    <p:sldId id="306" r:id="rId40"/>
    <p:sldId id="307" r:id="rId41"/>
    <p:sldId id="284" r:id="rId42"/>
    <p:sldId id="285" r:id="rId43"/>
    <p:sldId id="308" r:id="rId44"/>
    <p:sldId id="30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7"/>
    <a:srgbClr val="E7FFFF"/>
    <a:srgbClr val="FFE7FF"/>
    <a:srgbClr val="E1FFE1"/>
    <a:srgbClr val="E5FFFF"/>
    <a:srgbClr val="FFF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B3C2E-69A2-4E41-8AB4-9F57A889721D}" v="1" dt="2025-05-21T07:17:29.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6" autoAdjust="0"/>
  </p:normalViewPr>
  <p:slideViewPr>
    <p:cSldViewPr snapToGrid="0">
      <p:cViewPr varScale="1">
        <p:scale>
          <a:sx n="63" d="100"/>
          <a:sy n="63" d="100"/>
        </p:scale>
        <p:origin x="1426" y="278"/>
      </p:cViewPr>
      <p:guideLst/>
    </p:cSldViewPr>
  </p:slideViewPr>
  <p:notesTextViewPr>
    <p:cViewPr>
      <p:scale>
        <a:sx n="1" d="1"/>
        <a:sy n="1" d="1"/>
      </p:scale>
      <p:origin x="0" y="0"/>
    </p:cViewPr>
  </p:notesTextViewPr>
  <p:sorterViewPr>
    <p:cViewPr>
      <p:scale>
        <a:sx n="100" d="100"/>
        <a:sy n="100" d="100"/>
      </p:scale>
      <p:origin x="0" y="-6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sh Vissa" userId="71bc4cc26d778a98" providerId="LiveId" clId="{DA449765-BF56-4F8B-B6FA-7EC044E3712C}"/>
    <pc:docChg chg="undo custSel addSld delSld modSld sldOrd">
      <pc:chgData name="Rupesh Vissa" userId="71bc4cc26d778a98" providerId="LiveId" clId="{DA449765-BF56-4F8B-B6FA-7EC044E3712C}" dt="2025-04-22T10:55:24.763" v="10794" actId="1076"/>
      <pc:docMkLst>
        <pc:docMk/>
      </pc:docMkLst>
      <pc:sldChg chg="modSp new mod">
        <pc:chgData name="Rupesh Vissa" userId="71bc4cc26d778a98" providerId="LiveId" clId="{DA449765-BF56-4F8B-B6FA-7EC044E3712C}" dt="2025-04-09T05:39:16.064" v="1028" actId="14100"/>
        <pc:sldMkLst>
          <pc:docMk/>
          <pc:sldMk cId="1938970640" sldId="256"/>
        </pc:sldMkLst>
        <pc:spChg chg="mod">
          <ac:chgData name="Rupesh Vissa" userId="71bc4cc26d778a98" providerId="LiveId" clId="{DA449765-BF56-4F8B-B6FA-7EC044E3712C}" dt="2025-04-09T05:39:16.064" v="1028" actId="14100"/>
          <ac:spMkLst>
            <pc:docMk/>
            <pc:sldMk cId="1938970640" sldId="256"/>
            <ac:spMk id="2" creationId="{859C3FF9-5587-2F87-F8B1-5F51CEF52B81}"/>
          </ac:spMkLst>
        </pc:spChg>
      </pc:sldChg>
      <pc:sldChg chg="modSp new del mod">
        <pc:chgData name="Rupesh Vissa" userId="71bc4cc26d778a98" providerId="LiveId" clId="{DA449765-BF56-4F8B-B6FA-7EC044E3712C}" dt="2025-04-10T06:28:02.493" v="1598" actId="47"/>
        <pc:sldMkLst>
          <pc:docMk/>
          <pc:sldMk cId="34820194" sldId="257"/>
        </pc:sldMkLst>
      </pc:sldChg>
      <pc:sldChg chg="addSp delSp modSp new mod">
        <pc:chgData name="Rupesh Vissa" userId="71bc4cc26d778a98" providerId="LiveId" clId="{DA449765-BF56-4F8B-B6FA-7EC044E3712C}" dt="2025-04-10T06:34:12.588" v="1664" actId="13822"/>
        <pc:sldMkLst>
          <pc:docMk/>
          <pc:sldMk cId="2972355435" sldId="258"/>
        </pc:sldMkLst>
        <pc:spChg chg="add mod">
          <ac:chgData name="Rupesh Vissa" userId="71bc4cc26d778a98" providerId="LiveId" clId="{DA449765-BF56-4F8B-B6FA-7EC044E3712C}" dt="2025-04-10T06:31:40.113" v="1637" actId="14861"/>
          <ac:spMkLst>
            <pc:docMk/>
            <pc:sldMk cId="2972355435" sldId="258"/>
            <ac:spMk id="4" creationId="{32127DD6-2FBC-855C-F6BB-CC815A5612B7}"/>
          </ac:spMkLst>
        </pc:spChg>
        <pc:spChg chg="add mod">
          <ac:chgData name="Rupesh Vissa" userId="71bc4cc26d778a98" providerId="LiveId" clId="{DA449765-BF56-4F8B-B6FA-7EC044E3712C}" dt="2025-04-10T06:32:57.723" v="1655" actId="1076"/>
          <ac:spMkLst>
            <pc:docMk/>
            <pc:sldMk cId="2972355435" sldId="258"/>
            <ac:spMk id="5" creationId="{5D8A65C1-6042-2868-8DAE-39F09C702DC0}"/>
          </ac:spMkLst>
        </pc:spChg>
        <pc:spChg chg="add mod">
          <ac:chgData name="Rupesh Vissa" userId="71bc4cc26d778a98" providerId="LiveId" clId="{DA449765-BF56-4F8B-B6FA-7EC044E3712C}" dt="2025-04-10T06:34:06.292" v="1663" actId="1076"/>
          <ac:spMkLst>
            <pc:docMk/>
            <pc:sldMk cId="2972355435" sldId="258"/>
            <ac:spMk id="6" creationId="{5A32F160-10C1-8289-8250-9B0422BB0959}"/>
          </ac:spMkLst>
        </pc:spChg>
        <pc:spChg chg="add mod">
          <ac:chgData name="Rupesh Vissa" userId="71bc4cc26d778a98" providerId="LiveId" clId="{DA449765-BF56-4F8B-B6FA-7EC044E3712C}" dt="2025-04-10T06:31:09.753" v="1629" actId="14861"/>
          <ac:spMkLst>
            <pc:docMk/>
            <pc:sldMk cId="2972355435" sldId="258"/>
            <ac:spMk id="9" creationId="{5271A153-3B30-A577-AA34-C437E48DAAD4}"/>
          </ac:spMkLst>
        </pc:spChg>
        <pc:cxnChg chg="add mod">
          <ac:chgData name="Rupesh Vissa" userId="71bc4cc26d778a98" providerId="LiveId" clId="{DA449765-BF56-4F8B-B6FA-7EC044E3712C}" dt="2025-04-10T06:33:46.916" v="1661" actId="14100"/>
          <ac:cxnSpMkLst>
            <pc:docMk/>
            <pc:sldMk cId="2972355435" sldId="258"/>
            <ac:cxnSpMk id="11" creationId="{7BA041A4-F2DB-C7F4-7990-E8B1B492A39C}"/>
          </ac:cxnSpMkLst>
        </pc:cxnChg>
        <pc:cxnChg chg="add mod">
          <ac:chgData name="Rupesh Vissa" userId="71bc4cc26d778a98" providerId="LiveId" clId="{DA449765-BF56-4F8B-B6FA-7EC044E3712C}" dt="2025-04-10T06:33:42.528" v="1660" actId="1076"/>
          <ac:cxnSpMkLst>
            <pc:docMk/>
            <pc:sldMk cId="2972355435" sldId="258"/>
            <ac:cxnSpMk id="13" creationId="{B4845995-BAA0-C453-5924-E8BEA5A37AE3}"/>
          </ac:cxnSpMkLst>
        </pc:cxnChg>
        <pc:cxnChg chg="add mod">
          <ac:chgData name="Rupesh Vissa" userId="71bc4cc26d778a98" providerId="LiveId" clId="{DA449765-BF56-4F8B-B6FA-7EC044E3712C}" dt="2025-04-10T06:34:12.588" v="1664" actId="13822"/>
          <ac:cxnSpMkLst>
            <pc:docMk/>
            <pc:sldMk cId="2972355435" sldId="258"/>
            <ac:cxnSpMk id="16" creationId="{FD420C94-037F-CAA5-1534-8639453ABE3A}"/>
          </ac:cxnSpMkLst>
        </pc:cxnChg>
      </pc:sldChg>
      <pc:sldChg chg="addSp delSp modSp new mod">
        <pc:chgData name="Rupesh Vissa" userId="71bc4cc26d778a98" providerId="LiveId" clId="{DA449765-BF56-4F8B-B6FA-7EC044E3712C}" dt="2025-04-10T06:36:58.624" v="1694" actId="14100"/>
        <pc:sldMkLst>
          <pc:docMk/>
          <pc:sldMk cId="3884368254" sldId="259"/>
        </pc:sldMkLst>
        <pc:spChg chg="add mod">
          <ac:chgData name="Rupesh Vissa" userId="71bc4cc26d778a98" providerId="LiveId" clId="{DA449765-BF56-4F8B-B6FA-7EC044E3712C}" dt="2025-04-10T06:35:48.598" v="1678" actId="1076"/>
          <ac:spMkLst>
            <pc:docMk/>
            <pc:sldMk cId="3884368254" sldId="259"/>
            <ac:spMk id="2" creationId="{99F497EA-00FB-6E33-F80D-D623C0B2978C}"/>
          </ac:spMkLst>
        </pc:spChg>
        <pc:spChg chg="mod">
          <ac:chgData name="Rupesh Vissa" userId="71bc4cc26d778a98" providerId="LiveId" clId="{DA449765-BF56-4F8B-B6FA-7EC044E3712C}" dt="2025-04-10T06:35:29.108" v="1673" actId="14100"/>
          <ac:spMkLst>
            <pc:docMk/>
            <pc:sldMk cId="3884368254" sldId="259"/>
            <ac:spMk id="3" creationId="{4F47BBEC-B761-346A-10E7-26C948617029}"/>
          </ac:spMkLst>
        </pc:spChg>
        <pc:spChg chg="add mod">
          <ac:chgData name="Rupesh Vissa" userId="71bc4cc26d778a98" providerId="LiveId" clId="{DA449765-BF56-4F8B-B6FA-7EC044E3712C}" dt="2025-04-09T10:00:23.167" v="1088" actId="14100"/>
          <ac:spMkLst>
            <pc:docMk/>
            <pc:sldMk cId="3884368254" sldId="259"/>
            <ac:spMk id="4" creationId="{1D167C96-AC14-2A84-A121-2F4C91CB79A6}"/>
          </ac:spMkLst>
        </pc:spChg>
        <pc:spChg chg="add mod">
          <ac:chgData name="Rupesh Vissa" userId="71bc4cc26d778a98" providerId="LiveId" clId="{DA449765-BF56-4F8B-B6FA-7EC044E3712C}" dt="2025-04-10T06:36:29.024" v="1689" actId="1076"/>
          <ac:spMkLst>
            <pc:docMk/>
            <pc:sldMk cId="3884368254" sldId="259"/>
            <ac:spMk id="5" creationId="{B911CA68-8881-7A54-D061-D44B802B4FBB}"/>
          </ac:spMkLst>
        </pc:spChg>
        <pc:spChg chg="add mod">
          <ac:chgData name="Rupesh Vissa" userId="71bc4cc26d778a98" providerId="LiveId" clId="{DA449765-BF56-4F8B-B6FA-7EC044E3712C}" dt="2025-04-10T06:36:16.710" v="1685" actId="1076"/>
          <ac:spMkLst>
            <pc:docMk/>
            <pc:sldMk cId="3884368254" sldId="259"/>
            <ac:spMk id="6" creationId="{50AE30B8-C330-A4E7-2397-C38BE0351506}"/>
          </ac:spMkLst>
        </pc:spChg>
        <pc:spChg chg="add mod">
          <ac:chgData name="Rupesh Vissa" userId="71bc4cc26d778a98" providerId="LiveId" clId="{DA449765-BF56-4F8B-B6FA-7EC044E3712C}" dt="2025-04-10T06:36:19.989" v="1686" actId="1076"/>
          <ac:spMkLst>
            <pc:docMk/>
            <pc:sldMk cId="3884368254" sldId="259"/>
            <ac:spMk id="7" creationId="{DEFA6F79-E7A7-1EF7-1BF1-6785C6272860}"/>
          </ac:spMkLst>
        </pc:spChg>
        <pc:spChg chg="add mod">
          <ac:chgData name="Rupesh Vissa" userId="71bc4cc26d778a98" providerId="LiveId" clId="{DA449765-BF56-4F8B-B6FA-7EC044E3712C}" dt="2025-04-10T06:36:48.778" v="1693" actId="1076"/>
          <ac:spMkLst>
            <pc:docMk/>
            <pc:sldMk cId="3884368254" sldId="259"/>
            <ac:spMk id="8" creationId="{901594E0-47CF-D996-C67B-505B23501B73}"/>
          </ac:spMkLst>
        </pc:spChg>
        <pc:spChg chg="add mod">
          <ac:chgData name="Rupesh Vissa" userId="71bc4cc26d778a98" providerId="LiveId" clId="{DA449765-BF56-4F8B-B6FA-7EC044E3712C}" dt="2025-04-10T06:36:44.680" v="1692" actId="1076"/>
          <ac:spMkLst>
            <pc:docMk/>
            <pc:sldMk cId="3884368254" sldId="259"/>
            <ac:spMk id="9" creationId="{9BB26767-715E-5FFA-D9B1-3DCF1F7D41DF}"/>
          </ac:spMkLst>
        </pc:spChg>
        <pc:picChg chg="add mod modCrop">
          <ac:chgData name="Rupesh Vissa" userId="71bc4cc26d778a98" providerId="LiveId" clId="{DA449765-BF56-4F8B-B6FA-7EC044E3712C}" dt="2025-04-10T06:36:58.624" v="1694" actId="14100"/>
          <ac:picMkLst>
            <pc:docMk/>
            <pc:sldMk cId="3884368254" sldId="259"/>
            <ac:picMk id="15" creationId="{DE97CD22-A3BA-2BC2-230C-DAC9B2B37B2D}"/>
          </ac:picMkLst>
        </pc:picChg>
        <pc:cxnChg chg="add mod">
          <ac:chgData name="Rupesh Vissa" userId="71bc4cc26d778a98" providerId="LiveId" clId="{DA449765-BF56-4F8B-B6FA-7EC044E3712C}" dt="2025-04-10T06:36:36.895" v="1691" actId="14100"/>
          <ac:cxnSpMkLst>
            <pc:docMk/>
            <pc:sldMk cId="3884368254" sldId="259"/>
            <ac:cxnSpMk id="10" creationId="{3CA40477-05FF-4A52-3CCD-8FA195A92EF7}"/>
          </ac:cxnSpMkLst>
        </pc:cxnChg>
        <pc:cxnChg chg="add mod">
          <ac:chgData name="Rupesh Vissa" userId="71bc4cc26d778a98" providerId="LiveId" clId="{DA449765-BF56-4F8B-B6FA-7EC044E3712C}" dt="2025-04-10T06:36:26.432" v="1688" actId="14100"/>
          <ac:cxnSpMkLst>
            <pc:docMk/>
            <pc:sldMk cId="3884368254" sldId="259"/>
            <ac:cxnSpMk id="12" creationId="{02A89A09-6477-10B6-1931-8CBD0FB40F5C}"/>
          </ac:cxnSpMkLst>
        </pc:cxnChg>
      </pc:sldChg>
      <pc:sldChg chg="addSp delSp modSp new del mod">
        <pc:chgData name="Rupesh Vissa" userId="71bc4cc26d778a98" providerId="LiveId" clId="{DA449765-BF56-4F8B-B6FA-7EC044E3712C}" dt="2025-04-09T05:52:57.941" v="1029" actId="47"/>
        <pc:sldMkLst>
          <pc:docMk/>
          <pc:sldMk cId="3290162917" sldId="260"/>
        </pc:sldMkLst>
      </pc:sldChg>
      <pc:sldChg chg="addSp delSp modSp new mod">
        <pc:chgData name="Rupesh Vissa" userId="71bc4cc26d778a98" providerId="LiveId" clId="{DA449765-BF56-4F8B-B6FA-7EC044E3712C}" dt="2025-04-10T06:54:11.072" v="2012" actId="207"/>
        <pc:sldMkLst>
          <pc:docMk/>
          <pc:sldMk cId="1929998881" sldId="261"/>
        </pc:sldMkLst>
        <pc:spChg chg="add mod">
          <ac:chgData name="Rupesh Vissa" userId="71bc4cc26d778a98" providerId="LiveId" clId="{DA449765-BF56-4F8B-B6FA-7EC044E3712C}" dt="2025-04-09T10:39:22.115" v="1308"/>
          <ac:spMkLst>
            <pc:docMk/>
            <pc:sldMk cId="1929998881" sldId="261"/>
            <ac:spMk id="2" creationId="{AF7A4D8C-1CBB-015A-5879-667117078629}"/>
          </ac:spMkLst>
        </pc:spChg>
        <pc:spChg chg="mod">
          <ac:chgData name="Rupesh Vissa" userId="71bc4cc26d778a98" providerId="LiveId" clId="{DA449765-BF56-4F8B-B6FA-7EC044E3712C}" dt="2025-04-10T06:54:11.072" v="2012" actId="207"/>
          <ac:spMkLst>
            <pc:docMk/>
            <pc:sldMk cId="1929998881" sldId="261"/>
            <ac:spMk id="3" creationId="{09F4FD85-F889-3941-0E34-35A8CF5775DC}"/>
          </ac:spMkLst>
        </pc:spChg>
      </pc:sldChg>
      <pc:sldChg chg="addSp delSp modSp new mod">
        <pc:chgData name="Rupesh Vissa" userId="71bc4cc26d778a98" providerId="LiveId" clId="{DA449765-BF56-4F8B-B6FA-7EC044E3712C}" dt="2025-04-11T04:55:35.912" v="3360" actId="207"/>
        <pc:sldMkLst>
          <pc:docMk/>
          <pc:sldMk cId="1751364325" sldId="262"/>
        </pc:sldMkLst>
        <pc:spChg chg="add mod">
          <ac:chgData name="Rupesh Vissa" userId="71bc4cc26d778a98" providerId="LiveId" clId="{DA449765-BF56-4F8B-B6FA-7EC044E3712C}" dt="2025-04-09T10:40:19.622" v="1310"/>
          <ac:spMkLst>
            <pc:docMk/>
            <pc:sldMk cId="1751364325" sldId="262"/>
            <ac:spMk id="2" creationId="{12D7D0B2-76F7-7D9E-607F-5136E4182207}"/>
          </ac:spMkLst>
        </pc:spChg>
        <pc:spChg chg="mod">
          <ac:chgData name="Rupesh Vissa" userId="71bc4cc26d778a98" providerId="LiveId" clId="{DA449765-BF56-4F8B-B6FA-7EC044E3712C}" dt="2025-04-11T04:55:35.912" v="3360" actId="207"/>
          <ac:spMkLst>
            <pc:docMk/>
            <pc:sldMk cId="1751364325" sldId="262"/>
            <ac:spMk id="3" creationId="{B19173F0-04E8-98D5-4B77-2AAFC1CC26C6}"/>
          </ac:spMkLst>
        </pc:spChg>
      </pc:sldChg>
      <pc:sldChg chg="addSp delSp modSp new mod ord">
        <pc:chgData name="Rupesh Vissa" userId="71bc4cc26d778a98" providerId="LiveId" clId="{DA449765-BF56-4F8B-B6FA-7EC044E3712C}" dt="2025-04-10T06:57:18.903" v="2019"/>
        <pc:sldMkLst>
          <pc:docMk/>
          <pc:sldMk cId="173584265" sldId="263"/>
        </pc:sldMkLst>
        <pc:spChg chg="add mod">
          <ac:chgData name="Rupesh Vissa" userId="71bc4cc26d778a98" providerId="LiveId" clId="{DA449765-BF56-4F8B-B6FA-7EC044E3712C}" dt="2025-04-09T10:41:27.373" v="1315" actId="1076"/>
          <ac:spMkLst>
            <pc:docMk/>
            <pc:sldMk cId="173584265" sldId="263"/>
            <ac:spMk id="2" creationId="{0C54B133-23BD-DE98-16F7-AAC1C99A6EE3}"/>
          </ac:spMkLst>
        </pc:spChg>
        <pc:spChg chg="mod">
          <ac:chgData name="Rupesh Vissa" userId="71bc4cc26d778a98" providerId="LiveId" clId="{DA449765-BF56-4F8B-B6FA-7EC044E3712C}" dt="2025-04-10T06:57:14.675" v="2017" actId="6549"/>
          <ac:spMkLst>
            <pc:docMk/>
            <pc:sldMk cId="173584265" sldId="263"/>
            <ac:spMk id="3" creationId="{8C282E50-4900-6D14-7793-9C1467E1DD8C}"/>
          </ac:spMkLst>
        </pc:spChg>
      </pc:sldChg>
      <pc:sldChg chg="addSp delSp modSp new mod">
        <pc:chgData name="Rupesh Vissa" userId="71bc4cc26d778a98" providerId="LiveId" clId="{DA449765-BF56-4F8B-B6FA-7EC044E3712C}" dt="2025-04-10T06:58:22.736" v="2022" actId="20577"/>
        <pc:sldMkLst>
          <pc:docMk/>
          <pc:sldMk cId="1727384705" sldId="264"/>
        </pc:sldMkLst>
        <pc:spChg chg="mod">
          <ac:chgData name="Rupesh Vissa" userId="71bc4cc26d778a98" providerId="LiveId" clId="{DA449765-BF56-4F8B-B6FA-7EC044E3712C}" dt="2025-04-10T06:58:22.736" v="2022" actId="20577"/>
          <ac:spMkLst>
            <pc:docMk/>
            <pc:sldMk cId="1727384705" sldId="264"/>
            <ac:spMk id="3" creationId="{26D4E255-9671-8F42-5FE6-B8F350542176}"/>
          </ac:spMkLst>
        </pc:spChg>
        <pc:spChg chg="add mod">
          <ac:chgData name="Rupesh Vissa" userId="71bc4cc26d778a98" providerId="LiveId" clId="{DA449765-BF56-4F8B-B6FA-7EC044E3712C}" dt="2025-04-09T10:41:58.704" v="1358" actId="20577"/>
          <ac:spMkLst>
            <pc:docMk/>
            <pc:sldMk cId="1727384705" sldId="264"/>
            <ac:spMk id="4" creationId="{84BBFA81-D535-3A7E-EB27-63A93C4547A1}"/>
          </ac:spMkLst>
        </pc:spChg>
      </pc:sldChg>
      <pc:sldChg chg="addSp delSp modSp new mod ord">
        <pc:chgData name="Rupesh Vissa" userId="71bc4cc26d778a98" providerId="LiveId" clId="{DA449765-BF56-4F8B-B6FA-7EC044E3712C}" dt="2025-04-10T08:57:31.658" v="2033"/>
        <pc:sldMkLst>
          <pc:docMk/>
          <pc:sldMk cId="3525782324" sldId="265"/>
        </pc:sldMkLst>
        <pc:spChg chg="mod">
          <ac:chgData name="Rupesh Vissa" userId="71bc4cc26d778a98" providerId="LiveId" clId="{DA449765-BF56-4F8B-B6FA-7EC044E3712C}" dt="2025-04-09T10:54:30.704" v="1485" actId="20577"/>
          <ac:spMkLst>
            <pc:docMk/>
            <pc:sldMk cId="3525782324" sldId="265"/>
            <ac:spMk id="3" creationId="{A4976FA8-82C4-A039-8C3F-EACBFFF9FF32}"/>
          </ac:spMkLst>
        </pc:spChg>
        <pc:spChg chg="add mod">
          <ac:chgData name="Rupesh Vissa" userId="71bc4cc26d778a98" providerId="LiveId" clId="{DA449765-BF56-4F8B-B6FA-7EC044E3712C}" dt="2025-04-09T10:54:34.791" v="1486" actId="1076"/>
          <ac:spMkLst>
            <pc:docMk/>
            <pc:sldMk cId="3525782324" sldId="265"/>
            <ac:spMk id="4" creationId="{713F96B4-B3A4-F78A-FFB0-C68D9D20FA45}"/>
          </ac:spMkLst>
        </pc:spChg>
      </pc:sldChg>
      <pc:sldChg chg="addSp delSp modSp new mod ord">
        <pc:chgData name="Rupesh Vissa" userId="71bc4cc26d778a98" providerId="LiveId" clId="{DA449765-BF56-4F8B-B6FA-7EC044E3712C}" dt="2025-04-10T08:55:49.907" v="2029"/>
        <pc:sldMkLst>
          <pc:docMk/>
          <pc:sldMk cId="1678542181" sldId="266"/>
        </pc:sldMkLst>
      </pc:sldChg>
      <pc:sldChg chg="addSp delSp modSp new del mod ord">
        <pc:chgData name="Rupesh Vissa" userId="71bc4cc26d778a98" providerId="LiveId" clId="{DA449765-BF56-4F8B-B6FA-7EC044E3712C}" dt="2025-04-11T06:29:52.867" v="4451" actId="47"/>
        <pc:sldMkLst>
          <pc:docMk/>
          <pc:sldMk cId="2623688915" sldId="267"/>
        </pc:sldMkLst>
      </pc:sldChg>
      <pc:sldChg chg="addSp delSp modSp new del mod ord">
        <pc:chgData name="Rupesh Vissa" userId="71bc4cc26d778a98" providerId="LiveId" clId="{DA449765-BF56-4F8B-B6FA-7EC044E3712C}" dt="2025-04-11T06:31:26.469" v="4464" actId="47"/>
        <pc:sldMkLst>
          <pc:docMk/>
          <pc:sldMk cId="3647512670" sldId="268"/>
        </pc:sldMkLst>
      </pc:sldChg>
      <pc:sldChg chg="addSp delSp modSp new mod ord">
        <pc:chgData name="Rupesh Vissa" userId="71bc4cc26d778a98" providerId="LiveId" clId="{DA449765-BF56-4F8B-B6FA-7EC044E3712C}" dt="2025-04-11T06:26:28.138" v="4376" actId="207"/>
        <pc:sldMkLst>
          <pc:docMk/>
          <pc:sldMk cId="1680837372" sldId="269"/>
        </pc:sldMkLst>
        <pc:spChg chg="add mod">
          <ac:chgData name="Rupesh Vissa" userId="71bc4cc26d778a98" providerId="LiveId" clId="{DA449765-BF56-4F8B-B6FA-7EC044E3712C}" dt="2025-04-11T06:26:28.138" v="4376" actId="207"/>
          <ac:spMkLst>
            <pc:docMk/>
            <pc:sldMk cId="1680837372" sldId="269"/>
            <ac:spMk id="4" creationId="{52F446C9-5B37-1868-ADE5-38798129BFEA}"/>
          </ac:spMkLst>
        </pc:spChg>
        <pc:picChg chg="add mod modCrop">
          <ac:chgData name="Rupesh Vissa" userId="71bc4cc26d778a98" providerId="LiveId" clId="{DA449765-BF56-4F8B-B6FA-7EC044E3712C}" dt="2025-04-11T06:25:24.549" v="4370" actId="14100"/>
          <ac:picMkLst>
            <pc:docMk/>
            <pc:sldMk cId="1680837372" sldId="269"/>
            <ac:picMk id="5" creationId="{F5EB3A9D-640B-1F9F-57AD-92E53315FE69}"/>
          </ac:picMkLst>
        </pc:picChg>
      </pc:sldChg>
      <pc:sldChg chg="addSp delSp modSp new mod ord modNotesTx">
        <pc:chgData name="Rupesh Vissa" userId="71bc4cc26d778a98" providerId="LiveId" clId="{DA449765-BF56-4F8B-B6FA-7EC044E3712C}" dt="2025-04-13T13:05:42.546" v="6758" actId="1076"/>
        <pc:sldMkLst>
          <pc:docMk/>
          <pc:sldMk cId="3408576937" sldId="270"/>
        </pc:sldMkLst>
        <pc:spChg chg="mod">
          <ac:chgData name="Rupesh Vissa" userId="71bc4cc26d778a98" providerId="LiveId" clId="{DA449765-BF56-4F8B-B6FA-7EC044E3712C}" dt="2025-04-12T10:06:56.168" v="5957" actId="404"/>
          <ac:spMkLst>
            <pc:docMk/>
            <pc:sldMk cId="3408576937" sldId="270"/>
            <ac:spMk id="2" creationId="{B0FC21DE-6C17-4CB3-C2B7-92920E461838}"/>
          </ac:spMkLst>
        </pc:spChg>
        <pc:spChg chg="add mod">
          <ac:chgData name="Rupesh Vissa" userId="71bc4cc26d778a98" providerId="LiveId" clId="{DA449765-BF56-4F8B-B6FA-7EC044E3712C}" dt="2025-04-13T12:54:35.316" v="6635" actId="1076"/>
          <ac:spMkLst>
            <pc:docMk/>
            <pc:sldMk cId="3408576937" sldId="270"/>
            <ac:spMk id="5" creationId="{5EDFAA66-6C14-9951-06FC-8C05DC2E1222}"/>
          </ac:spMkLst>
        </pc:spChg>
        <pc:spChg chg="add mod">
          <ac:chgData name="Rupesh Vissa" userId="71bc4cc26d778a98" providerId="LiveId" clId="{DA449765-BF56-4F8B-B6FA-7EC044E3712C}" dt="2025-04-13T12:54:38.818" v="6636" actId="1076"/>
          <ac:spMkLst>
            <pc:docMk/>
            <pc:sldMk cId="3408576937" sldId="270"/>
            <ac:spMk id="6" creationId="{107FB5AF-B0EC-329B-8F3F-77A7FB4F45A8}"/>
          </ac:spMkLst>
        </pc:spChg>
        <pc:spChg chg="add mod">
          <ac:chgData name="Rupesh Vissa" userId="71bc4cc26d778a98" providerId="LiveId" clId="{DA449765-BF56-4F8B-B6FA-7EC044E3712C}" dt="2025-04-13T12:54:42.856" v="6637" actId="1076"/>
          <ac:spMkLst>
            <pc:docMk/>
            <pc:sldMk cId="3408576937" sldId="270"/>
            <ac:spMk id="7" creationId="{6EF97FAD-8023-C8D6-AFF5-29205767AE19}"/>
          </ac:spMkLst>
        </pc:spChg>
        <pc:spChg chg="add mod">
          <ac:chgData name="Rupesh Vissa" userId="71bc4cc26d778a98" providerId="LiveId" clId="{DA449765-BF56-4F8B-B6FA-7EC044E3712C}" dt="2025-04-13T12:54:46.137" v="6638" actId="1076"/>
          <ac:spMkLst>
            <pc:docMk/>
            <pc:sldMk cId="3408576937" sldId="270"/>
            <ac:spMk id="8" creationId="{00CBED05-6417-4584-36FD-80182CE15335}"/>
          </ac:spMkLst>
        </pc:spChg>
        <pc:spChg chg="add mod">
          <ac:chgData name="Rupesh Vissa" userId="71bc4cc26d778a98" providerId="LiveId" clId="{DA449765-BF56-4F8B-B6FA-7EC044E3712C}" dt="2025-04-13T12:54:48.816" v="6639" actId="1076"/>
          <ac:spMkLst>
            <pc:docMk/>
            <pc:sldMk cId="3408576937" sldId="270"/>
            <ac:spMk id="9" creationId="{7810DD79-1C99-113A-A589-E2A4B4556ACD}"/>
          </ac:spMkLst>
        </pc:spChg>
        <pc:spChg chg="add mod">
          <ac:chgData name="Rupesh Vissa" userId="71bc4cc26d778a98" providerId="LiveId" clId="{DA449765-BF56-4F8B-B6FA-7EC044E3712C}" dt="2025-04-13T12:54:54.146" v="6641" actId="1076"/>
          <ac:spMkLst>
            <pc:docMk/>
            <pc:sldMk cId="3408576937" sldId="270"/>
            <ac:spMk id="10" creationId="{694F4665-EE27-B9E2-0FAF-D2FFBFF6985D}"/>
          </ac:spMkLst>
        </pc:spChg>
        <pc:spChg chg="add mod">
          <ac:chgData name="Rupesh Vissa" userId="71bc4cc26d778a98" providerId="LiveId" clId="{DA449765-BF56-4F8B-B6FA-7EC044E3712C}" dt="2025-04-13T12:54:51.907" v="6640" actId="1076"/>
          <ac:spMkLst>
            <pc:docMk/>
            <pc:sldMk cId="3408576937" sldId="270"/>
            <ac:spMk id="11" creationId="{FCB696E6-55E7-5132-9797-D8D4120182BA}"/>
          </ac:spMkLst>
        </pc:spChg>
        <pc:spChg chg="add mod">
          <ac:chgData name="Rupesh Vissa" userId="71bc4cc26d778a98" providerId="LiveId" clId="{DA449765-BF56-4F8B-B6FA-7EC044E3712C}" dt="2025-04-13T13:00:51.712" v="6719" actId="1036"/>
          <ac:spMkLst>
            <pc:docMk/>
            <pc:sldMk cId="3408576937" sldId="270"/>
            <ac:spMk id="12" creationId="{617D05E3-A7E0-D06C-97B3-97B90768ED12}"/>
          </ac:spMkLst>
        </pc:spChg>
        <pc:spChg chg="add mod">
          <ac:chgData name="Rupesh Vissa" userId="71bc4cc26d778a98" providerId="LiveId" clId="{DA449765-BF56-4F8B-B6FA-7EC044E3712C}" dt="2025-04-13T12:57:24.094" v="6670" actId="1076"/>
          <ac:spMkLst>
            <pc:docMk/>
            <pc:sldMk cId="3408576937" sldId="270"/>
            <ac:spMk id="13" creationId="{EA2FC6F8-4B92-18A9-3FE6-F479CBF2D234}"/>
          </ac:spMkLst>
        </pc:spChg>
        <pc:spChg chg="add mod">
          <ac:chgData name="Rupesh Vissa" userId="71bc4cc26d778a98" providerId="LiveId" clId="{DA449765-BF56-4F8B-B6FA-7EC044E3712C}" dt="2025-04-13T12:57:27.281" v="6671" actId="1076"/>
          <ac:spMkLst>
            <pc:docMk/>
            <pc:sldMk cId="3408576937" sldId="270"/>
            <ac:spMk id="14" creationId="{7E061D3D-E270-2CA0-E1B0-81A652886FD2}"/>
          </ac:spMkLst>
        </pc:spChg>
        <pc:spChg chg="add mod">
          <ac:chgData name="Rupesh Vissa" userId="71bc4cc26d778a98" providerId="LiveId" clId="{DA449765-BF56-4F8B-B6FA-7EC044E3712C}" dt="2025-04-13T12:57:53.147" v="6677" actId="14861"/>
          <ac:spMkLst>
            <pc:docMk/>
            <pc:sldMk cId="3408576937" sldId="270"/>
            <ac:spMk id="15" creationId="{368E5EBB-2329-8E84-3D84-159100E63A4F}"/>
          </ac:spMkLst>
        </pc:spChg>
        <pc:spChg chg="add mod">
          <ac:chgData name="Rupesh Vissa" userId="71bc4cc26d778a98" providerId="LiveId" clId="{DA449765-BF56-4F8B-B6FA-7EC044E3712C}" dt="2025-04-13T12:58:49.506" v="6691" actId="207"/>
          <ac:spMkLst>
            <pc:docMk/>
            <pc:sldMk cId="3408576937" sldId="270"/>
            <ac:spMk id="16" creationId="{C188E93F-D2EE-95A8-51BE-294529FD70A3}"/>
          </ac:spMkLst>
        </pc:spChg>
        <pc:spChg chg="add mod">
          <ac:chgData name="Rupesh Vissa" userId="71bc4cc26d778a98" providerId="LiveId" clId="{DA449765-BF56-4F8B-B6FA-7EC044E3712C}" dt="2025-04-13T12:58:11.759" v="6683" actId="14861"/>
          <ac:spMkLst>
            <pc:docMk/>
            <pc:sldMk cId="3408576937" sldId="270"/>
            <ac:spMk id="17" creationId="{54A0E9A0-4C4F-6F03-7945-47823EBE6ED1}"/>
          </ac:spMkLst>
        </pc:spChg>
        <pc:spChg chg="add mod">
          <ac:chgData name="Rupesh Vissa" userId="71bc4cc26d778a98" providerId="LiveId" clId="{DA449765-BF56-4F8B-B6FA-7EC044E3712C}" dt="2025-04-13T12:59:19.922" v="6699" actId="1076"/>
          <ac:spMkLst>
            <pc:docMk/>
            <pc:sldMk cId="3408576937" sldId="270"/>
            <ac:spMk id="18" creationId="{6027BEC8-C44C-7758-7D26-388104F8D763}"/>
          </ac:spMkLst>
        </pc:spChg>
        <pc:spChg chg="add mod">
          <ac:chgData name="Rupesh Vissa" userId="71bc4cc26d778a98" providerId="LiveId" clId="{DA449765-BF56-4F8B-B6FA-7EC044E3712C}" dt="2025-04-13T12:55:01.149" v="6643" actId="1076"/>
          <ac:spMkLst>
            <pc:docMk/>
            <pc:sldMk cId="3408576937" sldId="270"/>
            <ac:spMk id="19" creationId="{52C9B4D7-E38D-045B-EEF0-AB366FFC9997}"/>
          </ac:spMkLst>
        </pc:spChg>
        <pc:spChg chg="add mod">
          <ac:chgData name="Rupesh Vissa" userId="71bc4cc26d778a98" providerId="LiveId" clId="{DA449765-BF56-4F8B-B6FA-7EC044E3712C}" dt="2025-04-13T12:56:08.808" v="6655" actId="1076"/>
          <ac:spMkLst>
            <pc:docMk/>
            <pc:sldMk cId="3408576937" sldId="270"/>
            <ac:spMk id="20" creationId="{5FF5E241-43CC-1D4C-698E-53AB6042B941}"/>
          </ac:spMkLst>
        </pc:spChg>
        <pc:spChg chg="add mod">
          <ac:chgData name="Rupesh Vissa" userId="71bc4cc26d778a98" providerId="LiveId" clId="{DA449765-BF56-4F8B-B6FA-7EC044E3712C}" dt="2025-04-13T13:01:36.833" v="6727" actId="1076"/>
          <ac:spMkLst>
            <pc:docMk/>
            <pc:sldMk cId="3408576937" sldId="270"/>
            <ac:spMk id="23" creationId="{9FE054E3-82F5-C1B3-88EC-B92CD95366A4}"/>
          </ac:spMkLst>
        </pc:spChg>
        <pc:spChg chg="add mod">
          <ac:chgData name="Rupesh Vissa" userId="71bc4cc26d778a98" providerId="LiveId" clId="{DA449765-BF56-4F8B-B6FA-7EC044E3712C}" dt="2025-04-13T12:56:48.405" v="6663" actId="1076"/>
          <ac:spMkLst>
            <pc:docMk/>
            <pc:sldMk cId="3408576937" sldId="270"/>
            <ac:spMk id="26" creationId="{9244BDD3-D285-AD4E-2C49-8DE38F8583FB}"/>
          </ac:spMkLst>
        </pc:spChg>
        <pc:spChg chg="add mod">
          <ac:chgData name="Rupesh Vissa" userId="71bc4cc26d778a98" providerId="LiveId" clId="{DA449765-BF56-4F8B-B6FA-7EC044E3712C}" dt="2025-04-13T12:57:13.121" v="6669" actId="1076"/>
          <ac:spMkLst>
            <pc:docMk/>
            <pc:sldMk cId="3408576937" sldId="270"/>
            <ac:spMk id="27" creationId="{A307B4E0-F782-AF92-743E-9EE481E8D67A}"/>
          </ac:spMkLst>
        </pc:spChg>
        <pc:cxnChg chg="add mod">
          <ac:chgData name="Rupesh Vissa" userId="71bc4cc26d778a98" providerId="LiveId" clId="{DA449765-BF56-4F8B-B6FA-7EC044E3712C}" dt="2025-04-13T12:56:16.293" v="6656" actId="1076"/>
          <ac:cxnSpMkLst>
            <pc:docMk/>
            <pc:sldMk cId="3408576937" sldId="270"/>
            <ac:cxnSpMk id="22" creationId="{F592E538-5B2D-388D-071B-A9AEFFED3E51}"/>
          </ac:cxnSpMkLst>
        </pc:cxnChg>
        <pc:cxnChg chg="add mod">
          <ac:chgData name="Rupesh Vissa" userId="71bc4cc26d778a98" providerId="LiveId" clId="{DA449765-BF56-4F8B-B6FA-7EC044E3712C}" dt="2025-04-13T13:01:41.655" v="6728" actId="1076"/>
          <ac:cxnSpMkLst>
            <pc:docMk/>
            <pc:sldMk cId="3408576937" sldId="270"/>
            <ac:cxnSpMk id="25" creationId="{49A4C0A8-41BC-A24E-6236-3EA2A2A424EE}"/>
          </ac:cxnSpMkLst>
        </pc:cxnChg>
        <pc:cxnChg chg="add mod">
          <ac:chgData name="Rupesh Vissa" userId="71bc4cc26d778a98" providerId="LiveId" clId="{DA449765-BF56-4F8B-B6FA-7EC044E3712C}" dt="2025-04-13T12:59:29.251" v="6701" actId="13822"/>
          <ac:cxnSpMkLst>
            <pc:docMk/>
            <pc:sldMk cId="3408576937" sldId="270"/>
            <ac:cxnSpMk id="29" creationId="{F6BF5576-3640-5BAA-4FBD-10409A75A065}"/>
          </ac:cxnSpMkLst>
        </pc:cxnChg>
        <pc:cxnChg chg="add mod">
          <ac:chgData name="Rupesh Vissa" userId="71bc4cc26d778a98" providerId="LiveId" clId="{DA449765-BF56-4F8B-B6FA-7EC044E3712C}" dt="2025-04-13T12:59:36.841" v="6703" actId="13822"/>
          <ac:cxnSpMkLst>
            <pc:docMk/>
            <pc:sldMk cId="3408576937" sldId="270"/>
            <ac:cxnSpMk id="31" creationId="{1CE519B1-AB85-F469-7F73-7B5BD1C9C623}"/>
          </ac:cxnSpMkLst>
        </pc:cxnChg>
        <pc:cxnChg chg="add mod">
          <ac:chgData name="Rupesh Vissa" userId="71bc4cc26d778a98" providerId="LiveId" clId="{DA449765-BF56-4F8B-B6FA-7EC044E3712C}" dt="2025-04-13T12:59:45.983" v="6705" actId="13822"/>
          <ac:cxnSpMkLst>
            <pc:docMk/>
            <pc:sldMk cId="3408576937" sldId="270"/>
            <ac:cxnSpMk id="33" creationId="{DE71798C-9D4E-51CC-AEFB-3AE6F4294FAB}"/>
          </ac:cxnSpMkLst>
        </pc:cxnChg>
        <pc:cxnChg chg="add mod">
          <ac:chgData name="Rupesh Vissa" userId="71bc4cc26d778a98" providerId="LiveId" clId="{DA449765-BF56-4F8B-B6FA-7EC044E3712C}" dt="2025-04-13T13:00:31.784" v="6713" actId="1076"/>
          <ac:cxnSpMkLst>
            <pc:docMk/>
            <pc:sldMk cId="3408576937" sldId="270"/>
            <ac:cxnSpMk id="34" creationId="{45C6CD35-53FE-AE18-055D-6B3E02E480A4}"/>
          </ac:cxnSpMkLst>
        </pc:cxnChg>
        <pc:cxnChg chg="add mod">
          <ac:chgData name="Rupesh Vissa" userId="71bc4cc26d778a98" providerId="LiveId" clId="{DA449765-BF56-4F8B-B6FA-7EC044E3712C}" dt="2025-04-13T13:00:06.411" v="6710" actId="14100"/>
          <ac:cxnSpMkLst>
            <pc:docMk/>
            <pc:sldMk cId="3408576937" sldId="270"/>
            <ac:cxnSpMk id="36" creationId="{2E6AAA33-648B-7A05-282B-E161EF473F2D}"/>
          </ac:cxnSpMkLst>
        </pc:cxnChg>
        <pc:cxnChg chg="add mod">
          <ac:chgData name="Rupesh Vissa" userId="71bc4cc26d778a98" providerId="LiveId" clId="{DA449765-BF56-4F8B-B6FA-7EC044E3712C}" dt="2025-04-13T13:01:01.422" v="6720" actId="1076"/>
          <ac:cxnSpMkLst>
            <pc:docMk/>
            <pc:sldMk cId="3408576937" sldId="270"/>
            <ac:cxnSpMk id="40" creationId="{66479CF7-366E-F392-F74A-54B9603D9719}"/>
          </ac:cxnSpMkLst>
        </pc:cxnChg>
        <pc:cxnChg chg="add mod">
          <ac:chgData name="Rupesh Vissa" userId="71bc4cc26d778a98" providerId="LiveId" clId="{DA449765-BF56-4F8B-B6FA-7EC044E3712C}" dt="2025-04-13T13:01:29.119" v="6726" actId="1036"/>
          <ac:cxnSpMkLst>
            <pc:docMk/>
            <pc:sldMk cId="3408576937" sldId="270"/>
            <ac:cxnSpMk id="41" creationId="{2914E6DF-49B2-8A90-1DC7-D526DC592DAF}"/>
          </ac:cxnSpMkLst>
        </pc:cxnChg>
        <pc:cxnChg chg="add mod">
          <ac:chgData name="Rupesh Vissa" userId="71bc4cc26d778a98" providerId="LiveId" clId="{DA449765-BF56-4F8B-B6FA-7EC044E3712C}" dt="2025-04-13T13:01:12.711" v="6722" actId="13822"/>
          <ac:cxnSpMkLst>
            <pc:docMk/>
            <pc:sldMk cId="3408576937" sldId="270"/>
            <ac:cxnSpMk id="43" creationId="{74EEB4CE-50DF-3B02-145B-E9950ECE0F86}"/>
          </ac:cxnSpMkLst>
        </pc:cxnChg>
        <pc:cxnChg chg="add mod">
          <ac:chgData name="Rupesh Vissa" userId="71bc4cc26d778a98" providerId="LiveId" clId="{DA449765-BF56-4F8B-B6FA-7EC044E3712C}" dt="2025-04-13T13:01:22.752" v="6724" actId="13822"/>
          <ac:cxnSpMkLst>
            <pc:docMk/>
            <pc:sldMk cId="3408576937" sldId="270"/>
            <ac:cxnSpMk id="45" creationId="{FB7DE240-6CBF-A1A1-3D9C-EF04474EFDE3}"/>
          </ac:cxnSpMkLst>
        </pc:cxnChg>
        <pc:cxnChg chg="add mod">
          <ac:chgData name="Rupesh Vissa" userId="71bc4cc26d778a98" providerId="LiveId" clId="{DA449765-BF56-4F8B-B6FA-7EC044E3712C}" dt="2025-04-13T13:02:05.814" v="6735" actId="1035"/>
          <ac:cxnSpMkLst>
            <pc:docMk/>
            <pc:sldMk cId="3408576937" sldId="270"/>
            <ac:cxnSpMk id="47" creationId="{D995316D-379D-1B55-5FB6-25AED7970CEC}"/>
          </ac:cxnSpMkLst>
        </pc:cxnChg>
        <pc:cxnChg chg="add mod">
          <ac:chgData name="Rupesh Vissa" userId="71bc4cc26d778a98" providerId="LiveId" clId="{DA449765-BF56-4F8B-B6FA-7EC044E3712C}" dt="2025-04-13T13:02:38.151" v="6739" actId="1076"/>
          <ac:cxnSpMkLst>
            <pc:docMk/>
            <pc:sldMk cId="3408576937" sldId="270"/>
            <ac:cxnSpMk id="48" creationId="{C4EC1C83-EFFA-DCA6-471E-3BBDBE0EDAF3}"/>
          </ac:cxnSpMkLst>
        </pc:cxnChg>
        <pc:cxnChg chg="add mod">
          <ac:chgData name="Rupesh Vissa" userId="71bc4cc26d778a98" providerId="LiveId" clId="{DA449765-BF56-4F8B-B6FA-7EC044E3712C}" dt="2025-04-13T13:02:43.657" v="6741" actId="1036"/>
          <ac:cxnSpMkLst>
            <pc:docMk/>
            <pc:sldMk cId="3408576937" sldId="270"/>
            <ac:cxnSpMk id="49" creationId="{BBA016BB-F722-F84C-D273-8014E6F28C35}"/>
          </ac:cxnSpMkLst>
        </pc:cxnChg>
        <pc:cxnChg chg="add mod">
          <ac:chgData name="Rupesh Vissa" userId="71bc4cc26d778a98" providerId="LiveId" clId="{DA449765-BF56-4F8B-B6FA-7EC044E3712C}" dt="2025-04-13T13:02:58.924" v="6743" actId="13822"/>
          <ac:cxnSpMkLst>
            <pc:docMk/>
            <pc:sldMk cId="3408576937" sldId="270"/>
            <ac:cxnSpMk id="51" creationId="{52B1EE44-B16F-9BE2-BC5E-A1E2921F93E4}"/>
          </ac:cxnSpMkLst>
        </pc:cxnChg>
        <pc:cxnChg chg="add mod">
          <ac:chgData name="Rupesh Vissa" userId="71bc4cc26d778a98" providerId="LiveId" clId="{DA449765-BF56-4F8B-B6FA-7EC044E3712C}" dt="2025-04-13T13:05:11.528" v="6745" actId="13822"/>
          <ac:cxnSpMkLst>
            <pc:docMk/>
            <pc:sldMk cId="3408576937" sldId="270"/>
            <ac:cxnSpMk id="53" creationId="{D8F2F48F-7C52-9D3A-D4DF-FD1A50EBEDED}"/>
          </ac:cxnSpMkLst>
        </pc:cxnChg>
        <pc:cxnChg chg="add mod">
          <ac:chgData name="Rupesh Vissa" userId="71bc4cc26d778a98" providerId="LiveId" clId="{DA449765-BF56-4F8B-B6FA-7EC044E3712C}" dt="2025-04-13T13:05:27.057" v="6754" actId="1037"/>
          <ac:cxnSpMkLst>
            <pc:docMk/>
            <pc:sldMk cId="3408576937" sldId="270"/>
            <ac:cxnSpMk id="55" creationId="{51C6AAC1-76C8-49B4-9E7B-65F8CC9E5B48}"/>
          </ac:cxnSpMkLst>
        </pc:cxnChg>
        <pc:cxnChg chg="add mod">
          <ac:chgData name="Rupesh Vissa" userId="71bc4cc26d778a98" providerId="LiveId" clId="{DA449765-BF56-4F8B-B6FA-7EC044E3712C}" dt="2025-04-13T13:05:42.546" v="6758" actId="1076"/>
          <ac:cxnSpMkLst>
            <pc:docMk/>
            <pc:sldMk cId="3408576937" sldId="270"/>
            <ac:cxnSpMk id="56" creationId="{F605EA9B-390F-5129-7AB6-3327978BB144}"/>
          </ac:cxnSpMkLst>
        </pc:cxnChg>
        <pc:cxnChg chg="add mod">
          <ac:chgData name="Rupesh Vissa" userId="71bc4cc26d778a98" providerId="LiveId" clId="{DA449765-BF56-4F8B-B6FA-7EC044E3712C}" dt="2025-04-13T13:05:38.441" v="6757" actId="1076"/>
          <ac:cxnSpMkLst>
            <pc:docMk/>
            <pc:sldMk cId="3408576937" sldId="270"/>
            <ac:cxnSpMk id="57" creationId="{F6CACF66-295A-F5EF-6FF1-20F149EE1437}"/>
          </ac:cxnSpMkLst>
        </pc:cxnChg>
      </pc:sldChg>
      <pc:sldChg chg="addSp delSp modSp new del mod ord">
        <pc:chgData name="Rupesh Vissa" userId="71bc4cc26d778a98" providerId="LiveId" clId="{DA449765-BF56-4F8B-B6FA-7EC044E3712C}" dt="2025-04-12T09:42:57.932" v="5907" actId="47"/>
        <pc:sldMkLst>
          <pc:docMk/>
          <pc:sldMk cId="3316966517" sldId="271"/>
        </pc:sldMkLst>
      </pc:sldChg>
      <pc:sldChg chg="del">
        <pc:chgData name="Rupesh Vissa" userId="71bc4cc26d778a98" providerId="LiveId" clId="{DA449765-BF56-4F8B-B6FA-7EC044E3712C}" dt="2025-04-10T09:59:15.233" v="2566" actId="47"/>
        <pc:sldMkLst>
          <pc:docMk/>
          <pc:sldMk cId="1616766936" sldId="272"/>
        </pc:sldMkLst>
      </pc:sldChg>
      <pc:sldChg chg="del">
        <pc:chgData name="Rupesh Vissa" userId="71bc4cc26d778a98" providerId="LiveId" clId="{DA449765-BF56-4F8B-B6FA-7EC044E3712C}" dt="2025-04-10T10:17:56.855" v="2567" actId="47"/>
        <pc:sldMkLst>
          <pc:docMk/>
          <pc:sldMk cId="839326062" sldId="273"/>
        </pc:sldMkLst>
      </pc:sldChg>
      <pc:sldChg chg="modSp mod">
        <pc:chgData name="Rupesh Vissa" userId="71bc4cc26d778a98" providerId="LiveId" clId="{DA449765-BF56-4F8B-B6FA-7EC044E3712C}" dt="2025-04-10T10:18:22.185" v="2573" actId="20577"/>
        <pc:sldMkLst>
          <pc:docMk/>
          <pc:sldMk cId="4284506009" sldId="274"/>
        </pc:sldMkLst>
        <pc:spChg chg="mod">
          <ac:chgData name="Rupesh Vissa" userId="71bc4cc26d778a98" providerId="LiveId" clId="{DA449765-BF56-4F8B-B6FA-7EC044E3712C}" dt="2025-04-10T10:18:22.185" v="2573" actId="20577"/>
          <ac:spMkLst>
            <pc:docMk/>
            <pc:sldMk cId="4284506009" sldId="274"/>
            <ac:spMk id="3" creationId="{3C24C0EE-BC8E-D4A7-F587-4C0E131E452A}"/>
          </ac:spMkLst>
        </pc:spChg>
      </pc:sldChg>
      <pc:sldChg chg="modSp mod ord">
        <pc:chgData name="Rupesh Vissa" userId="71bc4cc26d778a98" providerId="LiveId" clId="{DA449765-BF56-4F8B-B6FA-7EC044E3712C}" dt="2025-04-22T09:06:52.276" v="9053" actId="207"/>
        <pc:sldMkLst>
          <pc:docMk/>
          <pc:sldMk cId="624815330" sldId="275"/>
        </pc:sldMkLst>
        <pc:spChg chg="mod">
          <ac:chgData name="Rupesh Vissa" userId="71bc4cc26d778a98" providerId="LiveId" clId="{DA449765-BF56-4F8B-B6FA-7EC044E3712C}" dt="2025-04-22T09:06:52.276" v="9053" actId="207"/>
          <ac:spMkLst>
            <pc:docMk/>
            <pc:sldMk cId="624815330" sldId="275"/>
            <ac:spMk id="3" creationId="{6CA742CC-2C4C-2007-D160-2D0062F58A48}"/>
          </ac:spMkLst>
        </pc:spChg>
      </pc:sldChg>
      <pc:sldChg chg="ord">
        <pc:chgData name="Rupesh Vissa" userId="71bc4cc26d778a98" providerId="LiveId" clId="{DA449765-BF56-4F8B-B6FA-7EC044E3712C}" dt="2025-04-22T09:03:04.517" v="9046"/>
        <pc:sldMkLst>
          <pc:docMk/>
          <pc:sldMk cId="772447223" sldId="276"/>
        </pc:sldMkLst>
      </pc:sldChg>
      <pc:sldChg chg="modSp mod ord">
        <pc:chgData name="Rupesh Vissa" userId="71bc4cc26d778a98" providerId="LiveId" clId="{DA449765-BF56-4F8B-B6FA-7EC044E3712C}" dt="2025-04-14T09:15:05.890" v="7158" actId="207"/>
        <pc:sldMkLst>
          <pc:docMk/>
          <pc:sldMk cId="3358274726" sldId="277"/>
        </pc:sldMkLst>
        <pc:spChg chg="mod">
          <ac:chgData name="Rupesh Vissa" userId="71bc4cc26d778a98" providerId="LiveId" clId="{DA449765-BF56-4F8B-B6FA-7EC044E3712C}" dt="2025-04-14T09:15:05.890" v="7158" actId="207"/>
          <ac:spMkLst>
            <pc:docMk/>
            <pc:sldMk cId="3358274726" sldId="277"/>
            <ac:spMk id="3" creationId="{780DE8A0-C248-B21F-F061-ABA935F22A82}"/>
          </ac:spMkLst>
        </pc:spChg>
      </pc:sldChg>
      <pc:sldChg chg="modSp del mod">
        <pc:chgData name="Rupesh Vissa" userId="71bc4cc26d778a98" providerId="LiveId" clId="{DA449765-BF56-4F8B-B6FA-7EC044E3712C}" dt="2025-04-14T09:55:30.717" v="8319" actId="47"/>
        <pc:sldMkLst>
          <pc:docMk/>
          <pc:sldMk cId="703644511" sldId="278"/>
        </pc:sldMkLst>
      </pc:sldChg>
      <pc:sldChg chg="modSp mod">
        <pc:chgData name="Rupesh Vissa" userId="71bc4cc26d778a98" providerId="LiveId" clId="{DA449765-BF56-4F8B-B6FA-7EC044E3712C}" dt="2025-04-14T09:55:48.007" v="8321" actId="207"/>
        <pc:sldMkLst>
          <pc:docMk/>
          <pc:sldMk cId="3568957996" sldId="279"/>
        </pc:sldMkLst>
        <pc:spChg chg="mod">
          <ac:chgData name="Rupesh Vissa" userId="71bc4cc26d778a98" providerId="LiveId" clId="{DA449765-BF56-4F8B-B6FA-7EC044E3712C}" dt="2025-04-14T09:55:48.007" v="8321" actId="207"/>
          <ac:spMkLst>
            <pc:docMk/>
            <pc:sldMk cId="3568957996" sldId="279"/>
            <ac:spMk id="3" creationId="{57FF154C-6930-E91D-7BB0-2028C1FBB3C8}"/>
          </ac:spMkLst>
        </pc:spChg>
      </pc:sldChg>
      <pc:sldChg chg="modSp mod">
        <pc:chgData name="Rupesh Vissa" userId="71bc4cc26d778a98" providerId="LiveId" clId="{DA449765-BF56-4F8B-B6FA-7EC044E3712C}" dt="2025-04-14T09:58:59.372" v="8349" actId="14100"/>
        <pc:sldMkLst>
          <pc:docMk/>
          <pc:sldMk cId="829402429" sldId="280"/>
        </pc:sldMkLst>
        <pc:spChg chg="mod">
          <ac:chgData name="Rupesh Vissa" userId="71bc4cc26d778a98" providerId="LiveId" clId="{DA449765-BF56-4F8B-B6FA-7EC044E3712C}" dt="2025-04-14T09:58:55.569" v="8348" actId="14100"/>
          <ac:spMkLst>
            <pc:docMk/>
            <pc:sldMk cId="829402429" sldId="280"/>
            <ac:spMk id="3" creationId="{CE472F25-0D04-26C2-D406-865F345FEAAE}"/>
          </ac:spMkLst>
        </pc:spChg>
        <pc:spChg chg="mod">
          <ac:chgData name="Rupesh Vissa" userId="71bc4cc26d778a98" providerId="LiveId" clId="{DA449765-BF56-4F8B-B6FA-7EC044E3712C}" dt="2025-04-14T09:58:59.372" v="8349" actId="14100"/>
          <ac:spMkLst>
            <pc:docMk/>
            <pc:sldMk cId="829402429" sldId="280"/>
            <ac:spMk id="4" creationId="{F568487E-8A1D-0861-BBCF-ED4F9234A852}"/>
          </ac:spMkLst>
        </pc:spChg>
      </pc:sldChg>
      <pc:sldChg chg="addSp delSp modSp mod">
        <pc:chgData name="Rupesh Vissa" userId="71bc4cc26d778a98" providerId="LiveId" clId="{DA449765-BF56-4F8B-B6FA-7EC044E3712C}" dt="2025-04-22T08:56:29.159" v="9026" actId="20577"/>
        <pc:sldMkLst>
          <pc:docMk/>
          <pc:sldMk cId="3406263377" sldId="281"/>
        </pc:sldMkLst>
        <pc:spChg chg="add mod">
          <ac:chgData name="Rupesh Vissa" userId="71bc4cc26d778a98" providerId="LiveId" clId="{DA449765-BF56-4F8B-B6FA-7EC044E3712C}" dt="2025-04-14T10:11:44.991" v="8682" actId="1076"/>
          <ac:spMkLst>
            <pc:docMk/>
            <pc:sldMk cId="3406263377" sldId="281"/>
            <ac:spMk id="2" creationId="{1E3B4A0D-923A-7347-7021-0A25D7C7799C}"/>
          </ac:spMkLst>
        </pc:spChg>
        <pc:spChg chg="mod">
          <ac:chgData name="Rupesh Vissa" userId="71bc4cc26d778a98" providerId="LiveId" clId="{DA449765-BF56-4F8B-B6FA-7EC044E3712C}" dt="2025-04-14T10:11:52.987" v="8697" actId="20577"/>
          <ac:spMkLst>
            <pc:docMk/>
            <pc:sldMk cId="3406263377" sldId="281"/>
            <ac:spMk id="4" creationId="{4497D07C-57AB-A17D-649A-696ADCD6E847}"/>
          </ac:spMkLst>
        </pc:spChg>
        <pc:spChg chg="add mod">
          <ac:chgData name="Rupesh Vissa" userId="71bc4cc26d778a98" providerId="LiveId" clId="{DA449765-BF56-4F8B-B6FA-7EC044E3712C}" dt="2025-04-14T10:09:18.705" v="8634" actId="14861"/>
          <ac:spMkLst>
            <pc:docMk/>
            <pc:sldMk cId="3406263377" sldId="281"/>
            <ac:spMk id="5" creationId="{9492B2D1-41A7-83B2-0AEE-7C41FFF19957}"/>
          </ac:spMkLst>
        </pc:spChg>
        <pc:spChg chg="add mod">
          <ac:chgData name="Rupesh Vissa" userId="71bc4cc26d778a98" providerId="LiveId" clId="{DA449765-BF56-4F8B-B6FA-7EC044E3712C}" dt="2025-04-14T10:10:46.723" v="8670" actId="1076"/>
          <ac:spMkLst>
            <pc:docMk/>
            <pc:sldMk cId="3406263377" sldId="281"/>
            <ac:spMk id="6" creationId="{3340372B-CBA4-FE51-4B12-78D1F2FF0E32}"/>
          </ac:spMkLst>
        </pc:spChg>
        <pc:spChg chg="add mod">
          <ac:chgData name="Rupesh Vissa" userId="71bc4cc26d778a98" providerId="LiveId" clId="{DA449765-BF56-4F8B-B6FA-7EC044E3712C}" dt="2025-04-14T10:08:59.782" v="8630" actId="14861"/>
          <ac:spMkLst>
            <pc:docMk/>
            <pc:sldMk cId="3406263377" sldId="281"/>
            <ac:spMk id="7" creationId="{2D3EE17F-7135-ECB4-C840-ADCC9F91259E}"/>
          </ac:spMkLst>
        </pc:spChg>
        <pc:spChg chg="add mod">
          <ac:chgData name="Rupesh Vissa" userId="71bc4cc26d778a98" providerId="LiveId" clId="{DA449765-BF56-4F8B-B6FA-7EC044E3712C}" dt="2025-04-22T08:56:29.159" v="9026" actId="20577"/>
          <ac:spMkLst>
            <pc:docMk/>
            <pc:sldMk cId="3406263377" sldId="281"/>
            <ac:spMk id="8" creationId="{9949AB76-5E64-206B-7D08-92B2C977F99F}"/>
          </ac:spMkLst>
        </pc:spChg>
        <pc:cxnChg chg="add">
          <ac:chgData name="Rupesh Vissa" userId="71bc4cc26d778a98" providerId="LiveId" clId="{DA449765-BF56-4F8B-B6FA-7EC044E3712C}" dt="2025-04-14T10:11:01.497" v="8673" actId="11529"/>
          <ac:cxnSpMkLst>
            <pc:docMk/>
            <pc:sldMk cId="3406263377" sldId="281"/>
            <ac:cxnSpMk id="12" creationId="{649CD6EC-B643-712F-B70C-2A53E228CB5F}"/>
          </ac:cxnSpMkLst>
        </pc:cxnChg>
        <pc:cxnChg chg="add mod">
          <ac:chgData name="Rupesh Vissa" userId="71bc4cc26d778a98" providerId="LiveId" clId="{DA449765-BF56-4F8B-B6FA-7EC044E3712C}" dt="2025-04-14T10:11:08.263" v="8675" actId="1076"/>
          <ac:cxnSpMkLst>
            <pc:docMk/>
            <pc:sldMk cId="3406263377" sldId="281"/>
            <ac:cxnSpMk id="13" creationId="{0B8060F7-6C59-9DA8-08AC-27B5816A12FE}"/>
          </ac:cxnSpMkLst>
        </pc:cxnChg>
        <pc:cxnChg chg="add mod">
          <ac:chgData name="Rupesh Vissa" userId="71bc4cc26d778a98" providerId="LiveId" clId="{DA449765-BF56-4F8B-B6FA-7EC044E3712C}" dt="2025-04-14T10:11:13.979" v="8677" actId="1076"/>
          <ac:cxnSpMkLst>
            <pc:docMk/>
            <pc:sldMk cId="3406263377" sldId="281"/>
            <ac:cxnSpMk id="14" creationId="{3BC029BA-3E20-BB27-2E72-FA63D5667232}"/>
          </ac:cxnSpMkLst>
        </pc:cxnChg>
      </pc:sldChg>
      <pc:sldChg chg="del">
        <pc:chgData name="Rupesh Vissa" userId="71bc4cc26d778a98" providerId="LiveId" clId="{DA449765-BF56-4F8B-B6FA-7EC044E3712C}" dt="2025-04-22T10:28:58.352" v="10210" actId="47"/>
        <pc:sldMkLst>
          <pc:docMk/>
          <pc:sldMk cId="3301575873" sldId="282"/>
        </pc:sldMkLst>
      </pc:sldChg>
      <pc:sldChg chg="del">
        <pc:chgData name="Rupesh Vissa" userId="71bc4cc26d778a98" providerId="LiveId" clId="{DA449765-BF56-4F8B-B6FA-7EC044E3712C}" dt="2025-04-22T10:30:09.564" v="10211" actId="47"/>
        <pc:sldMkLst>
          <pc:docMk/>
          <pc:sldMk cId="1432720976" sldId="283"/>
        </pc:sldMkLst>
      </pc:sldChg>
      <pc:sldChg chg="modSp mod">
        <pc:chgData name="Rupesh Vissa" userId="71bc4cc26d778a98" providerId="LiveId" clId="{DA449765-BF56-4F8B-B6FA-7EC044E3712C}" dt="2025-04-22T10:39:46.898" v="10331" actId="207"/>
        <pc:sldMkLst>
          <pc:docMk/>
          <pc:sldMk cId="2550111086" sldId="285"/>
        </pc:sldMkLst>
        <pc:spChg chg="mod">
          <ac:chgData name="Rupesh Vissa" userId="71bc4cc26d778a98" providerId="LiveId" clId="{DA449765-BF56-4F8B-B6FA-7EC044E3712C}" dt="2025-04-22T10:39:46.898" v="10331" actId="207"/>
          <ac:spMkLst>
            <pc:docMk/>
            <pc:sldMk cId="2550111086" sldId="285"/>
            <ac:spMk id="3" creationId="{7180B0A1-94CC-1363-6E8A-50949928F14B}"/>
          </ac:spMkLst>
        </pc:spChg>
      </pc:sldChg>
      <pc:sldChg chg="addSp delSp modSp new mod">
        <pc:chgData name="Rupesh Vissa" userId="71bc4cc26d778a98" providerId="LiveId" clId="{DA449765-BF56-4F8B-B6FA-7EC044E3712C}" dt="2025-04-10T06:37:46.149" v="1717" actId="207"/>
        <pc:sldMkLst>
          <pc:docMk/>
          <pc:sldMk cId="2056789037" sldId="286"/>
        </pc:sldMkLst>
        <pc:spChg chg="add mod">
          <ac:chgData name="Rupesh Vissa" userId="71bc4cc26d778a98" providerId="LiveId" clId="{DA449765-BF56-4F8B-B6FA-7EC044E3712C}" dt="2025-04-10T06:37:46.149" v="1717" actId="207"/>
          <ac:spMkLst>
            <pc:docMk/>
            <pc:sldMk cId="2056789037" sldId="286"/>
            <ac:spMk id="2" creationId="{5A8FCD3D-902F-3DA0-2470-750D7CB8F38D}"/>
          </ac:spMkLst>
        </pc:spChg>
        <pc:spChg chg="add mod">
          <ac:chgData name="Rupesh Vissa" userId="71bc4cc26d778a98" providerId="LiveId" clId="{DA449765-BF56-4F8B-B6FA-7EC044E3712C}" dt="2025-04-07T10:11:15.526" v="1015" actId="1076"/>
          <ac:spMkLst>
            <pc:docMk/>
            <pc:sldMk cId="2056789037" sldId="286"/>
            <ac:spMk id="3" creationId="{54EFEB01-6077-E5EA-B520-4DDBF2FD8DBC}"/>
          </ac:spMkLst>
        </pc:spChg>
        <pc:spChg chg="add mod">
          <ac:chgData name="Rupesh Vissa" userId="71bc4cc26d778a98" providerId="LiveId" clId="{DA449765-BF56-4F8B-B6FA-7EC044E3712C}" dt="2025-04-07T10:08:28.219" v="1001" actId="1076"/>
          <ac:spMkLst>
            <pc:docMk/>
            <pc:sldMk cId="2056789037" sldId="286"/>
            <ac:spMk id="4" creationId="{391426C3-C417-F443-5698-100CB08D8EEA}"/>
          </ac:spMkLst>
        </pc:spChg>
        <pc:spChg chg="add mod">
          <ac:chgData name="Rupesh Vissa" userId="71bc4cc26d778a98" providerId="LiveId" clId="{DA449765-BF56-4F8B-B6FA-7EC044E3712C}" dt="2025-04-07T10:08:36.449" v="1002" actId="1076"/>
          <ac:spMkLst>
            <pc:docMk/>
            <pc:sldMk cId="2056789037" sldId="286"/>
            <ac:spMk id="5" creationId="{1B273EB8-DE9B-18AC-BC41-F87B4FC2EB8D}"/>
          </ac:spMkLst>
        </pc:spChg>
        <pc:spChg chg="add mod">
          <ac:chgData name="Rupesh Vissa" userId="71bc4cc26d778a98" providerId="LiveId" clId="{DA449765-BF56-4F8B-B6FA-7EC044E3712C}" dt="2025-04-07T10:06:27.359" v="996" actId="1076"/>
          <ac:spMkLst>
            <pc:docMk/>
            <pc:sldMk cId="2056789037" sldId="286"/>
            <ac:spMk id="6" creationId="{E4B9A3FA-998F-4882-6DD5-CCBF00BB00EC}"/>
          </ac:spMkLst>
        </pc:spChg>
        <pc:spChg chg="add mod">
          <ac:chgData name="Rupesh Vissa" userId="71bc4cc26d778a98" providerId="LiveId" clId="{DA449765-BF56-4F8B-B6FA-7EC044E3712C}" dt="2025-04-07T10:08:16.168" v="999" actId="1076"/>
          <ac:spMkLst>
            <pc:docMk/>
            <pc:sldMk cId="2056789037" sldId="286"/>
            <ac:spMk id="7" creationId="{61D0AD5E-7C91-7259-3067-8DFD07DB005A}"/>
          </ac:spMkLst>
        </pc:spChg>
        <pc:spChg chg="add mod">
          <ac:chgData name="Rupesh Vissa" userId="71bc4cc26d778a98" providerId="LiveId" clId="{DA449765-BF56-4F8B-B6FA-7EC044E3712C}" dt="2025-04-07T10:13:28.917" v="1027" actId="1076"/>
          <ac:spMkLst>
            <pc:docMk/>
            <pc:sldMk cId="2056789037" sldId="286"/>
            <ac:spMk id="8" creationId="{D617896E-F9AD-F72F-C436-3BE43F868996}"/>
          </ac:spMkLst>
        </pc:spChg>
        <pc:spChg chg="add mod">
          <ac:chgData name="Rupesh Vissa" userId="71bc4cc26d778a98" providerId="LiveId" clId="{DA449765-BF56-4F8B-B6FA-7EC044E3712C}" dt="2025-04-09T10:39:03.809" v="1304"/>
          <ac:spMkLst>
            <pc:docMk/>
            <pc:sldMk cId="2056789037" sldId="286"/>
            <ac:spMk id="9" creationId="{613C6178-67F0-840E-59A3-E57DE4356753}"/>
          </ac:spMkLst>
        </pc:spChg>
        <pc:cxnChg chg="add mod">
          <ac:chgData name="Rupesh Vissa" userId="71bc4cc26d778a98" providerId="LiveId" clId="{DA449765-BF56-4F8B-B6FA-7EC044E3712C}" dt="2025-04-07T10:11:12.711" v="1014" actId="14100"/>
          <ac:cxnSpMkLst>
            <pc:docMk/>
            <pc:sldMk cId="2056789037" sldId="286"/>
            <ac:cxnSpMk id="10" creationId="{E7B9E21E-4AAF-8139-1C81-A68BC13C47F4}"/>
          </ac:cxnSpMkLst>
        </pc:cxnChg>
        <pc:cxnChg chg="add mod">
          <ac:chgData name="Rupesh Vissa" userId="71bc4cc26d778a98" providerId="LiveId" clId="{DA449765-BF56-4F8B-B6FA-7EC044E3712C}" dt="2025-04-07T10:11:04.372" v="1012" actId="13822"/>
          <ac:cxnSpMkLst>
            <pc:docMk/>
            <pc:sldMk cId="2056789037" sldId="286"/>
            <ac:cxnSpMk id="13" creationId="{B23B97A1-D4CF-12E6-49CB-286A264F9C60}"/>
          </ac:cxnSpMkLst>
        </pc:cxnChg>
      </pc:sldChg>
      <pc:sldChg chg="addSp modSp new mod">
        <pc:chgData name="Rupesh Vissa" userId="71bc4cc26d778a98" providerId="LiveId" clId="{DA449765-BF56-4F8B-B6FA-7EC044E3712C}" dt="2025-04-11T04:50:55.187" v="3347" actId="207"/>
        <pc:sldMkLst>
          <pc:docMk/>
          <pc:sldMk cId="2701292721" sldId="287"/>
        </pc:sldMkLst>
        <pc:spChg chg="mod">
          <ac:chgData name="Rupesh Vissa" userId="71bc4cc26d778a98" providerId="LiveId" clId="{DA449765-BF56-4F8B-B6FA-7EC044E3712C}" dt="2025-04-11T04:50:44.036" v="3345" actId="1076"/>
          <ac:spMkLst>
            <pc:docMk/>
            <pc:sldMk cId="2701292721" sldId="287"/>
            <ac:spMk id="2" creationId="{7DA6FF40-522D-A35F-1776-C56A65DC28E3}"/>
          </ac:spMkLst>
        </pc:spChg>
        <pc:spChg chg="add mod">
          <ac:chgData name="Rupesh Vissa" userId="71bc4cc26d778a98" providerId="LiveId" clId="{DA449765-BF56-4F8B-B6FA-7EC044E3712C}" dt="2025-04-11T04:50:55.187" v="3347" actId="207"/>
          <ac:spMkLst>
            <pc:docMk/>
            <pc:sldMk cId="2701292721" sldId="287"/>
            <ac:spMk id="3" creationId="{940A6C6C-E6C7-31EC-A00B-1AD65B1A44F1}"/>
          </ac:spMkLst>
        </pc:spChg>
        <pc:picChg chg="add mod modCrop">
          <ac:chgData name="Rupesh Vissa" userId="71bc4cc26d778a98" providerId="LiveId" clId="{DA449765-BF56-4F8B-B6FA-7EC044E3712C}" dt="2025-04-11T04:50:28.588" v="3341" actId="1076"/>
          <ac:picMkLst>
            <pc:docMk/>
            <pc:sldMk cId="2701292721" sldId="287"/>
            <ac:picMk id="4" creationId="{32C59BAC-498B-5E2B-0A58-01777DBF17F8}"/>
          </ac:picMkLst>
        </pc:picChg>
      </pc:sldChg>
      <pc:sldChg chg="addSp modSp new mod">
        <pc:chgData name="Rupesh Vissa" userId="71bc4cc26d778a98" providerId="LiveId" clId="{DA449765-BF56-4F8B-B6FA-7EC044E3712C}" dt="2025-04-09T10:20:07.195" v="1264" actId="1076"/>
        <pc:sldMkLst>
          <pc:docMk/>
          <pc:sldMk cId="774727491" sldId="288"/>
        </pc:sldMkLst>
        <pc:picChg chg="add mod modCrop">
          <ac:chgData name="Rupesh Vissa" userId="71bc4cc26d778a98" providerId="LiveId" clId="{DA449765-BF56-4F8B-B6FA-7EC044E3712C}" dt="2025-04-09T10:20:07.195" v="1264" actId="1076"/>
          <ac:picMkLst>
            <pc:docMk/>
            <pc:sldMk cId="774727491" sldId="288"/>
            <ac:picMk id="3" creationId="{0385C31E-67C7-3F92-728A-DF556BE0CCA0}"/>
          </ac:picMkLst>
        </pc:picChg>
      </pc:sldChg>
      <pc:sldChg chg="addSp delSp modSp new mod">
        <pc:chgData name="Rupesh Vissa" userId="71bc4cc26d778a98" providerId="LiveId" clId="{DA449765-BF56-4F8B-B6FA-7EC044E3712C}" dt="2025-04-10T06:55:28.577" v="2016" actId="122"/>
        <pc:sldMkLst>
          <pc:docMk/>
          <pc:sldMk cId="2358926243" sldId="289"/>
        </pc:sldMkLst>
        <pc:spChg chg="add mod">
          <ac:chgData name="Rupesh Vissa" userId="71bc4cc26d778a98" providerId="LiveId" clId="{DA449765-BF56-4F8B-B6FA-7EC044E3712C}" dt="2025-04-10T06:55:20.125" v="2014" actId="14100"/>
          <ac:spMkLst>
            <pc:docMk/>
            <pc:sldMk cId="2358926243" sldId="289"/>
            <ac:spMk id="7" creationId="{80491991-E326-CE0B-F71C-7F67DEBC78A8}"/>
          </ac:spMkLst>
        </pc:spChg>
        <pc:spChg chg="add mod">
          <ac:chgData name="Rupesh Vissa" userId="71bc4cc26d778a98" providerId="LiveId" clId="{DA449765-BF56-4F8B-B6FA-7EC044E3712C}" dt="2025-04-10T06:55:28.577" v="2016" actId="122"/>
          <ac:spMkLst>
            <pc:docMk/>
            <pc:sldMk cId="2358926243" sldId="289"/>
            <ac:spMk id="8" creationId="{6F2A9A6A-988D-C8B2-F4D5-36EC79919670}"/>
          </ac:spMkLst>
        </pc:spChg>
        <pc:spChg chg="add mod">
          <ac:chgData name="Rupesh Vissa" userId="71bc4cc26d778a98" providerId="LiveId" clId="{DA449765-BF56-4F8B-B6FA-7EC044E3712C}" dt="2025-04-09T10:42:19.957" v="1360" actId="1076"/>
          <ac:spMkLst>
            <pc:docMk/>
            <pc:sldMk cId="2358926243" sldId="289"/>
            <ac:spMk id="9" creationId="{805E77EA-34D9-7B3C-B3BA-9B10033E26CD}"/>
          </ac:spMkLst>
        </pc:spChg>
        <pc:picChg chg="add mod modCrop">
          <ac:chgData name="Rupesh Vissa" userId="71bc4cc26d778a98" providerId="LiveId" clId="{DA449765-BF56-4F8B-B6FA-7EC044E3712C}" dt="2025-04-09T10:42:23.956" v="1361" actId="1076"/>
          <ac:picMkLst>
            <pc:docMk/>
            <pc:sldMk cId="2358926243" sldId="289"/>
            <ac:picMk id="4" creationId="{48BC7508-DC7A-5F83-0154-5681DC472D9B}"/>
          </ac:picMkLst>
        </pc:picChg>
        <pc:picChg chg="add mod">
          <ac:chgData name="Rupesh Vissa" userId="71bc4cc26d778a98" providerId="LiveId" clId="{DA449765-BF56-4F8B-B6FA-7EC044E3712C}" dt="2025-04-09T10:42:28.196" v="1362" actId="1076"/>
          <ac:picMkLst>
            <pc:docMk/>
            <pc:sldMk cId="2358926243" sldId="289"/>
            <ac:picMk id="6" creationId="{97D8279C-9B32-61EF-B33B-4AB124F624BE}"/>
          </ac:picMkLst>
        </pc:picChg>
      </pc:sldChg>
      <pc:sldChg chg="addSp modSp new mod">
        <pc:chgData name="Rupesh Vissa" userId="71bc4cc26d778a98" providerId="LiveId" clId="{DA449765-BF56-4F8B-B6FA-7EC044E3712C}" dt="2025-04-09T10:48:24.559" v="1414" actId="1076"/>
        <pc:sldMkLst>
          <pc:docMk/>
          <pc:sldMk cId="1662377876" sldId="290"/>
        </pc:sldMkLst>
        <pc:spChg chg="mod">
          <ac:chgData name="Rupesh Vissa" userId="71bc4cc26d778a98" providerId="LiveId" clId="{DA449765-BF56-4F8B-B6FA-7EC044E3712C}" dt="2025-04-09T10:44:21.042" v="1379" actId="14100"/>
          <ac:spMkLst>
            <pc:docMk/>
            <pc:sldMk cId="1662377876" sldId="290"/>
            <ac:spMk id="2" creationId="{6C7E0210-EB21-712E-99C0-A7873F5C16BC}"/>
          </ac:spMkLst>
        </pc:spChg>
        <pc:spChg chg="add mod">
          <ac:chgData name="Rupesh Vissa" userId="71bc4cc26d778a98" providerId="LiveId" clId="{DA449765-BF56-4F8B-B6FA-7EC044E3712C}" dt="2025-04-09T10:48:18.202" v="1412" actId="1076"/>
          <ac:spMkLst>
            <pc:docMk/>
            <pc:sldMk cId="1662377876" sldId="290"/>
            <ac:spMk id="5" creationId="{D6A813B0-7AF8-84F1-81DC-0993F1C4FEC4}"/>
          </ac:spMkLst>
        </pc:spChg>
        <pc:spChg chg="add mod">
          <ac:chgData name="Rupesh Vissa" userId="71bc4cc26d778a98" providerId="LiveId" clId="{DA449765-BF56-4F8B-B6FA-7EC044E3712C}" dt="2025-04-09T10:47:23.392" v="1403" actId="122"/>
          <ac:spMkLst>
            <pc:docMk/>
            <pc:sldMk cId="1662377876" sldId="290"/>
            <ac:spMk id="6" creationId="{2BA2E672-7C64-6F9D-45BD-577E6AADBAE2}"/>
          </ac:spMkLst>
        </pc:spChg>
        <pc:picChg chg="add mod modCrop">
          <ac:chgData name="Rupesh Vissa" userId="71bc4cc26d778a98" providerId="LiveId" clId="{DA449765-BF56-4F8B-B6FA-7EC044E3712C}" dt="2025-04-09T10:48:24.559" v="1414" actId="1076"/>
          <ac:picMkLst>
            <pc:docMk/>
            <pc:sldMk cId="1662377876" sldId="290"/>
            <ac:picMk id="4" creationId="{C680A82D-1008-46ED-0597-0FC5D449002D}"/>
          </ac:picMkLst>
        </pc:picChg>
      </pc:sldChg>
      <pc:sldChg chg="modSp new mod ord">
        <pc:chgData name="Rupesh Vissa" userId="71bc4cc26d778a98" providerId="LiveId" clId="{DA449765-BF56-4F8B-B6FA-7EC044E3712C}" dt="2025-04-10T08:57:31.658" v="2033"/>
        <pc:sldMkLst>
          <pc:docMk/>
          <pc:sldMk cId="2111062594" sldId="291"/>
        </pc:sldMkLst>
        <pc:spChg chg="mod">
          <ac:chgData name="Rupesh Vissa" userId="71bc4cc26d778a98" providerId="LiveId" clId="{DA449765-BF56-4F8B-B6FA-7EC044E3712C}" dt="2025-04-10T06:58:50.567" v="2023" actId="1076"/>
          <ac:spMkLst>
            <pc:docMk/>
            <pc:sldMk cId="2111062594" sldId="291"/>
            <ac:spMk id="2" creationId="{924039C0-BA14-8CD8-EE64-2500B5F090D5}"/>
          </ac:spMkLst>
        </pc:spChg>
        <pc:spChg chg="mod">
          <ac:chgData name="Rupesh Vissa" userId="71bc4cc26d778a98" providerId="LiveId" clId="{DA449765-BF56-4F8B-B6FA-7EC044E3712C}" dt="2025-04-10T06:59:04.635" v="2027" actId="14100"/>
          <ac:spMkLst>
            <pc:docMk/>
            <pc:sldMk cId="2111062594" sldId="291"/>
            <ac:spMk id="3" creationId="{137E3ED2-7A90-73EC-ACF6-BFCA5668D13E}"/>
          </ac:spMkLst>
        </pc:spChg>
      </pc:sldChg>
      <pc:sldChg chg="addSp delSp modSp new mod">
        <pc:chgData name="Rupesh Vissa" userId="71bc4cc26d778a98" providerId="LiveId" clId="{DA449765-BF56-4F8B-B6FA-7EC044E3712C}" dt="2025-04-11T04:53:20.592" v="3359" actId="1076"/>
        <pc:sldMkLst>
          <pc:docMk/>
          <pc:sldMk cId="1125047599" sldId="292"/>
        </pc:sldMkLst>
        <pc:spChg chg="add mod">
          <ac:chgData name="Rupesh Vissa" userId="71bc4cc26d778a98" providerId="LiveId" clId="{DA449765-BF56-4F8B-B6FA-7EC044E3712C}" dt="2025-04-11T04:53:01.725" v="3357" actId="14100"/>
          <ac:spMkLst>
            <pc:docMk/>
            <pc:sldMk cId="1125047599" sldId="292"/>
            <ac:spMk id="2" creationId="{9AD12296-97DC-8968-4EBC-C0E728B0101B}"/>
          </ac:spMkLst>
        </pc:spChg>
        <pc:spChg chg="add mod">
          <ac:chgData name="Rupesh Vissa" userId="71bc4cc26d778a98" providerId="LiveId" clId="{DA449765-BF56-4F8B-B6FA-7EC044E3712C}" dt="2025-04-10T06:22:51.386" v="1533" actId="1076"/>
          <ac:spMkLst>
            <pc:docMk/>
            <pc:sldMk cId="1125047599" sldId="292"/>
            <ac:spMk id="3" creationId="{5980511E-F540-EE24-F1CE-9FD52FD37932}"/>
          </ac:spMkLst>
        </pc:spChg>
        <pc:spChg chg="add mod">
          <ac:chgData name="Rupesh Vissa" userId="71bc4cc26d778a98" providerId="LiveId" clId="{DA449765-BF56-4F8B-B6FA-7EC044E3712C}" dt="2025-04-10T06:25:33.117" v="1561" actId="1076"/>
          <ac:spMkLst>
            <pc:docMk/>
            <pc:sldMk cId="1125047599" sldId="292"/>
            <ac:spMk id="4" creationId="{88D517BE-6213-7425-9083-B343F3129A45}"/>
          </ac:spMkLst>
        </pc:spChg>
        <pc:spChg chg="add mod">
          <ac:chgData name="Rupesh Vissa" userId="71bc4cc26d778a98" providerId="LiveId" clId="{DA449765-BF56-4F8B-B6FA-7EC044E3712C}" dt="2025-04-10T06:25:27.254" v="1559" actId="1076"/>
          <ac:spMkLst>
            <pc:docMk/>
            <pc:sldMk cId="1125047599" sldId="292"/>
            <ac:spMk id="5" creationId="{E3BB75A4-DA03-D9B7-F79A-CE311D32965E}"/>
          </ac:spMkLst>
        </pc:spChg>
        <pc:spChg chg="add mod">
          <ac:chgData name="Rupesh Vissa" userId="71bc4cc26d778a98" providerId="LiveId" clId="{DA449765-BF56-4F8B-B6FA-7EC044E3712C}" dt="2025-04-10T06:25:30.053" v="1560" actId="1076"/>
          <ac:spMkLst>
            <pc:docMk/>
            <pc:sldMk cId="1125047599" sldId="292"/>
            <ac:spMk id="6" creationId="{535A5ED8-CA9E-E8CD-FF77-E318130824C5}"/>
          </ac:spMkLst>
        </pc:spChg>
        <pc:spChg chg="add mod">
          <ac:chgData name="Rupesh Vissa" userId="71bc4cc26d778a98" providerId="LiveId" clId="{DA449765-BF56-4F8B-B6FA-7EC044E3712C}" dt="2025-04-11T04:53:16.787" v="3358" actId="1076"/>
          <ac:spMkLst>
            <pc:docMk/>
            <pc:sldMk cId="1125047599" sldId="292"/>
            <ac:spMk id="7" creationId="{BB256E01-CA4F-7BD5-BF12-C0C4D040BF32}"/>
          </ac:spMkLst>
        </pc:spChg>
        <pc:spChg chg="add mod">
          <ac:chgData name="Rupesh Vissa" userId="71bc4cc26d778a98" providerId="LiveId" clId="{DA449765-BF56-4F8B-B6FA-7EC044E3712C}" dt="2025-04-11T04:53:20.592" v="3359" actId="1076"/>
          <ac:spMkLst>
            <pc:docMk/>
            <pc:sldMk cId="1125047599" sldId="292"/>
            <ac:spMk id="8" creationId="{2F039DF3-C2B4-1B80-A03D-69F633A17B67}"/>
          </ac:spMkLst>
        </pc:spChg>
        <pc:spChg chg="add mod">
          <ac:chgData name="Rupesh Vissa" userId="71bc4cc26d778a98" providerId="LiveId" clId="{DA449765-BF56-4F8B-B6FA-7EC044E3712C}" dt="2025-04-10T06:27:08.815" v="1585" actId="14100"/>
          <ac:spMkLst>
            <pc:docMk/>
            <pc:sldMk cId="1125047599" sldId="292"/>
            <ac:spMk id="9" creationId="{FEA3C1E5-1DE1-835E-1540-073886719960}"/>
          </ac:spMkLst>
        </pc:spChg>
        <pc:cxnChg chg="add mod">
          <ac:chgData name="Rupesh Vissa" userId="71bc4cc26d778a98" providerId="LiveId" clId="{DA449765-BF56-4F8B-B6FA-7EC044E3712C}" dt="2025-04-10T06:27:26.309" v="1587" actId="13822"/>
          <ac:cxnSpMkLst>
            <pc:docMk/>
            <pc:sldMk cId="1125047599" sldId="292"/>
            <ac:cxnSpMk id="11" creationId="{08F5F57A-355A-628E-B350-36F1D48E2049}"/>
          </ac:cxnSpMkLst>
        </pc:cxnChg>
        <pc:cxnChg chg="add mod">
          <ac:chgData name="Rupesh Vissa" userId="71bc4cc26d778a98" providerId="LiveId" clId="{DA449765-BF56-4F8B-B6FA-7EC044E3712C}" dt="2025-04-10T06:27:38.758" v="1593" actId="1037"/>
          <ac:cxnSpMkLst>
            <pc:docMk/>
            <pc:sldMk cId="1125047599" sldId="292"/>
            <ac:cxnSpMk id="13" creationId="{2248BB93-EA98-80D0-0BD2-3C0CFE0BBBF9}"/>
          </ac:cxnSpMkLst>
        </pc:cxnChg>
        <pc:cxnChg chg="add mod">
          <ac:chgData name="Rupesh Vissa" userId="71bc4cc26d778a98" providerId="LiveId" clId="{DA449765-BF56-4F8B-B6FA-7EC044E3712C}" dt="2025-04-10T06:27:55.525" v="1597" actId="1076"/>
          <ac:cxnSpMkLst>
            <pc:docMk/>
            <pc:sldMk cId="1125047599" sldId="292"/>
            <ac:cxnSpMk id="14" creationId="{E19112EC-50D1-9A68-A1A0-C417801983B7}"/>
          </ac:cxnSpMkLst>
        </pc:cxnChg>
        <pc:cxnChg chg="add mod">
          <ac:chgData name="Rupesh Vissa" userId="71bc4cc26d778a98" providerId="LiveId" clId="{DA449765-BF56-4F8B-B6FA-7EC044E3712C}" dt="2025-04-10T06:27:50.012" v="1596" actId="1076"/>
          <ac:cxnSpMkLst>
            <pc:docMk/>
            <pc:sldMk cId="1125047599" sldId="292"/>
            <ac:cxnSpMk id="15" creationId="{CC28E267-FB38-C285-BF2B-55565E893AD4}"/>
          </ac:cxnSpMkLst>
        </pc:cxnChg>
      </pc:sldChg>
      <pc:sldChg chg="addSp delSp modSp new mod">
        <pc:chgData name="Rupesh Vissa" userId="71bc4cc26d778a98" providerId="LiveId" clId="{DA449765-BF56-4F8B-B6FA-7EC044E3712C}" dt="2025-04-10T09:57:44.690" v="2565" actId="1076"/>
        <pc:sldMkLst>
          <pc:docMk/>
          <pc:sldMk cId="2147949814" sldId="293"/>
        </pc:sldMkLst>
        <pc:spChg chg="mod">
          <ac:chgData name="Rupesh Vissa" userId="71bc4cc26d778a98" providerId="LiveId" clId="{DA449765-BF56-4F8B-B6FA-7EC044E3712C}" dt="2025-04-10T09:07:38.743" v="2041" actId="14100"/>
          <ac:spMkLst>
            <pc:docMk/>
            <pc:sldMk cId="2147949814" sldId="293"/>
            <ac:spMk id="2" creationId="{0BB58E67-0A9E-E1A3-FCE4-4DC48080D408}"/>
          </ac:spMkLst>
        </pc:spChg>
        <pc:spChg chg="add mod">
          <ac:chgData name="Rupesh Vissa" userId="71bc4cc26d778a98" providerId="LiveId" clId="{DA449765-BF56-4F8B-B6FA-7EC044E3712C}" dt="2025-04-10T09:08:19.381" v="2049" actId="1076"/>
          <ac:spMkLst>
            <pc:docMk/>
            <pc:sldMk cId="2147949814" sldId="293"/>
            <ac:spMk id="3" creationId="{B9873297-9C48-68EA-A253-67DCE8535B49}"/>
          </ac:spMkLst>
        </pc:spChg>
        <pc:spChg chg="add mod">
          <ac:chgData name="Rupesh Vissa" userId="71bc4cc26d778a98" providerId="LiveId" clId="{DA449765-BF56-4F8B-B6FA-7EC044E3712C}" dt="2025-04-10T09:40:34.080" v="2426" actId="1076"/>
          <ac:spMkLst>
            <pc:docMk/>
            <pc:sldMk cId="2147949814" sldId="293"/>
            <ac:spMk id="4" creationId="{289F3E59-9717-A36E-2D3A-320F8739E7E2}"/>
          </ac:spMkLst>
        </pc:spChg>
        <pc:spChg chg="add mod">
          <ac:chgData name="Rupesh Vissa" userId="71bc4cc26d778a98" providerId="LiveId" clId="{DA449765-BF56-4F8B-B6FA-7EC044E3712C}" dt="2025-04-10T09:25:54.922" v="2400" actId="1076"/>
          <ac:spMkLst>
            <pc:docMk/>
            <pc:sldMk cId="2147949814" sldId="293"/>
            <ac:spMk id="5" creationId="{EFB2CBE4-0F5D-36B7-5051-16D14DFFF4C5}"/>
          </ac:spMkLst>
        </pc:spChg>
        <pc:spChg chg="add mod">
          <ac:chgData name="Rupesh Vissa" userId="71bc4cc26d778a98" providerId="LiveId" clId="{DA449765-BF56-4F8B-B6FA-7EC044E3712C}" dt="2025-04-10T09:40:52.049" v="2431" actId="1076"/>
          <ac:spMkLst>
            <pc:docMk/>
            <pc:sldMk cId="2147949814" sldId="293"/>
            <ac:spMk id="6" creationId="{285FF3F7-4922-070D-E785-A519CE916C57}"/>
          </ac:spMkLst>
        </pc:spChg>
        <pc:spChg chg="add mod">
          <ac:chgData name="Rupesh Vissa" userId="71bc4cc26d778a98" providerId="LiveId" clId="{DA449765-BF56-4F8B-B6FA-7EC044E3712C}" dt="2025-04-10T09:44:48.430" v="2462" actId="1076"/>
          <ac:spMkLst>
            <pc:docMk/>
            <pc:sldMk cId="2147949814" sldId="293"/>
            <ac:spMk id="7" creationId="{2C3B4F35-B129-9EA2-551A-1366C251BE90}"/>
          </ac:spMkLst>
        </pc:spChg>
        <pc:spChg chg="add mod">
          <ac:chgData name="Rupesh Vissa" userId="71bc4cc26d778a98" providerId="LiveId" clId="{DA449765-BF56-4F8B-B6FA-7EC044E3712C}" dt="2025-04-10T09:57:33.313" v="2562" actId="1076"/>
          <ac:spMkLst>
            <pc:docMk/>
            <pc:sldMk cId="2147949814" sldId="293"/>
            <ac:spMk id="8" creationId="{2B204107-7FE7-6622-960B-275889380031}"/>
          </ac:spMkLst>
        </pc:spChg>
        <pc:spChg chg="add mod">
          <ac:chgData name="Rupesh Vissa" userId="71bc4cc26d778a98" providerId="LiveId" clId="{DA449765-BF56-4F8B-B6FA-7EC044E3712C}" dt="2025-04-10T09:57:18.936" v="2558" actId="1076"/>
          <ac:spMkLst>
            <pc:docMk/>
            <pc:sldMk cId="2147949814" sldId="293"/>
            <ac:spMk id="9" creationId="{B593592D-95DB-6026-56BC-2D478AC4BF53}"/>
          </ac:spMkLst>
        </pc:spChg>
        <pc:spChg chg="add mod">
          <ac:chgData name="Rupesh Vissa" userId="71bc4cc26d778a98" providerId="LiveId" clId="{DA449765-BF56-4F8B-B6FA-7EC044E3712C}" dt="2025-04-10T09:57:10.618" v="2556" actId="1076"/>
          <ac:spMkLst>
            <pc:docMk/>
            <pc:sldMk cId="2147949814" sldId="293"/>
            <ac:spMk id="10" creationId="{EEE42617-5E7B-5ADF-0B1D-437F6DA3CE18}"/>
          </ac:spMkLst>
        </pc:spChg>
        <pc:spChg chg="add mod">
          <ac:chgData name="Rupesh Vissa" userId="71bc4cc26d778a98" providerId="LiveId" clId="{DA449765-BF56-4F8B-B6FA-7EC044E3712C}" dt="2025-04-10T09:56:37.192" v="2550" actId="1076"/>
          <ac:spMkLst>
            <pc:docMk/>
            <pc:sldMk cId="2147949814" sldId="293"/>
            <ac:spMk id="11" creationId="{42C8AF50-36CC-2E37-EC42-CDB09C7F18CB}"/>
          </ac:spMkLst>
        </pc:spChg>
        <pc:spChg chg="add mod">
          <ac:chgData name="Rupesh Vissa" userId="71bc4cc26d778a98" providerId="LiveId" clId="{DA449765-BF56-4F8B-B6FA-7EC044E3712C}" dt="2025-04-10T09:57:39.903" v="2564" actId="1076"/>
          <ac:spMkLst>
            <pc:docMk/>
            <pc:sldMk cId="2147949814" sldId="293"/>
            <ac:spMk id="12" creationId="{DD5EA738-2789-0143-78B3-F8ACB23ED396}"/>
          </ac:spMkLst>
        </pc:spChg>
        <pc:spChg chg="add mod">
          <ac:chgData name="Rupesh Vissa" userId="71bc4cc26d778a98" providerId="LiveId" clId="{DA449765-BF56-4F8B-B6FA-7EC044E3712C}" dt="2025-04-10T09:55:07.464" v="2543" actId="1038"/>
          <ac:spMkLst>
            <pc:docMk/>
            <pc:sldMk cId="2147949814" sldId="293"/>
            <ac:spMk id="14" creationId="{9D5900FA-3773-4C3F-CB9D-3BBDA12104DE}"/>
          </ac:spMkLst>
        </pc:spChg>
        <pc:cxnChg chg="add">
          <ac:chgData name="Rupesh Vissa" userId="71bc4cc26d778a98" providerId="LiveId" clId="{DA449765-BF56-4F8B-B6FA-7EC044E3712C}" dt="2025-04-10T09:43:25.452" v="2452" actId="11529"/>
          <ac:cxnSpMkLst>
            <pc:docMk/>
            <pc:sldMk cId="2147949814" sldId="293"/>
            <ac:cxnSpMk id="16" creationId="{A11D987F-5EDA-C7A5-F45B-2B873383D3CB}"/>
          </ac:cxnSpMkLst>
        </pc:cxnChg>
        <pc:cxnChg chg="add mod">
          <ac:chgData name="Rupesh Vissa" userId="71bc4cc26d778a98" providerId="LiveId" clId="{DA449765-BF56-4F8B-B6FA-7EC044E3712C}" dt="2025-04-10T09:43:35.087" v="2456" actId="1076"/>
          <ac:cxnSpMkLst>
            <pc:docMk/>
            <pc:sldMk cId="2147949814" sldId="293"/>
            <ac:cxnSpMk id="17" creationId="{FFCBE57C-6F66-37A3-A79A-E22FF29C572E}"/>
          </ac:cxnSpMkLst>
        </pc:cxnChg>
        <pc:cxnChg chg="add mod">
          <ac:chgData name="Rupesh Vissa" userId="71bc4cc26d778a98" providerId="LiveId" clId="{DA449765-BF56-4F8B-B6FA-7EC044E3712C}" dt="2025-04-10T09:57:26.283" v="2560" actId="1076"/>
          <ac:cxnSpMkLst>
            <pc:docMk/>
            <pc:sldMk cId="2147949814" sldId="293"/>
            <ac:cxnSpMk id="19" creationId="{E8CB6953-4B29-1C51-D709-3A63E1FDFAE3}"/>
          </ac:cxnSpMkLst>
        </pc:cxnChg>
        <pc:cxnChg chg="add">
          <ac:chgData name="Rupesh Vissa" userId="71bc4cc26d778a98" providerId="LiveId" clId="{DA449765-BF56-4F8B-B6FA-7EC044E3712C}" dt="2025-04-10T09:47:29.633" v="2471" actId="11529"/>
          <ac:cxnSpMkLst>
            <pc:docMk/>
            <pc:sldMk cId="2147949814" sldId="293"/>
            <ac:cxnSpMk id="22" creationId="{CB34EA2B-936A-E1C5-60D5-F077C3B1E5A1}"/>
          </ac:cxnSpMkLst>
        </pc:cxnChg>
        <pc:cxnChg chg="add mod">
          <ac:chgData name="Rupesh Vissa" userId="71bc4cc26d778a98" providerId="LiveId" clId="{DA449765-BF56-4F8B-B6FA-7EC044E3712C}" dt="2025-04-10T09:56:44.512" v="2551" actId="1076"/>
          <ac:cxnSpMkLst>
            <pc:docMk/>
            <pc:sldMk cId="2147949814" sldId="293"/>
            <ac:cxnSpMk id="24" creationId="{413D124B-5B47-8283-6827-13674E8237D3}"/>
          </ac:cxnSpMkLst>
        </pc:cxnChg>
        <pc:cxnChg chg="add mod">
          <ac:chgData name="Rupesh Vissa" userId="71bc4cc26d778a98" providerId="LiveId" clId="{DA449765-BF56-4F8B-B6FA-7EC044E3712C}" dt="2025-04-10T09:57:44.690" v="2565" actId="1076"/>
          <ac:cxnSpMkLst>
            <pc:docMk/>
            <pc:sldMk cId="2147949814" sldId="293"/>
            <ac:cxnSpMk id="26" creationId="{0BE37AED-6BE8-54B6-E645-FFD18DB1DA99}"/>
          </ac:cxnSpMkLst>
        </pc:cxnChg>
        <pc:cxnChg chg="add mod">
          <ac:chgData name="Rupesh Vissa" userId="71bc4cc26d778a98" providerId="LiveId" clId="{DA449765-BF56-4F8B-B6FA-7EC044E3712C}" dt="2025-04-10T09:57:36.916" v="2563" actId="1076"/>
          <ac:cxnSpMkLst>
            <pc:docMk/>
            <pc:sldMk cId="2147949814" sldId="293"/>
            <ac:cxnSpMk id="29" creationId="{409FB95E-902F-2392-D584-944914817E31}"/>
          </ac:cxnSpMkLst>
        </pc:cxnChg>
        <pc:cxnChg chg="add mod">
          <ac:chgData name="Rupesh Vissa" userId="71bc4cc26d778a98" providerId="LiveId" clId="{DA449765-BF56-4F8B-B6FA-7EC044E3712C}" dt="2025-04-10T09:57:29.673" v="2561" actId="1076"/>
          <ac:cxnSpMkLst>
            <pc:docMk/>
            <pc:sldMk cId="2147949814" sldId="293"/>
            <ac:cxnSpMk id="30" creationId="{5B0FE5E7-9096-A3BC-35BF-45736C181B08}"/>
          </ac:cxnSpMkLst>
        </pc:cxnChg>
        <pc:cxnChg chg="add mod">
          <ac:chgData name="Rupesh Vissa" userId="71bc4cc26d778a98" providerId="LiveId" clId="{DA449765-BF56-4F8B-B6FA-7EC044E3712C}" dt="2025-04-10T09:57:16.191" v="2557" actId="1076"/>
          <ac:cxnSpMkLst>
            <pc:docMk/>
            <pc:sldMk cId="2147949814" sldId="293"/>
            <ac:cxnSpMk id="32" creationId="{5161AFF4-5681-57D1-F6AB-66C24F6EAA7A}"/>
          </ac:cxnSpMkLst>
        </pc:cxnChg>
        <pc:cxnChg chg="add mod">
          <ac:chgData name="Rupesh Vissa" userId="71bc4cc26d778a98" providerId="LiveId" clId="{DA449765-BF56-4F8B-B6FA-7EC044E3712C}" dt="2025-04-10T09:57:23.986" v="2559" actId="1076"/>
          <ac:cxnSpMkLst>
            <pc:docMk/>
            <pc:sldMk cId="2147949814" sldId="293"/>
            <ac:cxnSpMk id="34" creationId="{21FC5EE0-81C6-0708-FE44-A6ADAC3B75C1}"/>
          </ac:cxnSpMkLst>
        </pc:cxnChg>
      </pc:sldChg>
      <pc:sldChg chg="modSp new mod">
        <pc:chgData name="Rupesh Vissa" userId="71bc4cc26d778a98" providerId="LiveId" clId="{DA449765-BF56-4F8B-B6FA-7EC044E3712C}" dt="2025-04-22T09:01:28.697" v="9044" actId="207"/>
        <pc:sldMkLst>
          <pc:docMk/>
          <pc:sldMk cId="3738437921" sldId="294"/>
        </pc:sldMkLst>
        <pc:spChg chg="mod">
          <ac:chgData name="Rupesh Vissa" userId="71bc4cc26d778a98" providerId="LiveId" clId="{DA449765-BF56-4F8B-B6FA-7EC044E3712C}" dt="2025-04-10T10:21:36.403" v="2793" actId="1076"/>
          <ac:spMkLst>
            <pc:docMk/>
            <pc:sldMk cId="3738437921" sldId="294"/>
            <ac:spMk id="2" creationId="{133BB7BA-FD8C-7B56-2F2E-F4BF751742F8}"/>
          </ac:spMkLst>
        </pc:spChg>
        <pc:spChg chg="mod">
          <ac:chgData name="Rupesh Vissa" userId="71bc4cc26d778a98" providerId="LiveId" clId="{DA449765-BF56-4F8B-B6FA-7EC044E3712C}" dt="2025-04-22T09:01:28.697" v="9044" actId="207"/>
          <ac:spMkLst>
            <pc:docMk/>
            <pc:sldMk cId="3738437921" sldId="294"/>
            <ac:spMk id="3" creationId="{F9FA94BC-20DE-779A-D014-CDCC783856E5}"/>
          </ac:spMkLst>
        </pc:spChg>
      </pc:sldChg>
      <pc:sldChg chg="addSp delSp modSp new mod modNotesTx">
        <pc:chgData name="Rupesh Vissa" userId="71bc4cc26d778a98" providerId="LiveId" clId="{DA449765-BF56-4F8B-B6FA-7EC044E3712C}" dt="2025-04-11T06:31:05.375" v="4463" actId="1076"/>
        <pc:sldMkLst>
          <pc:docMk/>
          <pc:sldMk cId="3762016080" sldId="295"/>
        </pc:sldMkLst>
        <pc:spChg chg="add mod">
          <ac:chgData name="Rupesh Vissa" userId="71bc4cc26d778a98" providerId="LiveId" clId="{DA449765-BF56-4F8B-B6FA-7EC044E3712C}" dt="2025-04-11T05:02:13.527" v="3369" actId="14100"/>
          <ac:spMkLst>
            <pc:docMk/>
            <pc:sldMk cId="3762016080" sldId="295"/>
            <ac:spMk id="3" creationId="{F7F3BB70-6D8D-994B-AE8B-9F8A1A90A121}"/>
          </ac:spMkLst>
        </pc:spChg>
        <pc:spChg chg="add mod">
          <ac:chgData name="Rupesh Vissa" userId="71bc4cc26d778a98" providerId="LiveId" clId="{DA449765-BF56-4F8B-B6FA-7EC044E3712C}" dt="2025-04-11T06:09:41.920" v="4201" actId="1076"/>
          <ac:spMkLst>
            <pc:docMk/>
            <pc:sldMk cId="3762016080" sldId="295"/>
            <ac:spMk id="4" creationId="{B16D6624-E40D-DFB5-E953-DB9C1E6EFF1B}"/>
          </ac:spMkLst>
        </pc:spChg>
        <pc:spChg chg="add mod">
          <ac:chgData name="Rupesh Vissa" userId="71bc4cc26d778a98" providerId="LiveId" clId="{DA449765-BF56-4F8B-B6FA-7EC044E3712C}" dt="2025-04-11T05:35:32.257" v="3622" actId="1076"/>
          <ac:spMkLst>
            <pc:docMk/>
            <pc:sldMk cId="3762016080" sldId="295"/>
            <ac:spMk id="5" creationId="{0DC790BD-E64D-C7AA-C1A8-EBE4D035E663}"/>
          </ac:spMkLst>
        </pc:spChg>
        <pc:spChg chg="add mod">
          <ac:chgData name="Rupesh Vissa" userId="71bc4cc26d778a98" providerId="LiveId" clId="{DA449765-BF56-4F8B-B6FA-7EC044E3712C}" dt="2025-04-11T05:35:46.363" v="3626" actId="403"/>
          <ac:spMkLst>
            <pc:docMk/>
            <pc:sldMk cId="3762016080" sldId="295"/>
            <ac:spMk id="6" creationId="{4F5487FA-678B-97F9-E668-6A065E63E5D5}"/>
          </ac:spMkLst>
        </pc:spChg>
        <pc:spChg chg="add mod">
          <ac:chgData name="Rupesh Vissa" userId="71bc4cc26d778a98" providerId="LiveId" clId="{DA449765-BF56-4F8B-B6FA-7EC044E3712C}" dt="2025-04-11T06:27:56.743" v="4384" actId="1076"/>
          <ac:spMkLst>
            <pc:docMk/>
            <pc:sldMk cId="3762016080" sldId="295"/>
            <ac:spMk id="7" creationId="{ADFDC675-82E5-DD5E-BD07-471ED747C163}"/>
          </ac:spMkLst>
        </pc:spChg>
        <pc:spChg chg="add mod">
          <ac:chgData name="Rupesh Vissa" userId="71bc4cc26d778a98" providerId="LiveId" clId="{DA449765-BF56-4F8B-B6FA-7EC044E3712C}" dt="2025-04-11T06:28:04.395" v="4386" actId="1076"/>
          <ac:spMkLst>
            <pc:docMk/>
            <pc:sldMk cId="3762016080" sldId="295"/>
            <ac:spMk id="8" creationId="{0530A10E-08EC-5B65-AF62-1F50E725F707}"/>
          </ac:spMkLst>
        </pc:spChg>
        <pc:spChg chg="add mod">
          <ac:chgData name="Rupesh Vissa" userId="71bc4cc26d778a98" providerId="LiveId" clId="{DA449765-BF56-4F8B-B6FA-7EC044E3712C}" dt="2025-04-11T06:17:26.158" v="4224" actId="403"/>
          <ac:spMkLst>
            <pc:docMk/>
            <pc:sldMk cId="3762016080" sldId="295"/>
            <ac:spMk id="9" creationId="{0DA0A17C-2081-1463-AD2E-18DFFA5B0B2B}"/>
          </ac:spMkLst>
        </pc:spChg>
        <pc:spChg chg="add mod">
          <ac:chgData name="Rupesh Vissa" userId="71bc4cc26d778a98" providerId="LiveId" clId="{DA449765-BF56-4F8B-B6FA-7EC044E3712C}" dt="2025-04-11T06:17:11.833" v="4221" actId="403"/>
          <ac:spMkLst>
            <pc:docMk/>
            <pc:sldMk cId="3762016080" sldId="295"/>
            <ac:spMk id="10" creationId="{0E9D1947-EB0E-1F00-04D0-C721C367F049}"/>
          </ac:spMkLst>
        </pc:spChg>
        <pc:spChg chg="add mod">
          <ac:chgData name="Rupesh Vissa" userId="71bc4cc26d778a98" providerId="LiveId" clId="{DA449765-BF56-4F8B-B6FA-7EC044E3712C}" dt="2025-04-11T05:42:38.369" v="3765" actId="1076"/>
          <ac:spMkLst>
            <pc:docMk/>
            <pc:sldMk cId="3762016080" sldId="295"/>
            <ac:spMk id="12" creationId="{BDF656AC-D112-C280-1B58-DB1621392144}"/>
          </ac:spMkLst>
        </pc:spChg>
        <pc:spChg chg="add mod">
          <ac:chgData name="Rupesh Vissa" userId="71bc4cc26d778a98" providerId="LiveId" clId="{DA449765-BF56-4F8B-B6FA-7EC044E3712C}" dt="2025-04-11T06:17:21.037" v="4223" actId="1076"/>
          <ac:spMkLst>
            <pc:docMk/>
            <pc:sldMk cId="3762016080" sldId="295"/>
            <ac:spMk id="13" creationId="{E811F0F6-029F-37FB-70DA-C8BF0981D8EC}"/>
          </ac:spMkLst>
        </pc:spChg>
        <pc:spChg chg="add mod">
          <ac:chgData name="Rupesh Vissa" userId="71bc4cc26d778a98" providerId="LiveId" clId="{DA449765-BF56-4F8B-B6FA-7EC044E3712C}" dt="2025-04-11T06:31:05.375" v="4463" actId="1076"/>
          <ac:spMkLst>
            <pc:docMk/>
            <pc:sldMk cId="3762016080" sldId="295"/>
            <ac:spMk id="14" creationId="{A4054DB8-CF11-60E5-972B-F63E7EACDE8C}"/>
          </ac:spMkLst>
        </pc:spChg>
        <pc:spChg chg="add mod">
          <ac:chgData name="Rupesh Vissa" userId="71bc4cc26d778a98" providerId="LiveId" clId="{DA449765-BF56-4F8B-B6FA-7EC044E3712C}" dt="2025-04-11T06:10:23.249" v="4203" actId="14861"/>
          <ac:spMkLst>
            <pc:docMk/>
            <pc:sldMk cId="3762016080" sldId="295"/>
            <ac:spMk id="16" creationId="{EDDB2E4A-9BF0-8876-6EFB-508A7E2DFCA6}"/>
          </ac:spMkLst>
        </pc:spChg>
        <pc:spChg chg="add mod">
          <ac:chgData name="Rupesh Vissa" userId="71bc4cc26d778a98" providerId="LiveId" clId="{DA449765-BF56-4F8B-B6FA-7EC044E3712C}" dt="2025-04-11T06:16:15.386" v="4216" actId="1035"/>
          <ac:spMkLst>
            <pc:docMk/>
            <pc:sldMk cId="3762016080" sldId="295"/>
            <ac:spMk id="17" creationId="{BF69DECE-4F00-6FB5-B191-5D5201BE18BD}"/>
          </ac:spMkLst>
        </pc:spChg>
        <pc:spChg chg="add del mod">
          <ac:chgData name="Rupesh Vissa" userId="71bc4cc26d778a98" providerId="LiveId" clId="{DA449765-BF56-4F8B-B6FA-7EC044E3712C}" dt="2025-04-11T06:28:09.464" v="4387" actId="1076"/>
          <ac:spMkLst>
            <pc:docMk/>
            <pc:sldMk cId="3762016080" sldId="295"/>
            <ac:spMk id="46" creationId="{184B73F0-8B50-3456-4E76-6FDDC6F6F38F}"/>
          </ac:spMkLst>
        </pc:spChg>
        <pc:cxnChg chg="add mod">
          <ac:chgData name="Rupesh Vissa" userId="71bc4cc26d778a98" providerId="LiveId" clId="{DA449765-BF56-4F8B-B6FA-7EC044E3712C}" dt="2025-04-11T06:09:51.015" v="4202" actId="1076"/>
          <ac:cxnSpMkLst>
            <pc:docMk/>
            <pc:sldMk cId="3762016080" sldId="295"/>
            <ac:cxnSpMk id="19" creationId="{D6A0F3F1-D52D-DF75-B3AB-40BFEBFC3728}"/>
          </ac:cxnSpMkLst>
        </pc:cxnChg>
        <pc:cxnChg chg="add mod">
          <ac:chgData name="Rupesh Vissa" userId="71bc4cc26d778a98" providerId="LiveId" clId="{DA449765-BF56-4F8B-B6FA-7EC044E3712C}" dt="2025-04-11T05:58:41.616" v="4179" actId="13822"/>
          <ac:cxnSpMkLst>
            <pc:docMk/>
            <pc:sldMk cId="3762016080" sldId="295"/>
            <ac:cxnSpMk id="21" creationId="{FBF6B75A-B6ED-BAED-6108-54B03BFFAFE7}"/>
          </ac:cxnSpMkLst>
        </pc:cxnChg>
        <pc:cxnChg chg="add mod">
          <ac:chgData name="Rupesh Vissa" userId="71bc4cc26d778a98" providerId="LiveId" clId="{DA449765-BF56-4F8B-B6FA-7EC044E3712C}" dt="2025-04-11T05:59:11.500" v="4183" actId="14100"/>
          <ac:cxnSpMkLst>
            <pc:docMk/>
            <pc:sldMk cId="3762016080" sldId="295"/>
            <ac:cxnSpMk id="23" creationId="{99A6EA4C-3C26-1422-22C9-BEDDD2FAE232}"/>
          </ac:cxnSpMkLst>
        </pc:cxnChg>
        <pc:cxnChg chg="add mod">
          <ac:chgData name="Rupesh Vissa" userId="71bc4cc26d778a98" providerId="LiveId" clId="{DA449765-BF56-4F8B-B6FA-7EC044E3712C}" dt="2025-04-11T05:59:03.245" v="4182" actId="14100"/>
          <ac:cxnSpMkLst>
            <pc:docMk/>
            <pc:sldMk cId="3762016080" sldId="295"/>
            <ac:cxnSpMk id="25" creationId="{0B0E7EA7-5BE4-BF44-F423-2C1A4845B002}"/>
          </ac:cxnSpMkLst>
        </pc:cxnChg>
        <pc:cxnChg chg="add">
          <ac:chgData name="Rupesh Vissa" userId="71bc4cc26d778a98" providerId="LiveId" clId="{DA449765-BF56-4F8B-B6FA-7EC044E3712C}" dt="2025-04-11T05:59:28.057" v="4184" actId="11529"/>
          <ac:cxnSpMkLst>
            <pc:docMk/>
            <pc:sldMk cId="3762016080" sldId="295"/>
            <ac:cxnSpMk id="29" creationId="{61C5D4BA-D2BB-E089-01E1-FCFB85F86B84}"/>
          </ac:cxnSpMkLst>
        </pc:cxnChg>
        <pc:cxnChg chg="add mod">
          <ac:chgData name="Rupesh Vissa" userId="71bc4cc26d778a98" providerId="LiveId" clId="{DA449765-BF56-4F8B-B6FA-7EC044E3712C}" dt="2025-04-11T06:28:00.807" v="4385" actId="1076"/>
          <ac:cxnSpMkLst>
            <pc:docMk/>
            <pc:sldMk cId="3762016080" sldId="295"/>
            <ac:cxnSpMk id="30" creationId="{7EC1FC0A-B723-2E25-48BE-A5B35AB8279C}"/>
          </ac:cxnSpMkLst>
        </pc:cxnChg>
        <pc:cxnChg chg="add mod">
          <ac:chgData name="Rupesh Vissa" userId="71bc4cc26d778a98" providerId="LiveId" clId="{DA449765-BF56-4F8B-B6FA-7EC044E3712C}" dt="2025-04-11T06:11:01.410" v="4206" actId="1076"/>
          <ac:cxnSpMkLst>
            <pc:docMk/>
            <pc:sldMk cId="3762016080" sldId="295"/>
            <ac:cxnSpMk id="34" creationId="{CF8A3717-EDE4-E9DB-5F9E-07C3866053FD}"/>
          </ac:cxnSpMkLst>
        </pc:cxnChg>
        <pc:cxnChg chg="add">
          <ac:chgData name="Rupesh Vissa" userId="71bc4cc26d778a98" providerId="LiveId" clId="{DA449765-BF56-4F8B-B6FA-7EC044E3712C}" dt="2025-04-11T06:15:12.677" v="4209" actId="11529"/>
          <ac:cxnSpMkLst>
            <pc:docMk/>
            <pc:sldMk cId="3762016080" sldId="295"/>
            <ac:cxnSpMk id="37" creationId="{D54D69E9-E081-CFB6-93DE-66083AC4048C}"/>
          </ac:cxnSpMkLst>
        </pc:cxnChg>
        <pc:cxnChg chg="add mod">
          <ac:chgData name="Rupesh Vissa" userId="71bc4cc26d778a98" providerId="LiveId" clId="{DA449765-BF56-4F8B-B6FA-7EC044E3712C}" dt="2025-04-11T06:16:39.747" v="4220" actId="1076"/>
          <ac:cxnSpMkLst>
            <pc:docMk/>
            <pc:sldMk cId="3762016080" sldId="295"/>
            <ac:cxnSpMk id="42" creationId="{AAD985CC-129C-BD85-CD61-6E074A031BA7}"/>
          </ac:cxnSpMkLst>
        </pc:cxnChg>
        <pc:cxnChg chg="add mod">
          <ac:chgData name="Rupesh Vissa" userId="71bc4cc26d778a98" providerId="LiveId" clId="{DA449765-BF56-4F8B-B6FA-7EC044E3712C}" dt="2025-04-11T06:22:57.036" v="4229" actId="14100"/>
          <ac:cxnSpMkLst>
            <pc:docMk/>
            <pc:sldMk cId="3762016080" sldId="295"/>
            <ac:cxnSpMk id="44" creationId="{2E4EECF4-DB8A-68C4-7AEC-2F254DDBE192}"/>
          </ac:cxnSpMkLst>
        </pc:cxnChg>
      </pc:sldChg>
      <pc:sldChg chg="addSp modSp new mod">
        <pc:chgData name="Rupesh Vissa" userId="71bc4cc26d778a98" providerId="LiveId" clId="{DA449765-BF56-4F8B-B6FA-7EC044E3712C}" dt="2025-04-11T06:35:59.377" v="4488" actId="27636"/>
        <pc:sldMkLst>
          <pc:docMk/>
          <pc:sldMk cId="4013669971" sldId="296"/>
        </pc:sldMkLst>
        <pc:spChg chg="mod">
          <ac:chgData name="Rupesh Vissa" userId="71bc4cc26d778a98" providerId="LiveId" clId="{DA449765-BF56-4F8B-B6FA-7EC044E3712C}" dt="2025-04-11T06:35:59.377" v="4488" actId="27636"/>
          <ac:spMkLst>
            <pc:docMk/>
            <pc:sldMk cId="4013669971" sldId="296"/>
            <ac:spMk id="2" creationId="{B5CADC2B-5BE9-C8E5-AF59-7ADDAC4BCDC6}"/>
          </ac:spMkLst>
        </pc:spChg>
        <pc:picChg chg="add mod">
          <ac:chgData name="Rupesh Vissa" userId="71bc4cc26d778a98" providerId="LiveId" clId="{DA449765-BF56-4F8B-B6FA-7EC044E3712C}" dt="2025-04-11T06:35:55.158" v="4486" actId="1076"/>
          <ac:picMkLst>
            <pc:docMk/>
            <pc:sldMk cId="4013669971" sldId="296"/>
            <ac:picMk id="4" creationId="{3CAE7C9D-D095-56C7-FF35-DD25D746ABCC}"/>
          </ac:picMkLst>
        </pc:picChg>
      </pc:sldChg>
      <pc:sldChg chg="addSp modSp new mod">
        <pc:chgData name="Rupesh Vissa" userId="71bc4cc26d778a98" providerId="LiveId" clId="{DA449765-BF56-4F8B-B6FA-7EC044E3712C}" dt="2025-04-11T06:37:47.749" v="4530" actId="1076"/>
        <pc:sldMkLst>
          <pc:docMk/>
          <pc:sldMk cId="3223223902" sldId="297"/>
        </pc:sldMkLst>
        <pc:spChg chg="mod">
          <ac:chgData name="Rupesh Vissa" userId="71bc4cc26d778a98" providerId="LiveId" clId="{DA449765-BF56-4F8B-B6FA-7EC044E3712C}" dt="2025-04-11T06:37:47.749" v="4530" actId="1076"/>
          <ac:spMkLst>
            <pc:docMk/>
            <pc:sldMk cId="3223223902" sldId="297"/>
            <ac:spMk id="2" creationId="{62022DBC-4CAA-2410-7D3F-22C13BC7CAFA}"/>
          </ac:spMkLst>
        </pc:spChg>
        <pc:picChg chg="add mod">
          <ac:chgData name="Rupesh Vissa" userId="71bc4cc26d778a98" providerId="LiveId" clId="{DA449765-BF56-4F8B-B6FA-7EC044E3712C}" dt="2025-04-11T06:37:35.879" v="4529" actId="1076"/>
          <ac:picMkLst>
            <pc:docMk/>
            <pc:sldMk cId="3223223902" sldId="297"/>
            <ac:picMk id="4" creationId="{20018B98-8E08-1624-BA9C-EC32E639E47A}"/>
          </ac:picMkLst>
        </pc:picChg>
      </pc:sldChg>
      <pc:sldChg chg="addSp modSp new mod">
        <pc:chgData name="Rupesh Vissa" userId="71bc4cc26d778a98" providerId="LiveId" clId="{DA449765-BF56-4F8B-B6FA-7EC044E3712C}" dt="2025-04-11T06:40:10.020" v="4577" actId="14100"/>
        <pc:sldMkLst>
          <pc:docMk/>
          <pc:sldMk cId="3887361801" sldId="298"/>
        </pc:sldMkLst>
        <pc:spChg chg="mod">
          <ac:chgData name="Rupesh Vissa" userId="71bc4cc26d778a98" providerId="LiveId" clId="{DA449765-BF56-4F8B-B6FA-7EC044E3712C}" dt="2025-04-11T06:40:05.970" v="4576" actId="27636"/>
          <ac:spMkLst>
            <pc:docMk/>
            <pc:sldMk cId="3887361801" sldId="298"/>
            <ac:spMk id="2" creationId="{530A0F4A-67FF-E9F0-657E-5EC258D2122E}"/>
          </ac:spMkLst>
        </pc:spChg>
        <pc:picChg chg="add mod modCrop">
          <ac:chgData name="Rupesh Vissa" userId="71bc4cc26d778a98" providerId="LiveId" clId="{DA449765-BF56-4F8B-B6FA-7EC044E3712C}" dt="2025-04-11T06:40:10.020" v="4577" actId="14100"/>
          <ac:picMkLst>
            <pc:docMk/>
            <pc:sldMk cId="3887361801" sldId="298"/>
            <ac:picMk id="4" creationId="{ADFCF0B4-C27A-AF1E-22C7-510B53141DF3}"/>
          </ac:picMkLst>
        </pc:picChg>
      </pc:sldChg>
      <pc:sldChg chg="addSp modSp new mod">
        <pc:chgData name="Rupesh Vissa" userId="71bc4cc26d778a98" providerId="LiveId" clId="{DA449765-BF56-4F8B-B6FA-7EC044E3712C}" dt="2025-04-11T06:43:51.345" v="4606" actId="1076"/>
        <pc:sldMkLst>
          <pc:docMk/>
          <pc:sldMk cId="9650119" sldId="299"/>
        </pc:sldMkLst>
        <pc:spChg chg="mod">
          <ac:chgData name="Rupesh Vissa" userId="71bc4cc26d778a98" providerId="LiveId" clId="{DA449765-BF56-4F8B-B6FA-7EC044E3712C}" dt="2025-04-11T06:43:51.345" v="4606" actId="1076"/>
          <ac:spMkLst>
            <pc:docMk/>
            <pc:sldMk cId="9650119" sldId="299"/>
            <ac:spMk id="2" creationId="{2A07567B-3306-ED7B-0C70-8D96767DDBF4}"/>
          </ac:spMkLst>
        </pc:spChg>
        <pc:picChg chg="add mod">
          <ac:chgData name="Rupesh Vissa" userId="71bc4cc26d778a98" providerId="LiveId" clId="{DA449765-BF56-4F8B-B6FA-7EC044E3712C}" dt="2025-04-11T06:43:22.771" v="4583" actId="14100"/>
          <ac:picMkLst>
            <pc:docMk/>
            <pc:sldMk cId="9650119" sldId="299"/>
            <ac:picMk id="4" creationId="{BAB656B0-E24D-D52D-9494-995BCF7024E3}"/>
          </ac:picMkLst>
        </pc:picChg>
      </pc:sldChg>
      <pc:sldChg chg="addSp delSp modSp new mod ord modClrScheme chgLayout modNotesTx">
        <pc:chgData name="Rupesh Vissa" userId="71bc4cc26d778a98" providerId="LiveId" clId="{DA449765-BF56-4F8B-B6FA-7EC044E3712C}" dt="2025-04-22T09:03:48.767" v="9048"/>
        <pc:sldMkLst>
          <pc:docMk/>
          <pc:sldMk cId="1205500598" sldId="300"/>
        </pc:sldMkLst>
        <pc:spChg chg="add mod ord">
          <ac:chgData name="Rupesh Vissa" userId="71bc4cc26d778a98" providerId="LiveId" clId="{DA449765-BF56-4F8B-B6FA-7EC044E3712C}" dt="2025-04-11T09:24:10.236" v="5232" actId="14100"/>
          <ac:spMkLst>
            <pc:docMk/>
            <pc:sldMk cId="1205500598" sldId="300"/>
            <ac:spMk id="4" creationId="{2A333FC8-DE9C-25F6-D3F7-D7A315831667}"/>
          </ac:spMkLst>
        </pc:spChg>
        <pc:spChg chg="add mod">
          <ac:chgData name="Rupesh Vissa" userId="71bc4cc26d778a98" providerId="LiveId" clId="{DA449765-BF56-4F8B-B6FA-7EC044E3712C}" dt="2025-04-12T06:19:02.915" v="5305" actId="1035"/>
          <ac:spMkLst>
            <pc:docMk/>
            <pc:sldMk cId="1205500598" sldId="300"/>
            <ac:spMk id="5" creationId="{E0857DFA-9B25-326B-7687-A6EC15DB37CA}"/>
          </ac:spMkLst>
        </pc:spChg>
        <pc:spChg chg="add mod">
          <ac:chgData name="Rupesh Vissa" userId="71bc4cc26d778a98" providerId="LiveId" clId="{DA449765-BF56-4F8B-B6FA-7EC044E3712C}" dt="2025-04-11T09:24:35.493" v="5240" actId="1076"/>
          <ac:spMkLst>
            <pc:docMk/>
            <pc:sldMk cId="1205500598" sldId="300"/>
            <ac:spMk id="9" creationId="{8E1FE378-4EEA-3C44-0A15-246474E2064F}"/>
          </ac:spMkLst>
        </pc:spChg>
        <pc:spChg chg="add mod">
          <ac:chgData name="Rupesh Vissa" userId="71bc4cc26d778a98" providerId="LiveId" clId="{DA449765-BF56-4F8B-B6FA-7EC044E3712C}" dt="2025-04-11T09:24:23.474" v="5236" actId="14100"/>
          <ac:spMkLst>
            <pc:docMk/>
            <pc:sldMk cId="1205500598" sldId="300"/>
            <ac:spMk id="10" creationId="{A11BCE2E-7679-F5BB-138A-E53CCF9A4B88}"/>
          </ac:spMkLst>
        </pc:spChg>
        <pc:spChg chg="add mod">
          <ac:chgData name="Rupesh Vissa" userId="71bc4cc26d778a98" providerId="LiveId" clId="{DA449765-BF56-4F8B-B6FA-7EC044E3712C}" dt="2025-04-12T06:20:17.453" v="5324" actId="1076"/>
          <ac:spMkLst>
            <pc:docMk/>
            <pc:sldMk cId="1205500598" sldId="300"/>
            <ac:spMk id="11" creationId="{6AE6E036-BBED-E505-7B3F-BA5CC4F94103}"/>
          </ac:spMkLst>
        </pc:spChg>
        <pc:spChg chg="add mod">
          <ac:chgData name="Rupesh Vissa" userId="71bc4cc26d778a98" providerId="LiveId" clId="{DA449765-BF56-4F8B-B6FA-7EC044E3712C}" dt="2025-04-11T09:12:15.596" v="4919" actId="1076"/>
          <ac:spMkLst>
            <pc:docMk/>
            <pc:sldMk cId="1205500598" sldId="300"/>
            <ac:spMk id="15" creationId="{B67C9C7E-E0FE-605A-5001-2E521036B1BA}"/>
          </ac:spMkLst>
        </pc:spChg>
        <pc:spChg chg="add mod">
          <ac:chgData name="Rupesh Vissa" userId="71bc4cc26d778a98" providerId="LiveId" clId="{DA449765-BF56-4F8B-B6FA-7EC044E3712C}" dt="2025-04-11T09:11:33.440" v="4913" actId="1076"/>
          <ac:spMkLst>
            <pc:docMk/>
            <pc:sldMk cId="1205500598" sldId="300"/>
            <ac:spMk id="16" creationId="{EDD10685-3527-1494-C839-0383FFDA89A0}"/>
          </ac:spMkLst>
        </pc:spChg>
        <pc:spChg chg="add mod">
          <ac:chgData name="Rupesh Vissa" userId="71bc4cc26d778a98" providerId="LiveId" clId="{DA449765-BF56-4F8B-B6FA-7EC044E3712C}" dt="2025-04-11T09:12:30.271" v="4920" actId="1076"/>
          <ac:spMkLst>
            <pc:docMk/>
            <pc:sldMk cId="1205500598" sldId="300"/>
            <ac:spMk id="20" creationId="{070084B8-DA65-B722-AB08-D9FF4AB90E85}"/>
          </ac:spMkLst>
        </pc:spChg>
        <pc:spChg chg="add mod">
          <ac:chgData name="Rupesh Vissa" userId="71bc4cc26d778a98" providerId="LiveId" clId="{DA449765-BF56-4F8B-B6FA-7EC044E3712C}" dt="2025-04-11T09:13:43.311" v="4926" actId="1076"/>
          <ac:spMkLst>
            <pc:docMk/>
            <pc:sldMk cId="1205500598" sldId="300"/>
            <ac:spMk id="21" creationId="{622925EC-938E-91AD-3EB8-D90C1836C8EA}"/>
          </ac:spMkLst>
        </pc:spChg>
        <pc:spChg chg="add mod">
          <ac:chgData name="Rupesh Vissa" userId="71bc4cc26d778a98" providerId="LiveId" clId="{DA449765-BF56-4F8B-B6FA-7EC044E3712C}" dt="2025-04-12T09:39:39.145" v="5890" actId="14861"/>
          <ac:spMkLst>
            <pc:docMk/>
            <pc:sldMk cId="1205500598" sldId="300"/>
            <ac:spMk id="28" creationId="{36CC8420-6814-A81C-B952-BCBF9C1B4478}"/>
          </ac:spMkLst>
        </pc:spChg>
        <pc:spChg chg="add mod">
          <ac:chgData name="Rupesh Vissa" userId="71bc4cc26d778a98" providerId="LiveId" clId="{DA449765-BF56-4F8B-B6FA-7EC044E3712C}" dt="2025-04-12T09:39:53.300" v="5893" actId="1076"/>
          <ac:spMkLst>
            <pc:docMk/>
            <pc:sldMk cId="1205500598" sldId="300"/>
            <ac:spMk id="29" creationId="{05691B98-84F2-12F7-1CB5-EA1F4A50098D}"/>
          </ac:spMkLst>
        </pc:spChg>
        <pc:spChg chg="add mod">
          <ac:chgData name="Rupesh Vissa" userId="71bc4cc26d778a98" providerId="LiveId" clId="{DA449765-BF56-4F8B-B6FA-7EC044E3712C}" dt="2025-04-12T09:39:45.558" v="5891" actId="1076"/>
          <ac:spMkLst>
            <pc:docMk/>
            <pc:sldMk cId="1205500598" sldId="300"/>
            <ac:spMk id="31" creationId="{2F3C716F-33C0-A57B-7E97-D3F8F2010F3A}"/>
          </ac:spMkLst>
        </pc:spChg>
        <pc:spChg chg="add mod">
          <ac:chgData name="Rupesh Vissa" userId="71bc4cc26d778a98" providerId="LiveId" clId="{DA449765-BF56-4F8B-B6FA-7EC044E3712C}" dt="2025-04-12T09:39:14.510" v="5884" actId="1076"/>
          <ac:spMkLst>
            <pc:docMk/>
            <pc:sldMk cId="1205500598" sldId="300"/>
            <ac:spMk id="32" creationId="{4A832AD4-762C-EF15-402C-4720FFF8D4C1}"/>
          </ac:spMkLst>
        </pc:spChg>
        <pc:spChg chg="add mod">
          <ac:chgData name="Rupesh Vissa" userId="71bc4cc26d778a98" providerId="LiveId" clId="{DA449765-BF56-4F8B-B6FA-7EC044E3712C}" dt="2025-04-12T06:23:21.606" v="5348" actId="1076"/>
          <ac:spMkLst>
            <pc:docMk/>
            <pc:sldMk cId="1205500598" sldId="300"/>
            <ac:spMk id="36" creationId="{2A83AB65-A659-37C8-EF8C-C77485558752}"/>
          </ac:spMkLst>
        </pc:spChg>
        <pc:spChg chg="add mod">
          <ac:chgData name="Rupesh Vissa" userId="71bc4cc26d778a98" providerId="LiveId" clId="{DA449765-BF56-4F8B-B6FA-7EC044E3712C}" dt="2025-04-12T06:23:17.220" v="5347" actId="1076"/>
          <ac:spMkLst>
            <pc:docMk/>
            <pc:sldMk cId="1205500598" sldId="300"/>
            <ac:spMk id="37" creationId="{A5A80297-0F93-DC01-3435-F7D106DCF224}"/>
          </ac:spMkLst>
        </pc:spChg>
        <pc:cxnChg chg="add mod">
          <ac:chgData name="Rupesh Vissa" userId="71bc4cc26d778a98" providerId="LiveId" clId="{DA449765-BF56-4F8B-B6FA-7EC044E3712C}" dt="2025-04-12T06:19:29.083" v="5313" actId="1037"/>
          <ac:cxnSpMkLst>
            <pc:docMk/>
            <pc:sldMk cId="1205500598" sldId="300"/>
            <ac:cxnSpMk id="3" creationId="{4B94ADF6-B81C-FC25-3D8E-B8677F9B90F9}"/>
          </ac:cxnSpMkLst>
        </pc:cxnChg>
        <pc:cxnChg chg="add mod">
          <ac:chgData name="Rupesh Vissa" userId="71bc4cc26d778a98" providerId="LiveId" clId="{DA449765-BF56-4F8B-B6FA-7EC044E3712C}" dt="2025-04-11T08:51:53.979" v="4698" actId="208"/>
          <ac:cxnSpMkLst>
            <pc:docMk/>
            <pc:sldMk cId="1205500598" sldId="300"/>
            <ac:cxnSpMk id="7" creationId="{2C5623D2-04FB-71BE-7BF9-CE2D05C331E0}"/>
          </ac:cxnSpMkLst>
        </pc:cxnChg>
        <pc:cxnChg chg="add mod">
          <ac:chgData name="Rupesh Vissa" userId="71bc4cc26d778a98" providerId="LiveId" clId="{DA449765-BF56-4F8B-B6FA-7EC044E3712C}" dt="2025-04-12T06:19:50.228" v="5319" actId="1037"/>
          <ac:cxnSpMkLst>
            <pc:docMk/>
            <pc:sldMk cId="1205500598" sldId="300"/>
            <ac:cxnSpMk id="8" creationId="{A0401B0B-AF37-5817-B464-9B5DC123B1A3}"/>
          </ac:cxnSpMkLst>
        </pc:cxnChg>
        <pc:cxnChg chg="add mod">
          <ac:chgData name="Rupesh Vissa" userId="71bc4cc26d778a98" providerId="LiveId" clId="{DA449765-BF56-4F8B-B6FA-7EC044E3712C}" dt="2025-04-12T06:20:04.373" v="5321" actId="1076"/>
          <ac:cxnSpMkLst>
            <pc:docMk/>
            <pc:sldMk cId="1205500598" sldId="300"/>
            <ac:cxnSpMk id="12" creationId="{221AFED4-43CF-91DD-B102-DE4190592556}"/>
          </ac:cxnSpMkLst>
        </pc:cxnChg>
        <pc:cxnChg chg="add del mod">
          <ac:chgData name="Rupesh Vissa" userId="71bc4cc26d778a98" providerId="LiveId" clId="{DA449765-BF56-4F8B-B6FA-7EC044E3712C}" dt="2025-04-11T09:11:56.824" v="4916" actId="1076"/>
          <ac:cxnSpMkLst>
            <pc:docMk/>
            <pc:sldMk cId="1205500598" sldId="300"/>
            <ac:cxnSpMk id="13" creationId="{761FDE06-683F-5ACE-60B2-E1D06970DE99}"/>
          </ac:cxnSpMkLst>
        </pc:cxnChg>
        <pc:cxnChg chg="add del mod">
          <ac:chgData name="Rupesh Vissa" userId="71bc4cc26d778a98" providerId="LiveId" clId="{DA449765-BF56-4F8B-B6FA-7EC044E3712C}" dt="2025-04-11T09:12:08.445" v="4918" actId="1076"/>
          <ac:cxnSpMkLst>
            <pc:docMk/>
            <pc:sldMk cId="1205500598" sldId="300"/>
            <ac:cxnSpMk id="14" creationId="{772BC53C-C297-6BE5-526B-F8779746EF4A}"/>
          </ac:cxnSpMkLst>
        </pc:cxnChg>
        <pc:cxnChg chg="add mod">
          <ac:chgData name="Rupesh Vissa" userId="71bc4cc26d778a98" providerId="LiveId" clId="{DA449765-BF56-4F8B-B6FA-7EC044E3712C}" dt="2025-04-11T09:11:43.537" v="4915" actId="1076"/>
          <ac:cxnSpMkLst>
            <pc:docMk/>
            <pc:sldMk cId="1205500598" sldId="300"/>
            <ac:cxnSpMk id="17" creationId="{3C84EE22-0195-E505-631A-85D396555403}"/>
          </ac:cxnSpMkLst>
        </pc:cxnChg>
        <pc:cxnChg chg="add mod">
          <ac:chgData name="Rupesh Vissa" userId="71bc4cc26d778a98" providerId="LiveId" clId="{DA449765-BF56-4F8B-B6FA-7EC044E3712C}" dt="2025-04-11T09:11:40.036" v="4914" actId="1076"/>
          <ac:cxnSpMkLst>
            <pc:docMk/>
            <pc:sldMk cId="1205500598" sldId="300"/>
            <ac:cxnSpMk id="18" creationId="{A2EC6FFD-1738-50D4-FF68-9F677FED6932}"/>
          </ac:cxnSpMkLst>
        </pc:cxnChg>
        <pc:cxnChg chg="add mod">
          <ac:chgData name="Rupesh Vissa" userId="71bc4cc26d778a98" providerId="LiveId" clId="{DA449765-BF56-4F8B-B6FA-7EC044E3712C}" dt="2025-04-12T06:20:12.088" v="5323" actId="1076"/>
          <ac:cxnSpMkLst>
            <pc:docMk/>
            <pc:sldMk cId="1205500598" sldId="300"/>
            <ac:cxnSpMk id="19" creationId="{95ADD02F-DCE0-B3AB-02B3-D08E6747840D}"/>
          </ac:cxnSpMkLst>
        </pc:cxnChg>
        <pc:cxnChg chg="add mod">
          <ac:chgData name="Rupesh Vissa" userId="71bc4cc26d778a98" providerId="LiveId" clId="{DA449765-BF56-4F8B-B6FA-7EC044E3712C}" dt="2025-04-11T09:12:53.129" v="4922" actId="1076"/>
          <ac:cxnSpMkLst>
            <pc:docMk/>
            <pc:sldMk cId="1205500598" sldId="300"/>
            <ac:cxnSpMk id="22" creationId="{2F32E0DA-207D-BD7D-17CD-170FA3EEEDB5}"/>
          </ac:cxnSpMkLst>
        </pc:cxnChg>
        <pc:cxnChg chg="add mod">
          <ac:chgData name="Rupesh Vissa" userId="71bc4cc26d778a98" providerId="LiveId" clId="{DA449765-BF56-4F8B-B6FA-7EC044E3712C}" dt="2025-04-11T09:13:32.778" v="4925" actId="1035"/>
          <ac:cxnSpMkLst>
            <pc:docMk/>
            <pc:sldMk cId="1205500598" sldId="300"/>
            <ac:cxnSpMk id="23" creationId="{01B87679-6FA2-2230-CB2A-D9A1A36B8C09}"/>
          </ac:cxnSpMkLst>
        </pc:cxnChg>
        <pc:cxnChg chg="add mod">
          <ac:chgData name="Rupesh Vissa" userId="71bc4cc26d778a98" providerId="LiveId" clId="{DA449765-BF56-4F8B-B6FA-7EC044E3712C}" dt="2025-04-11T09:14:43.954" v="4932" actId="1076"/>
          <ac:cxnSpMkLst>
            <pc:docMk/>
            <pc:sldMk cId="1205500598" sldId="300"/>
            <ac:cxnSpMk id="25" creationId="{2B986767-D0BF-153A-DD61-DE04F393D544}"/>
          </ac:cxnSpMkLst>
        </pc:cxnChg>
        <pc:cxnChg chg="add mod">
          <ac:chgData name="Rupesh Vissa" userId="71bc4cc26d778a98" providerId="LiveId" clId="{DA449765-BF56-4F8B-B6FA-7EC044E3712C}" dt="2025-04-12T06:20:28.513" v="5326" actId="13822"/>
          <ac:cxnSpMkLst>
            <pc:docMk/>
            <pc:sldMk cId="1205500598" sldId="300"/>
            <ac:cxnSpMk id="26" creationId="{25634183-12F3-63F0-5B05-A10C90C23567}"/>
          </ac:cxnSpMkLst>
        </pc:cxnChg>
        <pc:cxnChg chg="add mod">
          <ac:chgData name="Rupesh Vissa" userId="71bc4cc26d778a98" providerId="LiveId" clId="{DA449765-BF56-4F8B-B6FA-7EC044E3712C}" dt="2025-04-11T09:14:40.151" v="4931" actId="1076"/>
          <ac:cxnSpMkLst>
            <pc:docMk/>
            <pc:sldMk cId="1205500598" sldId="300"/>
            <ac:cxnSpMk id="27" creationId="{526C9919-4268-D819-9887-2B1893F723E3}"/>
          </ac:cxnSpMkLst>
        </pc:cxnChg>
        <pc:cxnChg chg="add mod">
          <ac:chgData name="Rupesh Vissa" userId="71bc4cc26d778a98" providerId="LiveId" clId="{DA449765-BF56-4F8B-B6FA-7EC044E3712C}" dt="2025-04-12T06:20:39.663" v="5328" actId="13822"/>
          <ac:cxnSpMkLst>
            <pc:docMk/>
            <pc:sldMk cId="1205500598" sldId="300"/>
            <ac:cxnSpMk id="33" creationId="{04829C05-0271-166A-87BC-C402C1ECC4BB}"/>
          </ac:cxnSpMkLst>
        </pc:cxnChg>
        <pc:cxnChg chg="add mod">
          <ac:chgData name="Rupesh Vissa" userId="71bc4cc26d778a98" providerId="LiveId" clId="{DA449765-BF56-4F8B-B6FA-7EC044E3712C}" dt="2025-04-12T06:20:49.820" v="5330" actId="13822"/>
          <ac:cxnSpMkLst>
            <pc:docMk/>
            <pc:sldMk cId="1205500598" sldId="300"/>
            <ac:cxnSpMk id="35" creationId="{973C124C-730C-B90B-9C20-CEDDEDCE4C4B}"/>
          </ac:cxnSpMkLst>
        </pc:cxnChg>
        <pc:cxnChg chg="add mod">
          <ac:chgData name="Rupesh Vissa" userId="71bc4cc26d778a98" providerId="LiveId" clId="{DA449765-BF56-4F8B-B6FA-7EC044E3712C}" dt="2025-04-12T09:38:25.597" v="5873" actId="14100"/>
          <ac:cxnSpMkLst>
            <pc:docMk/>
            <pc:sldMk cId="1205500598" sldId="300"/>
            <ac:cxnSpMk id="39" creationId="{2F9A82DA-63B8-CE3A-946F-987322AC97D5}"/>
          </ac:cxnSpMkLst>
        </pc:cxnChg>
        <pc:cxnChg chg="add mod">
          <ac:chgData name="Rupesh Vissa" userId="71bc4cc26d778a98" providerId="LiveId" clId="{DA449765-BF56-4F8B-B6FA-7EC044E3712C}" dt="2025-04-12T06:24:11.366" v="5353" actId="13822"/>
          <ac:cxnSpMkLst>
            <pc:docMk/>
            <pc:sldMk cId="1205500598" sldId="300"/>
            <ac:cxnSpMk id="42" creationId="{16F64AB1-14E4-096B-F098-82DECBCBCAE6}"/>
          </ac:cxnSpMkLst>
        </pc:cxnChg>
        <pc:cxnChg chg="add mod">
          <ac:chgData name="Rupesh Vissa" userId="71bc4cc26d778a98" providerId="LiveId" clId="{DA449765-BF56-4F8B-B6FA-7EC044E3712C}" dt="2025-04-12T09:39:59.618" v="5894" actId="1076"/>
          <ac:cxnSpMkLst>
            <pc:docMk/>
            <pc:sldMk cId="1205500598" sldId="300"/>
            <ac:cxnSpMk id="43" creationId="{3F8D578B-2F80-34EE-E761-59765CE56DE8}"/>
          </ac:cxnSpMkLst>
        </pc:cxnChg>
        <pc:cxnChg chg="add mod">
          <ac:chgData name="Rupesh Vissa" userId="71bc4cc26d778a98" providerId="LiveId" clId="{DA449765-BF56-4F8B-B6FA-7EC044E3712C}" dt="2025-04-12T09:39:49.282" v="5892" actId="1076"/>
          <ac:cxnSpMkLst>
            <pc:docMk/>
            <pc:sldMk cId="1205500598" sldId="300"/>
            <ac:cxnSpMk id="44" creationId="{A8A3E60D-2CFC-59B3-114A-5D1D5B381032}"/>
          </ac:cxnSpMkLst>
        </pc:cxnChg>
        <pc:cxnChg chg="add mod">
          <ac:chgData name="Rupesh Vissa" userId="71bc4cc26d778a98" providerId="LiveId" clId="{DA449765-BF56-4F8B-B6FA-7EC044E3712C}" dt="2025-04-12T09:38:20.658" v="5872" actId="1076"/>
          <ac:cxnSpMkLst>
            <pc:docMk/>
            <pc:sldMk cId="1205500598" sldId="300"/>
            <ac:cxnSpMk id="45" creationId="{2CE76C67-09F5-1DA0-2B8D-F041D2A4CBDE}"/>
          </ac:cxnSpMkLst>
        </pc:cxnChg>
      </pc:sldChg>
      <pc:sldChg chg="addSp delSp modSp new mod ord">
        <pc:chgData name="Rupesh Vissa" userId="71bc4cc26d778a98" providerId="LiveId" clId="{DA449765-BF56-4F8B-B6FA-7EC044E3712C}" dt="2025-04-22T09:04:18.173" v="9052" actId="14100"/>
        <pc:sldMkLst>
          <pc:docMk/>
          <pc:sldMk cId="1555116403" sldId="301"/>
        </pc:sldMkLst>
        <pc:spChg chg="add mod">
          <ac:chgData name="Rupesh Vissa" userId="71bc4cc26d778a98" providerId="LiveId" clId="{DA449765-BF56-4F8B-B6FA-7EC044E3712C}" dt="2025-04-12T07:13:02.162" v="5651" actId="20577"/>
          <ac:spMkLst>
            <pc:docMk/>
            <pc:sldMk cId="1555116403" sldId="301"/>
            <ac:spMk id="4" creationId="{DB5552C7-4BDA-2A34-3751-8076AE66D6A4}"/>
          </ac:spMkLst>
        </pc:spChg>
        <pc:spChg chg="add mod">
          <ac:chgData name="Rupesh Vissa" userId="71bc4cc26d778a98" providerId="LiveId" clId="{DA449765-BF56-4F8B-B6FA-7EC044E3712C}" dt="2025-04-12T09:12:14.554" v="5685" actId="14100"/>
          <ac:spMkLst>
            <pc:docMk/>
            <pc:sldMk cId="1555116403" sldId="301"/>
            <ac:spMk id="7" creationId="{E4BF6D63-CB03-6BF4-3A90-B2BCA5E8FA42}"/>
          </ac:spMkLst>
        </pc:spChg>
        <pc:spChg chg="add mod">
          <ac:chgData name="Rupesh Vissa" userId="71bc4cc26d778a98" providerId="LiveId" clId="{DA449765-BF56-4F8B-B6FA-7EC044E3712C}" dt="2025-04-12T09:41:46.269" v="5902" actId="403"/>
          <ac:spMkLst>
            <pc:docMk/>
            <pc:sldMk cId="1555116403" sldId="301"/>
            <ac:spMk id="8" creationId="{068D004A-D961-0EFD-264D-1B12FD7B8639}"/>
          </ac:spMkLst>
        </pc:spChg>
        <pc:spChg chg="add mod">
          <ac:chgData name="Rupesh Vissa" userId="71bc4cc26d778a98" providerId="LiveId" clId="{DA449765-BF56-4F8B-B6FA-7EC044E3712C}" dt="2025-04-22T09:04:18.173" v="9052" actId="14100"/>
          <ac:spMkLst>
            <pc:docMk/>
            <pc:sldMk cId="1555116403" sldId="301"/>
            <ac:spMk id="9" creationId="{4BEE0394-336C-E2B3-CEC3-4BB80023E7B1}"/>
          </ac:spMkLst>
        </pc:spChg>
        <pc:spChg chg="add mod">
          <ac:chgData name="Rupesh Vissa" userId="71bc4cc26d778a98" providerId="LiveId" clId="{DA449765-BF56-4F8B-B6FA-7EC044E3712C}" dt="2025-04-12T09:42:12.826" v="5906" actId="14100"/>
          <ac:spMkLst>
            <pc:docMk/>
            <pc:sldMk cId="1555116403" sldId="301"/>
            <ac:spMk id="17" creationId="{3BC05CE9-7B92-38EC-A5FB-C9B7BD20FF75}"/>
          </ac:spMkLst>
        </pc:spChg>
        <pc:spChg chg="add mod">
          <ac:chgData name="Rupesh Vissa" userId="71bc4cc26d778a98" providerId="LiveId" clId="{DA449765-BF56-4F8B-B6FA-7EC044E3712C}" dt="2025-04-12T09:41:25.616" v="5901" actId="948"/>
          <ac:spMkLst>
            <pc:docMk/>
            <pc:sldMk cId="1555116403" sldId="301"/>
            <ac:spMk id="48" creationId="{1A93D7E2-EE35-ED04-1691-204D1A66058F}"/>
          </ac:spMkLst>
        </pc:spChg>
        <pc:picChg chg="add mod modCrop">
          <ac:chgData name="Rupesh Vissa" userId="71bc4cc26d778a98" providerId="LiveId" clId="{DA449765-BF56-4F8B-B6FA-7EC044E3712C}" dt="2025-04-12T09:35:11.408" v="5833" actId="1076"/>
          <ac:picMkLst>
            <pc:docMk/>
            <pc:sldMk cId="1555116403" sldId="301"/>
            <ac:picMk id="6" creationId="{9DD9994E-6A5C-D99A-8BB7-23F1564FBF87}"/>
          </ac:picMkLst>
        </pc:picChg>
        <pc:cxnChg chg="add mod">
          <ac:chgData name="Rupesh Vissa" userId="71bc4cc26d778a98" providerId="LiveId" clId="{DA449765-BF56-4F8B-B6FA-7EC044E3712C}" dt="2025-04-12T09:36:14.942" v="5845" actId="14100"/>
          <ac:cxnSpMkLst>
            <pc:docMk/>
            <pc:sldMk cId="1555116403" sldId="301"/>
            <ac:cxnSpMk id="11" creationId="{407334E0-85E8-5C34-B8B1-D52E96DF69E7}"/>
          </ac:cxnSpMkLst>
        </pc:cxnChg>
        <pc:cxnChg chg="add mod">
          <ac:chgData name="Rupesh Vissa" userId="71bc4cc26d778a98" providerId="LiveId" clId="{DA449765-BF56-4F8B-B6FA-7EC044E3712C}" dt="2025-04-12T09:35:59.036" v="5841" actId="13822"/>
          <ac:cxnSpMkLst>
            <pc:docMk/>
            <pc:sldMk cId="1555116403" sldId="301"/>
            <ac:cxnSpMk id="13" creationId="{D7EA59D6-35EC-2F13-D18B-81E65A1EE2EC}"/>
          </ac:cxnSpMkLst>
        </pc:cxnChg>
        <pc:cxnChg chg="add mod">
          <ac:chgData name="Rupesh Vissa" userId="71bc4cc26d778a98" providerId="LiveId" clId="{DA449765-BF56-4F8B-B6FA-7EC044E3712C}" dt="2025-04-12T09:36:08.505" v="5843" actId="13822"/>
          <ac:cxnSpMkLst>
            <pc:docMk/>
            <pc:sldMk cId="1555116403" sldId="301"/>
            <ac:cxnSpMk id="15" creationId="{935997D8-7C24-47FF-94A6-B39570B3056A}"/>
          </ac:cxnSpMkLst>
        </pc:cxnChg>
      </pc:sldChg>
      <pc:sldChg chg="addSp modSp new mod ord">
        <pc:chgData name="Rupesh Vissa" userId="71bc4cc26d778a98" providerId="LiveId" clId="{DA449765-BF56-4F8B-B6FA-7EC044E3712C}" dt="2025-04-14T09:14:07.824" v="7148" actId="207"/>
        <pc:sldMkLst>
          <pc:docMk/>
          <pc:sldMk cId="906580168" sldId="302"/>
        </pc:sldMkLst>
        <pc:spChg chg="mod">
          <ac:chgData name="Rupesh Vissa" userId="71bc4cc26d778a98" providerId="LiveId" clId="{DA449765-BF56-4F8B-B6FA-7EC044E3712C}" dt="2025-04-14T09:14:07.824" v="7148" actId="207"/>
          <ac:spMkLst>
            <pc:docMk/>
            <pc:sldMk cId="906580168" sldId="302"/>
            <ac:spMk id="2" creationId="{BD19ED20-FE9B-A613-53AF-3783270B8ACF}"/>
          </ac:spMkLst>
        </pc:spChg>
        <pc:spChg chg="add mod">
          <ac:chgData name="Rupesh Vissa" userId="71bc4cc26d778a98" providerId="LiveId" clId="{DA449765-BF56-4F8B-B6FA-7EC044E3712C}" dt="2025-04-14T09:03:14.928" v="7080" actId="14861"/>
          <ac:spMkLst>
            <pc:docMk/>
            <pc:sldMk cId="906580168" sldId="302"/>
            <ac:spMk id="3" creationId="{7C3963C9-DC5A-79F2-567B-6831D221EF80}"/>
          </ac:spMkLst>
        </pc:spChg>
        <pc:spChg chg="add mod">
          <ac:chgData name="Rupesh Vissa" userId="71bc4cc26d778a98" providerId="LiveId" clId="{DA449765-BF56-4F8B-B6FA-7EC044E3712C}" dt="2025-04-14T09:02:57.606" v="7077" actId="1076"/>
          <ac:spMkLst>
            <pc:docMk/>
            <pc:sldMk cId="906580168" sldId="302"/>
            <ac:spMk id="4" creationId="{12136B14-E6D6-31E5-1BC5-EE86DA9FABE2}"/>
          </ac:spMkLst>
        </pc:spChg>
        <pc:spChg chg="add mod">
          <ac:chgData name="Rupesh Vissa" userId="71bc4cc26d778a98" providerId="LiveId" clId="{DA449765-BF56-4F8B-B6FA-7EC044E3712C}" dt="2025-04-14T07:20:31.558" v="6990" actId="1076"/>
          <ac:spMkLst>
            <pc:docMk/>
            <pc:sldMk cId="906580168" sldId="302"/>
            <ac:spMk id="5" creationId="{6FDC417E-1A4F-7ED1-27FA-2ABF39426114}"/>
          </ac:spMkLst>
        </pc:spChg>
        <pc:spChg chg="add mod">
          <ac:chgData name="Rupesh Vissa" userId="71bc4cc26d778a98" providerId="LiveId" clId="{DA449765-BF56-4F8B-B6FA-7EC044E3712C}" dt="2025-04-14T07:20:55.040" v="6993" actId="207"/>
          <ac:spMkLst>
            <pc:docMk/>
            <pc:sldMk cId="906580168" sldId="302"/>
            <ac:spMk id="6" creationId="{1306A74E-5FCF-C59C-C973-E7D55E33636A}"/>
          </ac:spMkLst>
        </pc:spChg>
        <pc:spChg chg="add mod">
          <ac:chgData name="Rupesh Vissa" userId="71bc4cc26d778a98" providerId="LiveId" clId="{DA449765-BF56-4F8B-B6FA-7EC044E3712C}" dt="2025-04-14T09:00:41.674" v="7045" actId="14861"/>
          <ac:spMkLst>
            <pc:docMk/>
            <pc:sldMk cId="906580168" sldId="302"/>
            <ac:spMk id="7" creationId="{3CAB57BA-8DB0-22D7-EC68-8634EE46F7CF}"/>
          </ac:spMkLst>
        </pc:spChg>
        <pc:spChg chg="add mod">
          <ac:chgData name="Rupesh Vissa" userId="71bc4cc26d778a98" providerId="LiveId" clId="{DA449765-BF56-4F8B-B6FA-7EC044E3712C}" dt="2025-04-14T09:02:53.578" v="7076" actId="1076"/>
          <ac:spMkLst>
            <pc:docMk/>
            <pc:sldMk cId="906580168" sldId="302"/>
            <ac:spMk id="8" creationId="{D32FE2F9-EA1B-087E-1F96-BF0B966C6137}"/>
          </ac:spMkLst>
        </pc:spChg>
        <pc:cxnChg chg="add mod">
          <ac:chgData name="Rupesh Vissa" userId="71bc4cc26d778a98" providerId="LiveId" clId="{DA449765-BF56-4F8B-B6FA-7EC044E3712C}" dt="2025-04-14T09:09:18.097" v="7096" actId="14100"/>
          <ac:cxnSpMkLst>
            <pc:docMk/>
            <pc:sldMk cId="906580168" sldId="302"/>
            <ac:cxnSpMk id="10" creationId="{4B0F5CBA-B0A8-DFDE-A9B4-C76209EEF61F}"/>
          </ac:cxnSpMkLst>
        </pc:cxnChg>
        <pc:cxnChg chg="add mod">
          <ac:chgData name="Rupesh Vissa" userId="71bc4cc26d778a98" providerId="LiveId" clId="{DA449765-BF56-4F8B-B6FA-7EC044E3712C}" dt="2025-04-14T09:05:43.727" v="7084" actId="13822"/>
          <ac:cxnSpMkLst>
            <pc:docMk/>
            <pc:sldMk cId="906580168" sldId="302"/>
            <ac:cxnSpMk id="12" creationId="{AA340C79-62E7-DF11-2F34-B035275D7856}"/>
          </ac:cxnSpMkLst>
        </pc:cxnChg>
        <pc:cxnChg chg="add mod">
          <ac:chgData name="Rupesh Vissa" userId="71bc4cc26d778a98" providerId="LiveId" clId="{DA449765-BF56-4F8B-B6FA-7EC044E3712C}" dt="2025-04-14T09:06:12.068" v="7086" actId="13822"/>
          <ac:cxnSpMkLst>
            <pc:docMk/>
            <pc:sldMk cId="906580168" sldId="302"/>
            <ac:cxnSpMk id="14" creationId="{D0E4876E-8C8E-1B29-3C95-F472D1742AF9}"/>
          </ac:cxnSpMkLst>
        </pc:cxnChg>
        <pc:cxnChg chg="add mod">
          <ac:chgData name="Rupesh Vissa" userId="71bc4cc26d778a98" providerId="LiveId" clId="{DA449765-BF56-4F8B-B6FA-7EC044E3712C}" dt="2025-04-14T09:09:01.395" v="7093" actId="1076"/>
          <ac:cxnSpMkLst>
            <pc:docMk/>
            <pc:sldMk cId="906580168" sldId="302"/>
            <ac:cxnSpMk id="16" creationId="{97BCFE96-8B0C-6CE2-3D28-171AE90C6E3D}"/>
          </ac:cxnSpMkLst>
        </pc:cxnChg>
        <pc:cxnChg chg="add mod">
          <ac:chgData name="Rupesh Vissa" userId="71bc4cc26d778a98" providerId="LiveId" clId="{DA449765-BF56-4F8B-B6FA-7EC044E3712C}" dt="2025-04-14T09:08:57.085" v="7092" actId="1076"/>
          <ac:cxnSpMkLst>
            <pc:docMk/>
            <pc:sldMk cId="906580168" sldId="302"/>
            <ac:cxnSpMk id="17" creationId="{4A16F8FF-3AC2-869E-A068-DCA1A1633534}"/>
          </ac:cxnSpMkLst>
        </pc:cxnChg>
        <pc:cxnChg chg="add mod">
          <ac:chgData name="Rupesh Vissa" userId="71bc4cc26d778a98" providerId="LiveId" clId="{DA449765-BF56-4F8B-B6FA-7EC044E3712C}" dt="2025-04-14T09:08:50.963" v="7091" actId="1076"/>
          <ac:cxnSpMkLst>
            <pc:docMk/>
            <pc:sldMk cId="906580168" sldId="302"/>
            <ac:cxnSpMk id="18" creationId="{D4DA0D1C-C70C-89C8-9F78-320F61088C6A}"/>
          </ac:cxnSpMkLst>
        </pc:cxnChg>
        <pc:cxnChg chg="add mod">
          <ac:chgData name="Rupesh Vissa" userId="71bc4cc26d778a98" providerId="LiveId" clId="{DA449765-BF56-4F8B-B6FA-7EC044E3712C}" dt="2025-04-14T09:09:10.991" v="7095" actId="1076"/>
          <ac:cxnSpMkLst>
            <pc:docMk/>
            <pc:sldMk cId="906580168" sldId="302"/>
            <ac:cxnSpMk id="19" creationId="{21782C88-183E-067A-5F59-B453CA20BC74}"/>
          </ac:cxnSpMkLst>
        </pc:cxnChg>
      </pc:sldChg>
      <pc:sldChg chg="addSp delSp modSp new mod modNotesTx">
        <pc:chgData name="Rupesh Vissa" userId="71bc4cc26d778a98" providerId="LiveId" clId="{DA449765-BF56-4F8B-B6FA-7EC044E3712C}" dt="2025-04-14T09:55:18.224" v="8318" actId="20577"/>
        <pc:sldMkLst>
          <pc:docMk/>
          <pc:sldMk cId="2468565069" sldId="303"/>
        </pc:sldMkLst>
        <pc:spChg chg="mod">
          <ac:chgData name="Rupesh Vissa" userId="71bc4cc26d778a98" providerId="LiveId" clId="{DA449765-BF56-4F8B-B6FA-7EC044E3712C}" dt="2025-04-14T09:50:22.684" v="8173" actId="27636"/>
          <ac:spMkLst>
            <pc:docMk/>
            <pc:sldMk cId="2468565069" sldId="303"/>
            <ac:spMk id="2" creationId="{CFE9ED5D-A1BD-F0BD-33CF-7772B96809EE}"/>
          </ac:spMkLst>
        </pc:spChg>
        <pc:spChg chg="add mod">
          <ac:chgData name="Rupesh Vissa" userId="71bc4cc26d778a98" providerId="LiveId" clId="{DA449765-BF56-4F8B-B6FA-7EC044E3712C}" dt="2025-04-14T09:54:26.947" v="8277" actId="313"/>
          <ac:spMkLst>
            <pc:docMk/>
            <pc:sldMk cId="2468565069" sldId="303"/>
            <ac:spMk id="4" creationId="{1AEF66AC-1C6A-E0D1-1DAB-462C2A2E6E67}"/>
          </ac:spMkLst>
        </pc:spChg>
        <pc:spChg chg="add mod">
          <ac:chgData name="Rupesh Vissa" userId="71bc4cc26d778a98" providerId="LiveId" clId="{DA449765-BF56-4F8B-B6FA-7EC044E3712C}" dt="2025-04-14T09:54:38.659" v="8284" actId="313"/>
          <ac:spMkLst>
            <pc:docMk/>
            <pc:sldMk cId="2468565069" sldId="303"/>
            <ac:spMk id="5" creationId="{2280402C-B62C-0928-3921-6AD72A53B89B}"/>
          </ac:spMkLst>
        </pc:spChg>
        <pc:spChg chg="add mod">
          <ac:chgData name="Rupesh Vissa" userId="71bc4cc26d778a98" providerId="LiveId" clId="{DA449765-BF56-4F8B-B6FA-7EC044E3712C}" dt="2025-04-14T09:55:18.224" v="8318" actId="20577"/>
          <ac:spMkLst>
            <pc:docMk/>
            <pc:sldMk cId="2468565069" sldId="303"/>
            <ac:spMk id="8" creationId="{A67555E6-76A2-858B-AD3E-D16321919F57}"/>
          </ac:spMkLst>
        </pc:spChg>
        <pc:cxnChg chg="add mod">
          <ac:chgData name="Rupesh Vissa" userId="71bc4cc26d778a98" providerId="LiveId" clId="{DA449765-BF56-4F8B-B6FA-7EC044E3712C}" dt="2025-04-14T09:51:36.971" v="8183" actId="13822"/>
          <ac:cxnSpMkLst>
            <pc:docMk/>
            <pc:sldMk cId="2468565069" sldId="303"/>
            <ac:cxnSpMk id="10" creationId="{433D9F85-FEF7-389C-F04A-AB84BFF75657}"/>
          </ac:cxnSpMkLst>
        </pc:cxnChg>
        <pc:cxnChg chg="add mod">
          <ac:chgData name="Rupesh Vissa" userId="71bc4cc26d778a98" providerId="LiveId" clId="{DA449765-BF56-4F8B-B6FA-7EC044E3712C}" dt="2025-04-14T09:51:41.293" v="8186" actId="1036"/>
          <ac:cxnSpMkLst>
            <pc:docMk/>
            <pc:sldMk cId="2468565069" sldId="303"/>
            <ac:cxnSpMk id="13" creationId="{15E5B8EA-6C3F-C868-200B-CB533BE75D41}"/>
          </ac:cxnSpMkLst>
        </pc:cxnChg>
      </pc:sldChg>
      <pc:sldChg chg="addSp modSp new mod">
        <pc:chgData name="Rupesh Vissa" userId="71bc4cc26d778a98" providerId="LiveId" clId="{DA449765-BF56-4F8B-B6FA-7EC044E3712C}" dt="2025-04-22T08:57:27.031" v="9043" actId="14100"/>
        <pc:sldMkLst>
          <pc:docMk/>
          <pc:sldMk cId="2943892406" sldId="304"/>
        </pc:sldMkLst>
        <pc:spChg chg="mod">
          <ac:chgData name="Rupesh Vissa" userId="71bc4cc26d778a98" providerId="LiveId" clId="{DA449765-BF56-4F8B-B6FA-7EC044E3712C}" dt="2025-04-14T10:19:06.164" v="8727" actId="1076"/>
          <ac:spMkLst>
            <pc:docMk/>
            <pc:sldMk cId="2943892406" sldId="304"/>
            <ac:spMk id="2" creationId="{4835EFC5-275D-C32B-6015-39D24035DBE1}"/>
          </ac:spMkLst>
        </pc:spChg>
        <pc:spChg chg="add mod">
          <ac:chgData name="Rupesh Vissa" userId="71bc4cc26d778a98" providerId="LiveId" clId="{DA449765-BF56-4F8B-B6FA-7EC044E3712C}" dt="2025-04-14T10:30:51.773" v="8931" actId="14861"/>
          <ac:spMkLst>
            <pc:docMk/>
            <pc:sldMk cId="2943892406" sldId="304"/>
            <ac:spMk id="3" creationId="{FA05D0B6-8F61-6BED-55DB-903D34FDF040}"/>
          </ac:spMkLst>
        </pc:spChg>
        <pc:spChg chg="add mod">
          <ac:chgData name="Rupesh Vissa" userId="71bc4cc26d778a98" providerId="LiveId" clId="{DA449765-BF56-4F8B-B6FA-7EC044E3712C}" dt="2025-04-14T10:31:11.127" v="8934" actId="14861"/>
          <ac:spMkLst>
            <pc:docMk/>
            <pc:sldMk cId="2943892406" sldId="304"/>
            <ac:spMk id="6" creationId="{E3D1A357-E1F7-7313-3729-A38D368745B2}"/>
          </ac:spMkLst>
        </pc:spChg>
        <pc:spChg chg="add mod">
          <ac:chgData name="Rupesh Vissa" userId="71bc4cc26d778a98" providerId="LiveId" clId="{DA449765-BF56-4F8B-B6FA-7EC044E3712C}" dt="2025-04-22T08:57:27.031" v="9043" actId="14100"/>
          <ac:spMkLst>
            <pc:docMk/>
            <pc:sldMk cId="2943892406" sldId="304"/>
            <ac:spMk id="8" creationId="{251723C9-3C4E-25D3-A7A4-4FB2FC3E10A5}"/>
          </ac:spMkLst>
        </pc:spChg>
        <pc:spChg chg="add mod">
          <ac:chgData name="Rupesh Vissa" userId="71bc4cc26d778a98" providerId="LiveId" clId="{DA449765-BF56-4F8B-B6FA-7EC044E3712C}" dt="2025-04-14T10:34:00.952" v="8945" actId="14861"/>
          <ac:spMkLst>
            <pc:docMk/>
            <pc:sldMk cId="2943892406" sldId="304"/>
            <ac:spMk id="12" creationId="{40C9BDCF-6760-E026-DCB5-E0E5B399A470}"/>
          </ac:spMkLst>
        </pc:spChg>
        <pc:spChg chg="add mod">
          <ac:chgData name="Rupesh Vissa" userId="71bc4cc26d778a98" providerId="LiveId" clId="{DA449765-BF56-4F8B-B6FA-7EC044E3712C}" dt="2025-04-14T10:34:32.377" v="8947" actId="14861"/>
          <ac:spMkLst>
            <pc:docMk/>
            <pc:sldMk cId="2943892406" sldId="304"/>
            <ac:spMk id="14" creationId="{8B40C47E-631A-A928-0233-AF9946AA8281}"/>
          </ac:spMkLst>
        </pc:spChg>
        <pc:spChg chg="add mod">
          <ac:chgData name="Rupesh Vissa" userId="71bc4cc26d778a98" providerId="LiveId" clId="{DA449765-BF56-4F8B-B6FA-7EC044E3712C}" dt="2025-04-22T08:57:11.847" v="9040" actId="1076"/>
          <ac:spMkLst>
            <pc:docMk/>
            <pc:sldMk cId="2943892406" sldId="304"/>
            <ac:spMk id="16" creationId="{9CE656B5-37D4-7788-7D0C-DA4E71D27BA5}"/>
          </ac:spMkLst>
        </pc:spChg>
        <pc:spChg chg="add mod">
          <ac:chgData name="Rupesh Vissa" userId="71bc4cc26d778a98" providerId="LiveId" clId="{DA449765-BF56-4F8B-B6FA-7EC044E3712C}" dt="2025-04-14T10:38:55.671" v="9017" actId="1037"/>
          <ac:spMkLst>
            <pc:docMk/>
            <pc:sldMk cId="2943892406" sldId="304"/>
            <ac:spMk id="17" creationId="{62E6A56C-F3AA-BCEA-45CD-8364E37D4711}"/>
          </ac:spMkLst>
        </pc:spChg>
        <pc:cxnChg chg="add mod">
          <ac:chgData name="Rupesh Vissa" userId="71bc4cc26d778a98" providerId="LiveId" clId="{DA449765-BF56-4F8B-B6FA-7EC044E3712C}" dt="2025-04-14T10:30:29.856" v="8927" actId="1076"/>
          <ac:cxnSpMkLst>
            <pc:docMk/>
            <pc:sldMk cId="2943892406" sldId="304"/>
            <ac:cxnSpMk id="5" creationId="{395C261A-1424-7381-45CC-8B422DC56661}"/>
          </ac:cxnSpMkLst>
        </pc:cxnChg>
        <pc:cxnChg chg="add mod">
          <ac:chgData name="Rupesh Vissa" userId="71bc4cc26d778a98" providerId="LiveId" clId="{DA449765-BF56-4F8B-B6FA-7EC044E3712C}" dt="2025-04-14T10:30:16.064" v="8925" actId="1076"/>
          <ac:cxnSpMkLst>
            <pc:docMk/>
            <pc:sldMk cId="2943892406" sldId="304"/>
            <ac:cxnSpMk id="7" creationId="{6C403C3C-D0C2-7AF4-71C3-CF0810325DE7}"/>
          </ac:cxnSpMkLst>
        </pc:cxnChg>
        <pc:cxnChg chg="add mod">
          <ac:chgData name="Rupesh Vissa" userId="71bc4cc26d778a98" providerId="LiveId" clId="{DA449765-BF56-4F8B-B6FA-7EC044E3712C}" dt="2025-04-14T10:33:12.759" v="8939" actId="1076"/>
          <ac:cxnSpMkLst>
            <pc:docMk/>
            <pc:sldMk cId="2943892406" sldId="304"/>
            <ac:cxnSpMk id="9" creationId="{F58425AC-7026-B786-F6D2-67D0FA13070A}"/>
          </ac:cxnSpMkLst>
        </pc:cxnChg>
        <pc:cxnChg chg="add mod">
          <ac:chgData name="Rupesh Vissa" userId="71bc4cc26d778a98" providerId="LiveId" clId="{DA449765-BF56-4F8B-B6FA-7EC044E3712C}" dt="2025-04-14T10:29:31.612" v="8915" actId="1076"/>
          <ac:cxnSpMkLst>
            <pc:docMk/>
            <pc:sldMk cId="2943892406" sldId="304"/>
            <ac:cxnSpMk id="11" creationId="{DE463B3E-7CF1-032B-A3AB-160F94BE37B6}"/>
          </ac:cxnSpMkLst>
        </pc:cxnChg>
        <pc:cxnChg chg="add mod">
          <ac:chgData name="Rupesh Vissa" userId="71bc4cc26d778a98" providerId="LiveId" clId="{DA449765-BF56-4F8B-B6FA-7EC044E3712C}" dt="2025-04-14T10:29:46.087" v="8918" actId="1076"/>
          <ac:cxnSpMkLst>
            <pc:docMk/>
            <pc:sldMk cId="2943892406" sldId="304"/>
            <ac:cxnSpMk id="13" creationId="{1310282D-83C5-5423-DD07-1F5A9CD060EA}"/>
          </ac:cxnSpMkLst>
        </pc:cxnChg>
        <pc:cxnChg chg="add mod">
          <ac:chgData name="Rupesh Vissa" userId="71bc4cc26d778a98" providerId="LiveId" clId="{DA449765-BF56-4F8B-B6FA-7EC044E3712C}" dt="2025-04-14T10:34:39.367" v="8951" actId="1035"/>
          <ac:cxnSpMkLst>
            <pc:docMk/>
            <pc:sldMk cId="2943892406" sldId="304"/>
            <ac:cxnSpMk id="15" creationId="{9019E2E1-70AE-A2A7-E46F-F73EA98C4733}"/>
          </ac:cxnSpMkLst>
        </pc:cxnChg>
        <pc:cxnChg chg="add mod">
          <ac:chgData name="Rupesh Vissa" userId="71bc4cc26d778a98" providerId="LiveId" clId="{DA449765-BF56-4F8B-B6FA-7EC044E3712C}" dt="2025-04-14T10:39:18.033" v="9022" actId="14100"/>
          <ac:cxnSpMkLst>
            <pc:docMk/>
            <pc:sldMk cId="2943892406" sldId="304"/>
            <ac:cxnSpMk id="19" creationId="{291ADED0-3B78-E36E-2F48-F2785AD52E05}"/>
          </ac:cxnSpMkLst>
        </pc:cxnChg>
        <pc:cxnChg chg="add mod">
          <ac:chgData name="Rupesh Vissa" userId="71bc4cc26d778a98" providerId="LiveId" clId="{DA449765-BF56-4F8B-B6FA-7EC044E3712C}" dt="2025-04-14T10:39:12.550" v="9020" actId="1076"/>
          <ac:cxnSpMkLst>
            <pc:docMk/>
            <pc:sldMk cId="2943892406" sldId="304"/>
            <ac:cxnSpMk id="21" creationId="{B577A62F-12E0-71D1-EEE4-49652C7DB9FE}"/>
          </ac:cxnSpMkLst>
        </pc:cxnChg>
      </pc:sldChg>
      <pc:sldChg chg="addSp delSp modSp new mod">
        <pc:chgData name="Rupesh Vissa" userId="71bc4cc26d778a98" providerId="LiveId" clId="{DA449765-BF56-4F8B-B6FA-7EC044E3712C}" dt="2025-04-22T09:55:31.919" v="9716" actId="1037"/>
        <pc:sldMkLst>
          <pc:docMk/>
          <pc:sldMk cId="1107692888" sldId="305"/>
        </pc:sldMkLst>
        <pc:spChg chg="add mod">
          <ac:chgData name="Rupesh Vissa" userId="71bc4cc26d778a98" providerId="LiveId" clId="{DA449765-BF56-4F8B-B6FA-7EC044E3712C}" dt="2025-04-22T09:34:44.892" v="9480" actId="27636"/>
          <ac:spMkLst>
            <pc:docMk/>
            <pc:sldMk cId="1107692888" sldId="305"/>
            <ac:spMk id="3" creationId="{21F05DBA-7B93-C7A5-07CA-48CFF2EED5BF}"/>
          </ac:spMkLst>
        </pc:spChg>
        <pc:spChg chg="add mod">
          <ac:chgData name="Rupesh Vissa" userId="71bc4cc26d778a98" providerId="LiveId" clId="{DA449765-BF56-4F8B-B6FA-7EC044E3712C}" dt="2025-04-22T09:34:50.125" v="9481" actId="1076"/>
          <ac:spMkLst>
            <pc:docMk/>
            <pc:sldMk cId="1107692888" sldId="305"/>
            <ac:spMk id="4" creationId="{3EF8CFF7-E56A-FEB2-80BF-EED18B2D3A69}"/>
          </ac:spMkLst>
        </pc:spChg>
        <pc:spChg chg="add mod">
          <ac:chgData name="Rupesh Vissa" userId="71bc4cc26d778a98" providerId="LiveId" clId="{DA449765-BF56-4F8B-B6FA-7EC044E3712C}" dt="2025-04-22T09:35:37.882" v="9503" actId="1076"/>
          <ac:spMkLst>
            <pc:docMk/>
            <pc:sldMk cId="1107692888" sldId="305"/>
            <ac:spMk id="11" creationId="{265E9CD9-7AAF-CF03-126F-95C297DFEA54}"/>
          </ac:spMkLst>
        </pc:spChg>
        <pc:spChg chg="add mod">
          <ac:chgData name="Rupesh Vissa" userId="71bc4cc26d778a98" providerId="LiveId" clId="{DA449765-BF56-4F8B-B6FA-7EC044E3712C}" dt="2025-04-22T09:36:23.285" v="9515" actId="1076"/>
          <ac:spMkLst>
            <pc:docMk/>
            <pc:sldMk cId="1107692888" sldId="305"/>
            <ac:spMk id="12" creationId="{80DB15EA-BD73-F1EC-03B6-5F431DA06ACF}"/>
          </ac:spMkLst>
        </pc:spChg>
        <pc:spChg chg="add mod">
          <ac:chgData name="Rupesh Vissa" userId="71bc4cc26d778a98" providerId="LiveId" clId="{DA449765-BF56-4F8B-B6FA-7EC044E3712C}" dt="2025-04-22T09:36:25.653" v="9516" actId="1076"/>
          <ac:spMkLst>
            <pc:docMk/>
            <pc:sldMk cId="1107692888" sldId="305"/>
            <ac:spMk id="13" creationId="{E2270C34-7D76-64A9-7FCC-0AE740344888}"/>
          </ac:spMkLst>
        </pc:spChg>
        <pc:spChg chg="add mod">
          <ac:chgData name="Rupesh Vissa" userId="71bc4cc26d778a98" providerId="LiveId" clId="{DA449765-BF56-4F8B-B6FA-7EC044E3712C}" dt="2025-04-22T09:36:36.378" v="9520" actId="1076"/>
          <ac:spMkLst>
            <pc:docMk/>
            <pc:sldMk cId="1107692888" sldId="305"/>
            <ac:spMk id="15" creationId="{3F3174E3-D4BD-80C3-E37B-508B88693B43}"/>
          </ac:spMkLst>
        </pc:spChg>
        <pc:spChg chg="add mod">
          <ac:chgData name="Rupesh Vissa" userId="71bc4cc26d778a98" providerId="LiveId" clId="{DA449765-BF56-4F8B-B6FA-7EC044E3712C}" dt="2025-04-22T09:36:39.939" v="9521" actId="1076"/>
          <ac:spMkLst>
            <pc:docMk/>
            <pc:sldMk cId="1107692888" sldId="305"/>
            <ac:spMk id="16" creationId="{6B48EFA6-FB59-8E87-3B0B-5264B08FC9FB}"/>
          </ac:spMkLst>
        </pc:spChg>
        <pc:spChg chg="add mod">
          <ac:chgData name="Rupesh Vissa" userId="71bc4cc26d778a98" providerId="LiveId" clId="{DA449765-BF56-4F8B-B6FA-7EC044E3712C}" dt="2025-04-22T09:36:44.056" v="9522" actId="1076"/>
          <ac:spMkLst>
            <pc:docMk/>
            <pc:sldMk cId="1107692888" sldId="305"/>
            <ac:spMk id="17" creationId="{FF311440-A597-7157-C553-A87250516E62}"/>
          </ac:spMkLst>
        </pc:spChg>
        <pc:spChg chg="add mod">
          <ac:chgData name="Rupesh Vissa" userId="71bc4cc26d778a98" providerId="LiveId" clId="{DA449765-BF56-4F8B-B6FA-7EC044E3712C}" dt="2025-04-22T09:51:38.010" v="9679" actId="1076"/>
          <ac:spMkLst>
            <pc:docMk/>
            <pc:sldMk cId="1107692888" sldId="305"/>
            <ac:spMk id="18" creationId="{8D6F79F4-720A-42B6-C59E-C9AD570FC8E2}"/>
          </ac:spMkLst>
        </pc:spChg>
        <pc:spChg chg="add mod">
          <ac:chgData name="Rupesh Vissa" userId="71bc4cc26d778a98" providerId="LiveId" clId="{DA449765-BF56-4F8B-B6FA-7EC044E3712C}" dt="2025-04-22T09:40:14.799" v="9623" actId="1076"/>
          <ac:spMkLst>
            <pc:docMk/>
            <pc:sldMk cId="1107692888" sldId="305"/>
            <ac:spMk id="19" creationId="{EA994DD1-97DA-A3B8-0D71-8F3CA5A16695}"/>
          </ac:spMkLst>
        </pc:spChg>
        <pc:spChg chg="add mod">
          <ac:chgData name="Rupesh Vissa" userId="71bc4cc26d778a98" providerId="LiveId" clId="{DA449765-BF56-4F8B-B6FA-7EC044E3712C}" dt="2025-04-22T09:40:26.721" v="9627" actId="1076"/>
          <ac:spMkLst>
            <pc:docMk/>
            <pc:sldMk cId="1107692888" sldId="305"/>
            <ac:spMk id="20" creationId="{5C993625-6131-9A3A-3757-E08797EEB162}"/>
          </ac:spMkLst>
        </pc:spChg>
        <pc:spChg chg="add mod">
          <ac:chgData name="Rupesh Vissa" userId="71bc4cc26d778a98" providerId="LiveId" clId="{DA449765-BF56-4F8B-B6FA-7EC044E3712C}" dt="2025-04-22T09:40:29.365" v="9628" actId="1076"/>
          <ac:spMkLst>
            <pc:docMk/>
            <pc:sldMk cId="1107692888" sldId="305"/>
            <ac:spMk id="21" creationId="{52954FDC-5EA8-E91E-4D8E-39AA6AE34D90}"/>
          </ac:spMkLst>
        </pc:spChg>
        <pc:spChg chg="add mod">
          <ac:chgData name="Rupesh Vissa" userId="71bc4cc26d778a98" providerId="LiveId" clId="{DA449765-BF56-4F8B-B6FA-7EC044E3712C}" dt="2025-04-22T09:40:31.843" v="9629" actId="1076"/>
          <ac:spMkLst>
            <pc:docMk/>
            <pc:sldMk cId="1107692888" sldId="305"/>
            <ac:spMk id="22" creationId="{331772CF-0064-40A5-BA55-AC9028BEB5CF}"/>
          </ac:spMkLst>
        </pc:spChg>
        <pc:spChg chg="add mod">
          <ac:chgData name="Rupesh Vissa" userId="71bc4cc26d778a98" providerId="LiveId" clId="{DA449765-BF56-4F8B-B6FA-7EC044E3712C}" dt="2025-04-22T09:52:09.456" v="9681" actId="1076"/>
          <ac:spMkLst>
            <pc:docMk/>
            <pc:sldMk cId="1107692888" sldId="305"/>
            <ac:spMk id="23" creationId="{5DBB6051-0D0F-97E8-5A24-0C59CA2B8FEC}"/>
          </ac:spMkLst>
        </pc:spChg>
        <pc:cxnChg chg="add mod">
          <ac:chgData name="Rupesh Vissa" userId="71bc4cc26d778a98" providerId="LiveId" clId="{DA449765-BF56-4F8B-B6FA-7EC044E3712C}" dt="2025-04-22T09:34:53.957" v="9482" actId="1076"/>
          <ac:cxnSpMkLst>
            <pc:docMk/>
            <pc:sldMk cId="1107692888" sldId="305"/>
            <ac:cxnSpMk id="6" creationId="{EF01C56B-2282-DD7D-C621-E495C5780E5B}"/>
          </ac:cxnSpMkLst>
        </pc:cxnChg>
        <pc:cxnChg chg="add mod">
          <ac:chgData name="Rupesh Vissa" userId="71bc4cc26d778a98" providerId="LiveId" clId="{DA449765-BF56-4F8B-B6FA-7EC044E3712C}" dt="2025-04-22T09:51:50.987" v="9680" actId="1076"/>
          <ac:cxnSpMkLst>
            <pc:docMk/>
            <pc:sldMk cId="1107692888" sldId="305"/>
            <ac:cxnSpMk id="25" creationId="{AD961427-4BD3-9AA9-7424-460FBE8858A4}"/>
          </ac:cxnSpMkLst>
        </pc:cxnChg>
        <pc:cxnChg chg="add mod">
          <ac:chgData name="Rupesh Vissa" userId="71bc4cc26d778a98" providerId="LiveId" clId="{DA449765-BF56-4F8B-B6FA-7EC044E3712C}" dt="2025-04-22T09:52:19.735" v="9683" actId="13822"/>
          <ac:cxnSpMkLst>
            <pc:docMk/>
            <pc:sldMk cId="1107692888" sldId="305"/>
            <ac:cxnSpMk id="27" creationId="{5F956EDC-20ED-CD26-48D0-15DA8B3B43AB}"/>
          </ac:cxnSpMkLst>
        </pc:cxnChg>
        <pc:cxnChg chg="add mod">
          <ac:chgData name="Rupesh Vissa" userId="71bc4cc26d778a98" providerId="LiveId" clId="{DA449765-BF56-4F8B-B6FA-7EC044E3712C}" dt="2025-04-22T09:52:28.357" v="9685" actId="13822"/>
          <ac:cxnSpMkLst>
            <pc:docMk/>
            <pc:sldMk cId="1107692888" sldId="305"/>
            <ac:cxnSpMk id="29" creationId="{BC5214A9-8A11-FC6F-13C2-C3BD8789AB38}"/>
          </ac:cxnSpMkLst>
        </pc:cxnChg>
        <pc:cxnChg chg="add mod">
          <ac:chgData name="Rupesh Vissa" userId="71bc4cc26d778a98" providerId="LiveId" clId="{DA449765-BF56-4F8B-B6FA-7EC044E3712C}" dt="2025-04-22T09:52:44.532" v="9687" actId="13822"/>
          <ac:cxnSpMkLst>
            <pc:docMk/>
            <pc:sldMk cId="1107692888" sldId="305"/>
            <ac:cxnSpMk id="31" creationId="{4F4A9C2F-A184-3EB3-8447-C2629BA17412}"/>
          </ac:cxnSpMkLst>
        </pc:cxnChg>
        <pc:cxnChg chg="add mod">
          <ac:chgData name="Rupesh Vissa" userId="71bc4cc26d778a98" providerId="LiveId" clId="{DA449765-BF56-4F8B-B6FA-7EC044E3712C}" dt="2025-04-22T09:52:52.251" v="9689" actId="13822"/>
          <ac:cxnSpMkLst>
            <pc:docMk/>
            <pc:sldMk cId="1107692888" sldId="305"/>
            <ac:cxnSpMk id="33" creationId="{60C62990-0A63-E697-39E1-2C44980E1150}"/>
          </ac:cxnSpMkLst>
        </pc:cxnChg>
        <pc:cxnChg chg="add mod">
          <ac:chgData name="Rupesh Vissa" userId="71bc4cc26d778a98" providerId="LiveId" clId="{DA449765-BF56-4F8B-B6FA-7EC044E3712C}" dt="2025-04-22T09:52:58.323" v="9691" actId="1076"/>
          <ac:cxnSpMkLst>
            <pc:docMk/>
            <pc:sldMk cId="1107692888" sldId="305"/>
            <ac:cxnSpMk id="34" creationId="{AFA18B2F-B9D7-8589-04FB-237E89900C07}"/>
          </ac:cxnSpMkLst>
        </pc:cxnChg>
        <pc:cxnChg chg="add mod">
          <ac:chgData name="Rupesh Vissa" userId="71bc4cc26d778a98" providerId="LiveId" clId="{DA449765-BF56-4F8B-B6FA-7EC044E3712C}" dt="2025-04-22T09:53:06.234" v="9693" actId="1076"/>
          <ac:cxnSpMkLst>
            <pc:docMk/>
            <pc:sldMk cId="1107692888" sldId="305"/>
            <ac:cxnSpMk id="35" creationId="{7E2A2B92-674F-49AC-0E88-EA1C2E5160AF}"/>
          </ac:cxnSpMkLst>
        </pc:cxnChg>
        <pc:cxnChg chg="add mod">
          <ac:chgData name="Rupesh Vissa" userId="71bc4cc26d778a98" providerId="LiveId" clId="{DA449765-BF56-4F8B-B6FA-7EC044E3712C}" dt="2025-04-22T09:53:57.024" v="9701" actId="14100"/>
          <ac:cxnSpMkLst>
            <pc:docMk/>
            <pc:sldMk cId="1107692888" sldId="305"/>
            <ac:cxnSpMk id="37" creationId="{0487B9AA-3CB0-2F34-CA4D-04C7C52ED58D}"/>
          </ac:cxnSpMkLst>
        </pc:cxnChg>
        <pc:cxnChg chg="add mod">
          <ac:chgData name="Rupesh Vissa" userId="71bc4cc26d778a98" providerId="LiveId" clId="{DA449765-BF56-4F8B-B6FA-7EC044E3712C}" dt="2025-04-22T09:54:27.150" v="9706" actId="1076"/>
          <ac:cxnSpMkLst>
            <pc:docMk/>
            <pc:sldMk cId="1107692888" sldId="305"/>
            <ac:cxnSpMk id="39" creationId="{2E8D6F14-BE0B-6E88-6747-82EEF5D5A61D}"/>
          </ac:cxnSpMkLst>
        </pc:cxnChg>
        <pc:cxnChg chg="add mod">
          <ac:chgData name="Rupesh Vissa" userId="71bc4cc26d778a98" providerId="LiveId" clId="{DA449765-BF56-4F8B-B6FA-7EC044E3712C}" dt="2025-04-22T09:54:34.515" v="9707" actId="1076"/>
          <ac:cxnSpMkLst>
            <pc:docMk/>
            <pc:sldMk cId="1107692888" sldId="305"/>
            <ac:cxnSpMk id="44" creationId="{D364B2CC-375D-1C1F-21B9-3180091B5C58}"/>
          </ac:cxnSpMkLst>
        </pc:cxnChg>
        <pc:cxnChg chg="add mod">
          <ac:chgData name="Rupesh Vissa" userId="71bc4cc26d778a98" providerId="LiveId" clId="{DA449765-BF56-4F8B-B6FA-7EC044E3712C}" dt="2025-04-22T09:55:10.230" v="9710" actId="1038"/>
          <ac:cxnSpMkLst>
            <pc:docMk/>
            <pc:sldMk cId="1107692888" sldId="305"/>
            <ac:cxnSpMk id="45" creationId="{08D87AB0-C023-5D54-F012-60B861276EBF}"/>
          </ac:cxnSpMkLst>
        </pc:cxnChg>
        <pc:cxnChg chg="add mod">
          <ac:chgData name="Rupesh Vissa" userId="71bc4cc26d778a98" providerId="LiveId" clId="{DA449765-BF56-4F8B-B6FA-7EC044E3712C}" dt="2025-04-22T09:55:16.902" v="9712" actId="1076"/>
          <ac:cxnSpMkLst>
            <pc:docMk/>
            <pc:sldMk cId="1107692888" sldId="305"/>
            <ac:cxnSpMk id="46" creationId="{CE225DE9-0F54-8184-EED4-2805793BCAE4}"/>
          </ac:cxnSpMkLst>
        </pc:cxnChg>
        <pc:cxnChg chg="add mod">
          <ac:chgData name="Rupesh Vissa" userId="71bc4cc26d778a98" providerId="LiveId" clId="{DA449765-BF56-4F8B-B6FA-7EC044E3712C}" dt="2025-04-22T09:55:31.919" v="9716" actId="1037"/>
          <ac:cxnSpMkLst>
            <pc:docMk/>
            <pc:sldMk cId="1107692888" sldId="305"/>
            <ac:cxnSpMk id="48" creationId="{FA391957-D047-B901-5B07-FC5051273683}"/>
          </ac:cxnSpMkLst>
        </pc:cxnChg>
      </pc:sldChg>
      <pc:sldChg chg="addSp delSp modSp new mod">
        <pc:chgData name="Rupesh Vissa" userId="71bc4cc26d778a98" providerId="LiveId" clId="{DA449765-BF56-4F8B-B6FA-7EC044E3712C}" dt="2025-04-22T10:15:55.241" v="9978" actId="1076"/>
        <pc:sldMkLst>
          <pc:docMk/>
          <pc:sldMk cId="3767028969" sldId="306"/>
        </pc:sldMkLst>
        <pc:spChg chg="add mod">
          <ac:chgData name="Rupesh Vissa" userId="71bc4cc26d778a98" providerId="LiveId" clId="{DA449765-BF56-4F8B-B6FA-7EC044E3712C}" dt="2025-04-22T09:58:17.089" v="9723" actId="14100"/>
          <ac:spMkLst>
            <pc:docMk/>
            <pc:sldMk cId="3767028969" sldId="306"/>
            <ac:spMk id="3" creationId="{ED51BBA8-E0B3-6A78-830D-C0D0AB766C49}"/>
          </ac:spMkLst>
        </pc:spChg>
        <pc:spChg chg="add mod">
          <ac:chgData name="Rupesh Vissa" userId="71bc4cc26d778a98" providerId="LiveId" clId="{DA449765-BF56-4F8B-B6FA-7EC044E3712C}" dt="2025-04-22T10:13:38.287" v="9962" actId="1076"/>
          <ac:spMkLst>
            <pc:docMk/>
            <pc:sldMk cId="3767028969" sldId="306"/>
            <ac:spMk id="5" creationId="{0DA7AB76-BEAA-0B45-D7B6-5EE41063667F}"/>
          </ac:spMkLst>
        </pc:spChg>
        <pc:spChg chg="add mod">
          <ac:chgData name="Rupesh Vissa" userId="71bc4cc26d778a98" providerId="LiveId" clId="{DA449765-BF56-4F8B-B6FA-7EC044E3712C}" dt="2025-04-22T10:13:41.792" v="9963" actId="1076"/>
          <ac:spMkLst>
            <pc:docMk/>
            <pc:sldMk cId="3767028969" sldId="306"/>
            <ac:spMk id="8" creationId="{41F88219-038F-1224-7BED-DA9E6230DE42}"/>
          </ac:spMkLst>
        </pc:spChg>
        <pc:picChg chg="add mod modCrop">
          <ac:chgData name="Rupesh Vissa" userId="71bc4cc26d778a98" providerId="LiveId" clId="{DA449765-BF56-4F8B-B6FA-7EC044E3712C}" dt="2025-04-22T10:15:55.241" v="9978" actId="1076"/>
          <ac:picMkLst>
            <pc:docMk/>
            <pc:sldMk cId="3767028969" sldId="306"/>
            <ac:picMk id="12" creationId="{B8B5921E-B21D-A774-FE65-7279F6940515}"/>
          </ac:picMkLst>
        </pc:picChg>
      </pc:sldChg>
      <pc:sldChg chg="addSp delSp modSp new mod">
        <pc:chgData name="Rupesh Vissa" userId="71bc4cc26d778a98" providerId="LiveId" clId="{DA449765-BF56-4F8B-B6FA-7EC044E3712C}" dt="2025-04-22T10:28:06.521" v="10209" actId="14100"/>
        <pc:sldMkLst>
          <pc:docMk/>
          <pc:sldMk cId="3634675808" sldId="307"/>
        </pc:sldMkLst>
        <pc:spChg chg="add mod">
          <ac:chgData name="Rupesh Vissa" userId="71bc4cc26d778a98" providerId="LiveId" clId="{DA449765-BF56-4F8B-B6FA-7EC044E3712C}" dt="2025-04-22T10:24:36.061" v="10203" actId="1076"/>
          <ac:spMkLst>
            <pc:docMk/>
            <pc:sldMk cId="3634675808" sldId="307"/>
            <ac:spMk id="5" creationId="{3F44737A-A9A6-C69E-5AC8-06D1EFA147FE}"/>
          </ac:spMkLst>
        </pc:spChg>
        <pc:spChg chg="add mod">
          <ac:chgData name="Rupesh Vissa" userId="71bc4cc26d778a98" providerId="LiveId" clId="{DA449765-BF56-4F8B-B6FA-7EC044E3712C}" dt="2025-04-22T10:24:29.858" v="10202" actId="1076"/>
          <ac:spMkLst>
            <pc:docMk/>
            <pc:sldMk cId="3634675808" sldId="307"/>
            <ac:spMk id="6" creationId="{46000547-F62D-C88B-7E11-9429E0D7D304}"/>
          </ac:spMkLst>
        </pc:spChg>
        <pc:spChg chg="add mod">
          <ac:chgData name="Rupesh Vissa" userId="71bc4cc26d778a98" providerId="LiveId" clId="{DA449765-BF56-4F8B-B6FA-7EC044E3712C}" dt="2025-04-22T10:24:22.964" v="10200" actId="1076"/>
          <ac:spMkLst>
            <pc:docMk/>
            <pc:sldMk cId="3634675808" sldId="307"/>
            <ac:spMk id="7" creationId="{4AD50891-1595-ADE1-5930-E0C02ECF5249}"/>
          </ac:spMkLst>
        </pc:spChg>
        <pc:picChg chg="add mod">
          <ac:chgData name="Rupesh Vissa" userId="71bc4cc26d778a98" providerId="LiveId" clId="{DA449765-BF56-4F8B-B6FA-7EC044E3712C}" dt="2025-04-22T10:28:06.521" v="10209" actId="14100"/>
          <ac:picMkLst>
            <pc:docMk/>
            <pc:sldMk cId="3634675808" sldId="307"/>
            <ac:picMk id="9" creationId="{333428F9-B1B9-2B29-2244-ED8A6680285C}"/>
          </ac:picMkLst>
        </pc:picChg>
      </pc:sldChg>
      <pc:sldChg chg="addSp delSp modSp new mod">
        <pc:chgData name="Rupesh Vissa" userId="71bc4cc26d778a98" providerId="LiveId" clId="{DA449765-BF56-4F8B-B6FA-7EC044E3712C}" dt="2025-04-22T10:55:24.763" v="10794" actId="1076"/>
        <pc:sldMkLst>
          <pc:docMk/>
          <pc:sldMk cId="204382946" sldId="308"/>
        </pc:sldMkLst>
        <pc:spChg chg="add mod">
          <ac:chgData name="Rupesh Vissa" userId="71bc4cc26d778a98" providerId="LiveId" clId="{DA449765-BF56-4F8B-B6FA-7EC044E3712C}" dt="2025-04-22T10:46:44.588" v="10550" actId="27636"/>
          <ac:spMkLst>
            <pc:docMk/>
            <pc:sldMk cId="204382946" sldId="308"/>
            <ac:spMk id="3" creationId="{DEBA6D3B-B3FF-B42A-28F9-0793ED5886C5}"/>
          </ac:spMkLst>
        </pc:spChg>
        <pc:spChg chg="add mod">
          <ac:chgData name="Rupesh Vissa" userId="71bc4cc26d778a98" providerId="LiveId" clId="{DA449765-BF56-4F8B-B6FA-7EC044E3712C}" dt="2025-04-22T10:46:47.644" v="10551" actId="1076"/>
          <ac:spMkLst>
            <pc:docMk/>
            <pc:sldMk cId="204382946" sldId="308"/>
            <ac:spMk id="4" creationId="{A228EA89-7A58-A220-0E00-ADDD5362A014}"/>
          </ac:spMkLst>
        </pc:spChg>
        <pc:spChg chg="add mod">
          <ac:chgData name="Rupesh Vissa" userId="71bc4cc26d778a98" providerId="LiveId" clId="{DA449765-BF56-4F8B-B6FA-7EC044E3712C}" dt="2025-04-22T10:46:50.129" v="10552" actId="1076"/>
          <ac:spMkLst>
            <pc:docMk/>
            <pc:sldMk cId="204382946" sldId="308"/>
            <ac:spMk id="5" creationId="{E52DB682-084E-C6D2-DE44-27F4D67AC9B4}"/>
          </ac:spMkLst>
        </pc:spChg>
        <pc:spChg chg="add mod">
          <ac:chgData name="Rupesh Vissa" userId="71bc4cc26d778a98" providerId="LiveId" clId="{DA449765-BF56-4F8B-B6FA-7EC044E3712C}" dt="2025-04-22T10:46:53.958" v="10553" actId="1076"/>
          <ac:spMkLst>
            <pc:docMk/>
            <pc:sldMk cId="204382946" sldId="308"/>
            <ac:spMk id="6" creationId="{8C11D828-0943-6E47-1A24-56395AF38AA0}"/>
          </ac:spMkLst>
        </pc:spChg>
        <pc:spChg chg="add mod">
          <ac:chgData name="Rupesh Vissa" userId="71bc4cc26d778a98" providerId="LiveId" clId="{DA449765-BF56-4F8B-B6FA-7EC044E3712C}" dt="2025-04-22T10:46:56.882" v="10554" actId="1076"/>
          <ac:spMkLst>
            <pc:docMk/>
            <pc:sldMk cId="204382946" sldId="308"/>
            <ac:spMk id="7" creationId="{20E67049-10D4-E837-647F-9D6176EA125F}"/>
          </ac:spMkLst>
        </pc:spChg>
        <pc:spChg chg="add mod">
          <ac:chgData name="Rupesh Vissa" userId="71bc4cc26d778a98" providerId="LiveId" clId="{DA449765-BF56-4F8B-B6FA-7EC044E3712C}" dt="2025-04-22T10:46:58.929" v="10555" actId="1076"/>
          <ac:spMkLst>
            <pc:docMk/>
            <pc:sldMk cId="204382946" sldId="308"/>
            <ac:spMk id="8" creationId="{AE3C7065-AD98-D5AE-1C2F-B61ACB1B3C5B}"/>
          </ac:spMkLst>
        </pc:spChg>
        <pc:spChg chg="add mod">
          <ac:chgData name="Rupesh Vissa" userId="71bc4cc26d778a98" providerId="LiveId" clId="{DA449765-BF56-4F8B-B6FA-7EC044E3712C}" dt="2025-04-22T10:47:01.593" v="10556" actId="1076"/>
          <ac:spMkLst>
            <pc:docMk/>
            <pc:sldMk cId="204382946" sldId="308"/>
            <ac:spMk id="9" creationId="{E6FC61A6-5AE7-8F0B-A160-40BDF0511438}"/>
          </ac:spMkLst>
        </pc:spChg>
        <pc:spChg chg="add mod">
          <ac:chgData name="Rupesh Vissa" userId="71bc4cc26d778a98" providerId="LiveId" clId="{DA449765-BF56-4F8B-B6FA-7EC044E3712C}" dt="2025-04-22T10:47:41.550" v="10575" actId="14861"/>
          <ac:spMkLst>
            <pc:docMk/>
            <pc:sldMk cId="204382946" sldId="308"/>
            <ac:spMk id="10" creationId="{7CEB2940-8FEB-105A-6D18-CF0418B9F31A}"/>
          </ac:spMkLst>
        </pc:spChg>
        <pc:spChg chg="add mod">
          <ac:chgData name="Rupesh Vissa" userId="71bc4cc26d778a98" providerId="LiveId" clId="{DA449765-BF56-4F8B-B6FA-7EC044E3712C}" dt="2025-04-22T10:48:30.289" v="10594" actId="403"/>
          <ac:spMkLst>
            <pc:docMk/>
            <pc:sldMk cId="204382946" sldId="308"/>
            <ac:spMk id="11" creationId="{8EBAC72C-1517-7A10-2DAB-25D2FAFD1423}"/>
          </ac:spMkLst>
        </pc:spChg>
        <pc:spChg chg="add mod">
          <ac:chgData name="Rupesh Vissa" userId="71bc4cc26d778a98" providerId="LiveId" clId="{DA449765-BF56-4F8B-B6FA-7EC044E3712C}" dt="2025-04-22T10:50:50.637" v="10650" actId="1076"/>
          <ac:spMkLst>
            <pc:docMk/>
            <pc:sldMk cId="204382946" sldId="308"/>
            <ac:spMk id="12" creationId="{F5A2FFFE-494F-C88E-48BA-1B1D52639E29}"/>
          </ac:spMkLst>
        </pc:spChg>
        <pc:spChg chg="add mod">
          <ac:chgData name="Rupesh Vissa" userId="71bc4cc26d778a98" providerId="LiveId" clId="{DA449765-BF56-4F8B-B6FA-7EC044E3712C}" dt="2025-04-22T10:50:48.335" v="10649" actId="1076"/>
          <ac:spMkLst>
            <pc:docMk/>
            <pc:sldMk cId="204382946" sldId="308"/>
            <ac:spMk id="13" creationId="{D2B97814-3DC0-873F-DD65-A1639D39BA47}"/>
          </ac:spMkLst>
        </pc:spChg>
        <pc:spChg chg="add mod">
          <ac:chgData name="Rupesh Vissa" userId="71bc4cc26d778a98" providerId="LiveId" clId="{DA449765-BF56-4F8B-B6FA-7EC044E3712C}" dt="2025-04-22T10:51:27.825" v="10664" actId="14861"/>
          <ac:spMkLst>
            <pc:docMk/>
            <pc:sldMk cId="204382946" sldId="308"/>
            <ac:spMk id="14" creationId="{C688966D-E460-2E5E-093F-C4D0D88227E0}"/>
          </ac:spMkLst>
        </pc:spChg>
        <pc:spChg chg="add mod">
          <ac:chgData name="Rupesh Vissa" userId="71bc4cc26d778a98" providerId="LiveId" clId="{DA449765-BF56-4F8B-B6FA-7EC044E3712C}" dt="2025-04-22T10:52:44.449" v="10713" actId="207"/>
          <ac:spMkLst>
            <pc:docMk/>
            <pc:sldMk cId="204382946" sldId="308"/>
            <ac:spMk id="15" creationId="{7DC08F16-E44C-665B-DA8C-B354FF2307C8}"/>
          </ac:spMkLst>
        </pc:spChg>
        <pc:spChg chg="add mod">
          <ac:chgData name="Rupesh Vissa" userId="71bc4cc26d778a98" providerId="LiveId" clId="{DA449765-BF56-4F8B-B6FA-7EC044E3712C}" dt="2025-04-22T10:53:25.291" v="10739" actId="1076"/>
          <ac:spMkLst>
            <pc:docMk/>
            <pc:sldMk cId="204382946" sldId="308"/>
            <ac:spMk id="16" creationId="{CE8D44DB-C789-E522-08CB-B9C5996F6185}"/>
          </ac:spMkLst>
        </pc:spChg>
        <pc:spChg chg="add mod">
          <ac:chgData name="Rupesh Vissa" userId="71bc4cc26d778a98" providerId="LiveId" clId="{DA449765-BF56-4F8B-B6FA-7EC044E3712C}" dt="2025-04-22T10:53:50.573" v="10750" actId="20577"/>
          <ac:spMkLst>
            <pc:docMk/>
            <pc:sldMk cId="204382946" sldId="308"/>
            <ac:spMk id="17" creationId="{6147264D-9C4C-2CB6-999C-5376A88D9EC6}"/>
          </ac:spMkLst>
        </pc:spChg>
        <pc:spChg chg="add mod">
          <ac:chgData name="Rupesh Vissa" userId="71bc4cc26d778a98" providerId="LiveId" clId="{DA449765-BF56-4F8B-B6FA-7EC044E3712C}" dt="2025-04-22T10:54:38.554" v="10786" actId="1076"/>
          <ac:spMkLst>
            <pc:docMk/>
            <pc:sldMk cId="204382946" sldId="308"/>
            <ac:spMk id="18" creationId="{0C9B3383-38B1-057F-A84C-6244B862C8CA}"/>
          </ac:spMkLst>
        </pc:spChg>
        <pc:cxnChg chg="add mod">
          <ac:chgData name="Rupesh Vissa" userId="71bc4cc26d778a98" providerId="LiveId" clId="{DA449765-BF56-4F8B-B6FA-7EC044E3712C}" dt="2025-04-22T10:54:50.077" v="10788" actId="13822"/>
          <ac:cxnSpMkLst>
            <pc:docMk/>
            <pc:sldMk cId="204382946" sldId="308"/>
            <ac:cxnSpMk id="20" creationId="{CDB06E2E-76A0-5314-0420-68ACBFA87A4F}"/>
          </ac:cxnSpMkLst>
        </pc:cxnChg>
        <pc:cxnChg chg="add mod">
          <ac:chgData name="Rupesh Vissa" userId="71bc4cc26d778a98" providerId="LiveId" clId="{DA449765-BF56-4F8B-B6FA-7EC044E3712C}" dt="2025-04-22T10:55:10.158" v="10792" actId="1076"/>
          <ac:cxnSpMkLst>
            <pc:docMk/>
            <pc:sldMk cId="204382946" sldId="308"/>
            <ac:cxnSpMk id="21" creationId="{4C8C7B58-D995-7D81-C215-DDCC1CD3EE3D}"/>
          </ac:cxnSpMkLst>
        </pc:cxnChg>
        <pc:cxnChg chg="add mod">
          <ac:chgData name="Rupesh Vissa" userId="71bc4cc26d778a98" providerId="LiveId" clId="{DA449765-BF56-4F8B-B6FA-7EC044E3712C}" dt="2025-04-22T10:55:04.604" v="10791" actId="1076"/>
          <ac:cxnSpMkLst>
            <pc:docMk/>
            <pc:sldMk cId="204382946" sldId="308"/>
            <ac:cxnSpMk id="22" creationId="{84CA7B83-01C6-9174-3372-D7D78339B15C}"/>
          </ac:cxnSpMkLst>
        </pc:cxnChg>
        <pc:cxnChg chg="add mod">
          <ac:chgData name="Rupesh Vissa" userId="71bc4cc26d778a98" providerId="LiveId" clId="{DA449765-BF56-4F8B-B6FA-7EC044E3712C}" dt="2025-04-22T10:55:24.763" v="10794" actId="1076"/>
          <ac:cxnSpMkLst>
            <pc:docMk/>
            <pc:sldMk cId="204382946" sldId="308"/>
            <ac:cxnSpMk id="23" creationId="{79B6B4B6-EA18-60DD-A617-5A90A78E7CFE}"/>
          </ac:cxnSpMkLst>
        </pc:cxnChg>
      </pc:sldChg>
    </pc:docChg>
  </pc:docChgLst>
  <pc:docChgLst>
    <pc:chgData name="Rupesh Vissa" userId="71bc4cc26d778a98" providerId="LiveId" clId="{23CB3C2E-69A2-4E41-8AB4-9F57A889721D}"/>
    <pc:docChg chg="custSel addSld modSld">
      <pc:chgData name="Rupesh Vissa" userId="71bc4cc26d778a98" providerId="LiveId" clId="{23CB3C2E-69A2-4E41-8AB4-9F57A889721D}" dt="2025-05-21T07:17:29.236" v="284"/>
      <pc:docMkLst>
        <pc:docMk/>
      </pc:docMkLst>
      <pc:sldChg chg="addSp delSp modSp mod">
        <pc:chgData name="Rupesh Vissa" userId="71bc4cc26d778a98" providerId="LiveId" clId="{23CB3C2E-69A2-4E41-8AB4-9F57A889721D}" dt="2025-05-21T07:17:29.236" v="284"/>
        <pc:sldMkLst>
          <pc:docMk/>
          <pc:sldMk cId="1938970640" sldId="256"/>
        </pc:sldMkLst>
        <pc:spChg chg="mod">
          <ac:chgData name="Rupesh Vissa" userId="71bc4cc26d778a98" providerId="LiveId" clId="{23CB3C2E-69A2-4E41-8AB4-9F57A889721D}" dt="2025-05-21T05:05:22.287" v="275" actId="20577"/>
          <ac:spMkLst>
            <pc:docMk/>
            <pc:sldMk cId="1938970640" sldId="256"/>
            <ac:spMk id="2" creationId="{859C3FF9-5587-2F87-F8B1-5F51CEF52B81}"/>
          </ac:spMkLst>
        </pc:spChg>
        <pc:spChg chg="del">
          <ac:chgData name="Rupesh Vissa" userId="71bc4cc26d778a98" providerId="LiveId" clId="{23CB3C2E-69A2-4E41-8AB4-9F57A889721D}" dt="2025-05-21T07:17:29.236" v="284"/>
          <ac:spMkLst>
            <pc:docMk/>
            <pc:sldMk cId="1938970640" sldId="256"/>
            <ac:spMk id="3" creationId="{09783860-3618-F7EB-A9BE-E914FA5DBAEC}"/>
          </ac:spMkLst>
        </pc:spChg>
        <pc:spChg chg="add mod">
          <ac:chgData name="Rupesh Vissa" userId="71bc4cc26d778a98" providerId="LiveId" clId="{23CB3C2E-69A2-4E41-8AB4-9F57A889721D}" dt="2025-05-21T07:17:29.236" v="284"/>
          <ac:spMkLst>
            <pc:docMk/>
            <pc:sldMk cId="1938970640" sldId="256"/>
            <ac:spMk id="4" creationId="{26CE9379-BAEA-CE3D-8EA2-F920F31C286A}"/>
          </ac:spMkLst>
        </pc:spChg>
      </pc:sldChg>
      <pc:sldChg chg="modSp mod">
        <pc:chgData name="Rupesh Vissa" userId="71bc4cc26d778a98" providerId="LiveId" clId="{23CB3C2E-69A2-4E41-8AB4-9F57A889721D}" dt="2025-05-21T05:49:38.767" v="276" actId="2711"/>
        <pc:sldMkLst>
          <pc:docMk/>
          <pc:sldMk cId="3408576937" sldId="270"/>
        </pc:sldMkLst>
        <pc:spChg chg="mod">
          <ac:chgData name="Rupesh Vissa" userId="71bc4cc26d778a98" providerId="LiveId" clId="{23CB3C2E-69A2-4E41-8AB4-9F57A889721D}" dt="2025-05-20T09:21:25.774" v="180" actId="20577"/>
          <ac:spMkLst>
            <pc:docMk/>
            <pc:sldMk cId="3408576937" sldId="270"/>
            <ac:spMk id="13" creationId="{EA2FC6F8-4B92-18A9-3FE6-F479CBF2D234}"/>
          </ac:spMkLst>
        </pc:spChg>
        <pc:spChg chg="mod">
          <ac:chgData name="Rupesh Vissa" userId="71bc4cc26d778a98" providerId="LiveId" clId="{23CB3C2E-69A2-4E41-8AB4-9F57A889721D}" dt="2025-05-21T05:49:38.767" v="276" actId="2711"/>
          <ac:spMkLst>
            <pc:docMk/>
            <pc:sldMk cId="3408576937" sldId="270"/>
            <ac:spMk id="14" creationId="{7E061D3D-E270-2CA0-E1B0-81A652886FD2}"/>
          </ac:spMkLst>
        </pc:spChg>
      </pc:sldChg>
      <pc:sldChg chg="modSp mod">
        <pc:chgData name="Rupesh Vissa" userId="71bc4cc26d778a98" providerId="LiveId" clId="{23CB3C2E-69A2-4E41-8AB4-9F57A889721D}" dt="2025-05-21T00:22:21.556" v="240" actId="207"/>
        <pc:sldMkLst>
          <pc:docMk/>
          <pc:sldMk cId="772447223" sldId="276"/>
        </pc:sldMkLst>
        <pc:spChg chg="mod">
          <ac:chgData name="Rupesh Vissa" userId="71bc4cc26d778a98" providerId="LiveId" clId="{23CB3C2E-69A2-4E41-8AB4-9F57A889721D}" dt="2025-05-21T00:22:21.556" v="240" actId="207"/>
          <ac:spMkLst>
            <pc:docMk/>
            <pc:sldMk cId="772447223" sldId="276"/>
            <ac:spMk id="3" creationId="{E7ED5A9F-0269-0F18-04E9-184469A8E326}"/>
          </ac:spMkLst>
        </pc:spChg>
      </pc:sldChg>
      <pc:sldChg chg="modSp mod">
        <pc:chgData name="Rupesh Vissa" userId="71bc4cc26d778a98" providerId="LiveId" clId="{23CB3C2E-69A2-4E41-8AB4-9F57A889721D}" dt="2025-05-20T10:01:26.737" v="213" actId="1038"/>
        <pc:sldMkLst>
          <pc:docMk/>
          <pc:sldMk cId="3406263377" sldId="281"/>
        </pc:sldMkLst>
        <pc:spChg chg="mod">
          <ac:chgData name="Rupesh Vissa" userId="71bc4cc26d778a98" providerId="LiveId" clId="{23CB3C2E-69A2-4E41-8AB4-9F57A889721D}" dt="2025-05-20T10:01:07.105" v="210" actId="2711"/>
          <ac:spMkLst>
            <pc:docMk/>
            <pc:sldMk cId="3406263377" sldId="281"/>
            <ac:spMk id="6" creationId="{3340372B-CBA4-FE51-4B12-78D1F2FF0E32}"/>
          </ac:spMkLst>
        </pc:spChg>
        <pc:spChg chg="mod">
          <ac:chgData name="Rupesh Vissa" userId="71bc4cc26d778a98" providerId="LiveId" clId="{23CB3C2E-69A2-4E41-8AB4-9F57A889721D}" dt="2025-05-20T10:01:26.737" v="213" actId="1038"/>
          <ac:spMkLst>
            <pc:docMk/>
            <pc:sldMk cId="3406263377" sldId="281"/>
            <ac:spMk id="7" creationId="{2D3EE17F-7135-ECB4-C840-ADCC9F91259E}"/>
          </ac:spMkLst>
        </pc:spChg>
        <pc:spChg chg="mod">
          <ac:chgData name="Rupesh Vissa" userId="71bc4cc26d778a98" providerId="LiveId" clId="{23CB3C2E-69A2-4E41-8AB4-9F57A889721D}" dt="2025-05-20T09:59:21.822" v="209" actId="20577"/>
          <ac:spMkLst>
            <pc:docMk/>
            <pc:sldMk cId="3406263377" sldId="281"/>
            <ac:spMk id="8" creationId="{9949AB76-5E64-206B-7D08-92B2C977F99F}"/>
          </ac:spMkLst>
        </pc:spChg>
      </pc:sldChg>
      <pc:sldChg chg="modSp mod">
        <pc:chgData name="Rupesh Vissa" userId="71bc4cc26d778a98" providerId="LiveId" clId="{23CB3C2E-69A2-4E41-8AB4-9F57A889721D}" dt="2025-05-21T07:14:45.483" v="283" actId="20577"/>
        <pc:sldMkLst>
          <pc:docMk/>
          <pc:sldMk cId="2550111086" sldId="285"/>
        </pc:sldMkLst>
        <pc:spChg chg="mod">
          <ac:chgData name="Rupesh Vissa" userId="71bc4cc26d778a98" providerId="LiveId" clId="{23CB3C2E-69A2-4E41-8AB4-9F57A889721D}" dt="2025-05-21T07:14:45.483" v="283" actId="20577"/>
          <ac:spMkLst>
            <pc:docMk/>
            <pc:sldMk cId="2550111086" sldId="285"/>
            <ac:spMk id="3" creationId="{7180B0A1-94CC-1363-6E8A-50949928F14B}"/>
          </ac:spMkLst>
        </pc:spChg>
      </pc:sldChg>
      <pc:sldChg chg="modSp mod">
        <pc:chgData name="Rupesh Vissa" userId="71bc4cc26d778a98" providerId="LiveId" clId="{23CB3C2E-69A2-4E41-8AB4-9F57A889721D}" dt="2025-05-20T13:41:24.457" v="229" actId="20577"/>
        <pc:sldMkLst>
          <pc:docMk/>
          <pc:sldMk cId="2111062594" sldId="291"/>
        </pc:sldMkLst>
        <pc:spChg chg="mod">
          <ac:chgData name="Rupesh Vissa" userId="71bc4cc26d778a98" providerId="LiveId" clId="{23CB3C2E-69A2-4E41-8AB4-9F57A889721D}" dt="2025-05-20T13:41:24.457" v="229" actId="20577"/>
          <ac:spMkLst>
            <pc:docMk/>
            <pc:sldMk cId="2111062594" sldId="291"/>
            <ac:spMk id="3" creationId="{137E3ED2-7A90-73EC-ACF6-BFCA5668D13E}"/>
          </ac:spMkLst>
        </pc:spChg>
      </pc:sldChg>
      <pc:sldChg chg="modSp mod modNotesTx">
        <pc:chgData name="Rupesh Vissa" userId="71bc4cc26d778a98" providerId="LiveId" clId="{23CB3C2E-69A2-4E41-8AB4-9F57A889721D}" dt="2025-05-20T05:39:06.443" v="171" actId="20577"/>
        <pc:sldMkLst>
          <pc:docMk/>
          <pc:sldMk cId="2147949814" sldId="293"/>
        </pc:sldMkLst>
        <pc:spChg chg="mod">
          <ac:chgData name="Rupesh Vissa" userId="71bc4cc26d778a98" providerId="LiveId" clId="{23CB3C2E-69A2-4E41-8AB4-9F57A889721D}" dt="2025-05-20T05:39:06.443" v="171" actId="20577"/>
          <ac:spMkLst>
            <pc:docMk/>
            <pc:sldMk cId="2147949814" sldId="293"/>
            <ac:spMk id="11" creationId="{42C8AF50-36CC-2E37-EC42-CDB09C7F18CB}"/>
          </ac:spMkLst>
        </pc:spChg>
      </pc:sldChg>
      <pc:sldChg chg="modSp mod">
        <pc:chgData name="Rupesh Vissa" userId="71bc4cc26d778a98" providerId="LiveId" clId="{23CB3C2E-69A2-4E41-8AB4-9F57A889721D}" dt="2025-05-20T14:19:09.025" v="239" actId="20577"/>
        <pc:sldMkLst>
          <pc:docMk/>
          <pc:sldMk cId="1555116403" sldId="301"/>
        </pc:sldMkLst>
        <pc:spChg chg="mod">
          <ac:chgData name="Rupesh Vissa" userId="71bc4cc26d778a98" providerId="LiveId" clId="{23CB3C2E-69A2-4E41-8AB4-9F57A889721D}" dt="2025-05-20T07:04:01.772" v="172" actId="20577"/>
          <ac:spMkLst>
            <pc:docMk/>
            <pc:sldMk cId="1555116403" sldId="301"/>
            <ac:spMk id="8" creationId="{068D004A-D961-0EFD-264D-1B12FD7B8639}"/>
          </ac:spMkLst>
        </pc:spChg>
        <pc:spChg chg="mod">
          <ac:chgData name="Rupesh Vissa" userId="71bc4cc26d778a98" providerId="LiveId" clId="{23CB3C2E-69A2-4E41-8AB4-9F57A889721D}" dt="2025-05-20T14:19:09.025" v="239" actId="20577"/>
          <ac:spMkLst>
            <pc:docMk/>
            <pc:sldMk cId="1555116403" sldId="301"/>
            <ac:spMk id="48" creationId="{1A93D7E2-EE35-ED04-1691-204D1A66058F}"/>
          </ac:spMkLst>
        </pc:spChg>
      </pc:sldChg>
      <pc:sldChg chg="modSp mod">
        <pc:chgData name="Rupesh Vissa" userId="71bc4cc26d778a98" providerId="LiveId" clId="{23CB3C2E-69A2-4E41-8AB4-9F57A889721D}" dt="2025-05-20T10:05:04" v="226" actId="1076"/>
        <pc:sldMkLst>
          <pc:docMk/>
          <pc:sldMk cId="1107692888" sldId="305"/>
        </pc:sldMkLst>
        <pc:spChg chg="mod">
          <ac:chgData name="Rupesh Vissa" userId="71bc4cc26d778a98" providerId="LiveId" clId="{23CB3C2E-69A2-4E41-8AB4-9F57A889721D}" dt="2025-05-20T10:04:13.394" v="218" actId="1076"/>
          <ac:spMkLst>
            <pc:docMk/>
            <pc:sldMk cId="1107692888" sldId="305"/>
            <ac:spMk id="12" creationId="{80DB15EA-BD73-F1EC-03B6-5F431DA06ACF}"/>
          </ac:spMkLst>
        </pc:spChg>
        <pc:spChg chg="mod">
          <ac:chgData name="Rupesh Vissa" userId="71bc4cc26d778a98" providerId="LiveId" clId="{23CB3C2E-69A2-4E41-8AB4-9F57A889721D}" dt="2025-05-20T10:04:29.007" v="219" actId="403"/>
          <ac:spMkLst>
            <pc:docMk/>
            <pc:sldMk cId="1107692888" sldId="305"/>
            <ac:spMk id="19" creationId="{EA994DD1-97DA-A3B8-0D71-8F3CA5A16695}"/>
          </ac:spMkLst>
        </pc:spChg>
        <pc:spChg chg="mod">
          <ac:chgData name="Rupesh Vissa" userId="71bc4cc26d778a98" providerId="LiveId" clId="{23CB3C2E-69A2-4E41-8AB4-9F57A889721D}" dt="2025-05-20T10:04:42.404" v="222" actId="1076"/>
          <ac:spMkLst>
            <pc:docMk/>
            <pc:sldMk cId="1107692888" sldId="305"/>
            <ac:spMk id="20" creationId="{5C993625-6131-9A3A-3757-E08797EEB162}"/>
          </ac:spMkLst>
        </pc:spChg>
        <pc:spChg chg="mod">
          <ac:chgData name="Rupesh Vissa" userId="71bc4cc26d778a98" providerId="LiveId" clId="{23CB3C2E-69A2-4E41-8AB4-9F57A889721D}" dt="2025-05-20T10:04:50.388" v="223" actId="403"/>
          <ac:spMkLst>
            <pc:docMk/>
            <pc:sldMk cId="1107692888" sldId="305"/>
            <ac:spMk id="21" creationId="{52954FDC-5EA8-E91E-4D8E-39AA6AE34D90}"/>
          </ac:spMkLst>
        </pc:spChg>
        <pc:spChg chg="mod">
          <ac:chgData name="Rupesh Vissa" userId="71bc4cc26d778a98" providerId="LiveId" clId="{23CB3C2E-69A2-4E41-8AB4-9F57A889721D}" dt="2025-05-20T10:05:04" v="226" actId="1076"/>
          <ac:spMkLst>
            <pc:docMk/>
            <pc:sldMk cId="1107692888" sldId="305"/>
            <ac:spMk id="22" creationId="{331772CF-0064-40A5-BA55-AC9028BEB5CF}"/>
          </ac:spMkLst>
        </pc:spChg>
        <pc:spChg chg="mod">
          <ac:chgData name="Rupesh Vissa" userId="71bc4cc26d778a98" providerId="LiveId" clId="{23CB3C2E-69A2-4E41-8AB4-9F57A889721D}" dt="2025-05-20T10:03:23.596" v="216" actId="1076"/>
          <ac:spMkLst>
            <pc:docMk/>
            <pc:sldMk cId="1107692888" sldId="305"/>
            <ac:spMk id="23" creationId="{5DBB6051-0D0F-97E8-5A24-0C59CA2B8FEC}"/>
          </ac:spMkLst>
        </pc:spChg>
      </pc:sldChg>
      <pc:sldChg chg="modSp new mod">
        <pc:chgData name="Rupesh Vissa" userId="71bc4cc26d778a98" providerId="LiveId" clId="{23CB3C2E-69A2-4E41-8AB4-9F57A889721D}" dt="2025-05-21T06:04:29.636" v="280" actId="403"/>
        <pc:sldMkLst>
          <pc:docMk/>
          <pc:sldMk cId="2516055567" sldId="309"/>
        </pc:sldMkLst>
        <pc:spChg chg="mod">
          <ac:chgData name="Rupesh Vissa" userId="71bc4cc26d778a98" providerId="LiveId" clId="{23CB3C2E-69A2-4E41-8AB4-9F57A889721D}" dt="2025-05-21T06:04:29.636" v="280" actId="403"/>
          <ac:spMkLst>
            <pc:docMk/>
            <pc:sldMk cId="2516055567" sldId="309"/>
            <ac:spMk id="2" creationId="{96791740-3F69-6C4F-5C78-754A5D8E6D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53D9E-3B2A-41CE-BEB9-5A9F757C9E6D}"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17A3B-11B9-4026-8FD7-EE431B4C1A31}" type="slidenum">
              <a:rPr lang="en-US" smtClean="0"/>
              <a:t>‹#›</a:t>
            </a:fld>
            <a:endParaRPr lang="en-US"/>
          </a:p>
        </p:txBody>
      </p:sp>
    </p:spTree>
    <p:extLst>
      <p:ext uri="{BB962C8B-B14F-4D97-AF65-F5344CB8AC3E}">
        <p14:creationId xmlns:p14="http://schemas.microsoft.com/office/powerpoint/2010/main" val="270680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Kidney plays a important role in activating vitamin D by converting its inactive form (25-hydroxyvitamin D) to its active form (1,25-Dihydroxyvitamin D or calcitriol)</a:t>
            </a:r>
          </a:p>
        </p:txBody>
      </p:sp>
      <p:sp>
        <p:nvSpPr>
          <p:cNvPr id="4" name="Slide Number Placeholder 3"/>
          <p:cNvSpPr>
            <a:spLocks noGrp="1"/>
          </p:cNvSpPr>
          <p:nvPr>
            <p:ph type="sldNum" sz="quarter" idx="5"/>
          </p:nvPr>
        </p:nvSpPr>
        <p:spPr/>
        <p:txBody>
          <a:bodyPr/>
          <a:lstStyle/>
          <a:p>
            <a:fld id="{DC917A3B-11B9-4026-8FD7-EE431B4C1A31}" type="slidenum">
              <a:rPr lang="en-US" smtClean="0"/>
              <a:t>17</a:t>
            </a:fld>
            <a:endParaRPr lang="en-US"/>
          </a:p>
        </p:txBody>
      </p:sp>
    </p:spTree>
    <p:extLst>
      <p:ext uri="{BB962C8B-B14F-4D97-AF65-F5344CB8AC3E}">
        <p14:creationId xmlns:p14="http://schemas.microsoft.com/office/powerpoint/2010/main" val="204205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Cortical bone is more severely affected than medullary bone </a:t>
            </a:r>
          </a:p>
        </p:txBody>
      </p:sp>
      <p:sp>
        <p:nvSpPr>
          <p:cNvPr id="4" name="Slide Number Placeholder 3"/>
          <p:cNvSpPr>
            <a:spLocks noGrp="1"/>
          </p:cNvSpPr>
          <p:nvPr>
            <p:ph type="sldNum" sz="quarter" idx="5"/>
          </p:nvPr>
        </p:nvSpPr>
        <p:spPr/>
        <p:txBody>
          <a:bodyPr/>
          <a:lstStyle/>
          <a:p>
            <a:fld id="{DC917A3B-11B9-4026-8FD7-EE431B4C1A31}" type="slidenum">
              <a:rPr lang="en-US" smtClean="0"/>
              <a:t>22</a:t>
            </a:fld>
            <a:endParaRPr lang="en-US"/>
          </a:p>
        </p:txBody>
      </p:sp>
    </p:spTree>
    <p:extLst>
      <p:ext uri="{BB962C8B-B14F-4D97-AF65-F5344CB8AC3E}">
        <p14:creationId xmlns:p14="http://schemas.microsoft.com/office/powerpoint/2010/main" val="186111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Hypercalcemia can interfere with kidneys ability to concentrate urine leading to increased urine output. Increased calcium levels will impair the kidney response to the ADH which normally helps to reabsorb water</a:t>
            </a:r>
          </a:p>
        </p:txBody>
      </p:sp>
      <p:sp>
        <p:nvSpPr>
          <p:cNvPr id="4" name="Slide Number Placeholder 3"/>
          <p:cNvSpPr>
            <a:spLocks noGrp="1"/>
          </p:cNvSpPr>
          <p:nvPr>
            <p:ph type="sldNum" sz="quarter" idx="5"/>
          </p:nvPr>
        </p:nvSpPr>
        <p:spPr/>
        <p:txBody>
          <a:bodyPr/>
          <a:lstStyle/>
          <a:p>
            <a:fld id="{DC917A3B-11B9-4026-8FD7-EE431B4C1A31}" type="slidenum">
              <a:rPr lang="en-US" smtClean="0"/>
              <a:t>26</a:t>
            </a:fld>
            <a:endParaRPr lang="en-US"/>
          </a:p>
        </p:txBody>
      </p:sp>
    </p:spTree>
    <p:extLst>
      <p:ext uri="{BB962C8B-B14F-4D97-AF65-F5344CB8AC3E}">
        <p14:creationId xmlns:p14="http://schemas.microsoft.com/office/powerpoint/2010/main" val="5894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BMP – Basal metabolic panel like blood sugar, chloride, calcium, sodium, potassium, carbon dioxide and chloride</a:t>
            </a:r>
          </a:p>
        </p:txBody>
      </p:sp>
      <p:sp>
        <p:nvSpPr>
          <p:cNvPr id="4" name="Slide Number Placeholder 3"/>
          <p:cNvSpPr>
            <a:spLocks noGrp="1"/>
          </p:cNvSpPr>
          <p:nvPr>
            <p:ph type="sldNum" sz="quarter" idx="5"/>
          </p:nvPr>
        </p:nvSpPr>
        <p:spPr/>
        <p:txBody>
          <a:bodyPr/>
          <a:lstStyle/>
          <a:p>
            <a:fld id="{DC917A3B-11B9-4026-8FD7-EE431B4C1A31}" type="slidenum">
              <a:rPr lang="en-US" smtClean="0"/>
              <a:t>30</a:t>
            </a:fld>
            <a:endParaRPr lang="en-US"/>
          </a:p>
        </p:txBody>
      </p:sp>
    </p:spTree>
    <p:extLst>
      <p:ext uri="{BB962C8B-B14F-4D97-AF65-F5344CB8AC3E}">
        <p14:creationId xmlns:p14="http://schemas.microsoft.com/office/powerpoint/2010/main" val="83597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Chromsome</a:t>
            </a:r>
            <a:r>
              <a:rPr lang="en-US" dirty="0"/>
              <a:t> 21q22.3 – AIRE gene promotes tissue specific antigen (TSA) expression and promote expression of various TSA genes . AIRE in </a:t>
            </a:r>
            <a:r>
              <a:rPr lang="en-US" dirty="0" err="1"/>
              <a:t>mETC</a:t>
            </a:r>
            <a:r>
              <a:rPr lang="en-US" dirty="0"/>
              <a:t> express TSA during T cell development and then presents to maturing T cells, subsequently recognized by  autoreactive T cells undergoing negative </a:t>
            </a:r>
            <a:r>
              <a:rPr lang="en-US" dirty="0" err="1"/>
              <a:t>selction</a:t>
            </a:r>
            <a:r>
              <a:rPr lang="en-US" dirty="0"/>
              <a:t> through apoptosis or inducing a specific subset of regulatory T cells to prevent the </a:t>
            </a:r>
            <a:r>
              <a:rPr lang="en-US" dirty="0" err="1"/>
              <a:t>the</a:t>
            </a:r>
            <a:r>
              <a:rPr lang="en-US" dirty="0"/>
              <a:t> development of </a:t>
            </a:r>
            <a:r>
              <a:rPr lang="en-US" dirty="0" err="1"/>
              <a:t>sevre</a:t>
            </a:r>
            <a:r>
              <a:rPr lang="en-US" dirty="0"/>
              <a:t> autoimmunity. Auto antibodies are produced specifically against type1 interferon</a:t>
            </a:r>
          </a:p>
        </p:txBody>
      </p:sp>
      <p:sp>
        <p:nvSpPr>
          <p:cNvPr id="4" name="Slide Number Placeholder 3"/>
          <p:cNvSpPr>
            <a:spLocks noGrp="1"/>
          </p:cNvSpPr>
          <p:nvPr>
            <p:ph type="sldNum" sz="quarter" idx="5"/>
          </p:nvPr>
        </p:nvSpPr>
        <p:spPr/>
        <p:txBody>
          <a:bodyPr/>
          <a:lstStyle/>
          <a:p>
            <a:fld id="{DC917A3B-11B9-4026-8FD7-EE431B4C1A31}" type="slidenum">
              <a:rPr lang="en-US" smtClean="0"/>
              <a:t>33</a:t>
            </a:fld>
            <a:endParaRPr lang="en-US"/>
          </a:p>
        </p:txBody>
      </p:sp>
    </p:spTree>
    <p:extLst>
      <p:ext uri="{BB962C8B-B14F-4D97-AF65-F5344CB8AC3E}">
        <p14:creationId xmlns:p14="http://schemas.microsoft.com/office/powerpoint/2010/main" val="314463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17A3B-11B9-4026-8FD7-EE431B4C1A31}" type="slidenum">
              <a:rPr lang="en-US" smtClean="0"/>
              <a:t>37</a:t>
            </a:fld>
            <a:endParaRPr lang="en-US"/>
          </a:p>
        </p:txBody>
      </p:sp>
    </p:spTree>
    <p:extLst>
      <p:ext uri="{BB962C8B-B14F-4D97-AF65-F5344CB8AC3E}">
        <p14:creationId xmlns:p14="http://schemas.microsoft.com/office/powerpoint/2010/main" val="155677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17A3B-11B9-4026-8FD7-EE431B4C1A31}" type="slidenum">
              <a:rPr lang="en-US" smtClean="0"/>
              <a:t>40</a:t>
            </a:fld>
            <a:endParaRPr lang="en-US"/>
          </a:p>
        </p:txBody>
      </p:sp>
    </p:spTree>
    <p:extLst>
      <p:ext uri="{BB962C8B-B14F-4D97-AF65-F5344CB8AC3E}">
        <p14:creationId xmlns:p14="http://schemas.microsoft.com/office/powerpoint/2010/main" val="31368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44C6-824A-199E-878E-1D1C8176DE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8723E1-84A1-1093-B254-4AEFB0E4A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1A86D-6EEB-C6C3-962E-FB757C6F17F1}"/>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5" name="Footer Placeholder 4">
            <a:extLst>
              <a:ext uri="{FF2B5EF4-FFF2-40B4-BE49-F238E27FC236}">
                <a16:creationId xmlns:a16="http://schemas.microsoft.com/office/drawing/2014/main" id="{61EA83DB-15EC-0370-B358-13DF412D3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99E5-9629-130E-36AE-69C0A5F5C95A}"/>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4195809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6E2D-25E1-85C5-B143-D4FB5C193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29B2B5-025D-F5B0-54E3-7D14F698AE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05AEB-96DF-91F5-91FD-98DE94A94FE5}"/>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5" name="Footer Placeholder 4">
            <a:extLst>
              <a:ext uri="{FF2B5EF4-FFF2-40B4-BE49-F238E27FC236}">
                <a16:creationId xmlns:a16="http://schemas.microsoft.com/office/drawing/2014/main" id="{9BC21E62-D6C6-7FF3-1433-2052A8BCC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85958-ED5C-309F-6E03-552EC00630EB}"/>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346179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7A41EC-392B-AB3C-1875-272112FE21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E28B6-C058-7939-A5FD-2EAD477E7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718CB-C07D-E566-2FAF-5557BCFBB8F7}"/>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5" name="Footer Placeholder 4">
            <a:extLst>
              <a:ext uri="{FF2B5EF4-FFF2-40B4-BE49-F238E27FC236}">
                <a16:creationId xmlns:a16="http://schemas.microsoft.com/office/drawing/2014/main" id="{5399F4C3-E16B-4FBD-E4E6-082D42212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5F606-78D4-95D6-0BBD-D62319FD99A5}"/>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131992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897D-4D54-2778-01C0-C67D4AE32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4E9A63-8FED-807E-6135-5ADE87BF6F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31CD3-9C50-1BD9-32BD-8DDEF60C0873}"/>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5" name="Footer Placeholder 4">
            <a:extLst>
              <a:ext uri="{FF2B5EF4-FFF2-40B4-BE49-F238E27FC236}">
                <a16:creationId xmlns:a16="http://schemas.microsoft.com/office/drawing/2014/main" id="{1457E3B1-358C-F732-8734-13CD8500A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65ECE-DDC5-7B5F-7EF8-6A1E3AB870AE}"/>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35718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6B28-CFB8-4735-5C87-4D1E1675C4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103D0-A392-93B9-F23A-506B401CC9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7417B5-99E4-6580-A48D-03C6CD2FA8FB}"/>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5" name="Footer Placeholder 4">
            <a:extLst>
              <a:ext uri="{FF2B5EF4-FFF2-40B4-BE49-F238E27FC236}">
                <a16:creationId xmlns:a16="http://schemas.microsoft.com/office/drawing/2014/main" id="{391EA83B-7E36-2A54-4D94-6A13D0585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1A347-4FE0-CA0B-9205-EBF3055AD680}"/>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264662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0DC6-4330-3D10-1759-377DD11A3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C602EE-23B4-66BA-3F7C-ED759A47CB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4C0F6-435E-0FBA-D445-DD68B1A30F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0B27A-4A53-9D55-73CC-432E7728FBDD}"/>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6" name="Footer Placeholder 5">
            <a:extLst>
              <a:ext uri="{FF2B5EF4-FFF2-40B4-BE49-F238E27FC236}">
                <a16:creationId xmlns:a16="http://schemas.microsoft.com/office/drawing/2014/main" id="{25F52A55-B04C-7DDA-6951-095D34C4E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DCBF9-9DC0-B2D0-7AB8-201707FAD38E}"/>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214566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B5CB-1C43-C677-F91E-D20AFAAD6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C55460-9CB7-4625-8ABD-FFCDB4B96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B865-9186-B471-B061-069FD88EA0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D27C25-2C4F-6370-BDD3-400BCDC48D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5FABA1-17F7-74BA-4FDA-84EC64D849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D79CBE-E4A6-21B8-C106-F6A3F4A300DD}"/>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8" name="Footer Placeholder 7">
            <a:extLst>
              <a:ext uri="{FF2B5EF4-FFF2-40B4-BE49-F238E27FC236}">
                <a16:creationId xmlns:a16="http://schemas.microsoft.com/office/drawing/2014/main" id="{B6448D3E-064B-CD2C-9FB8-C94CE3A691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8B570E-3481-900D-354D-AC2DDD48A76D}"/>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9020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C9A3-40CF-8223-E009-EC723FF3D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43ECE-E0AB-8FDA-75A0-523DB5005FC3}"/>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4" name="Footer Placeholder 3">
            <a:extLst>
              <a:ext uri="{FF2B5EF4-FFF2-40B4-BE49-F238E27FC236}">
                <a16:creationId xmlns:a16="http://schemas.microsoft.com/office/drawing/2014/main" id="{AA0E2C50-36E9-542E-C084-6AC79D1A7B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5BF045-20AF-EC76-8F98-6FCC3D0C72F3}"/>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289094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44D219-9DFF-1A15-F514-55E9B8F4EF18}"/>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3" name="Footer Placeholder 2">
            <a:extLst>
              <a:ext uri="{FF2B5EF4-FFF2-40B4-BE49-F238E27FC236}">
                <a16:creationId xmlns:a16="http://schemas.microsoft.com/office/drawing/2014/main" id="{6B5A8F8B-BB9E-432F-27C1-CF6FD0135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FBD236-CCF1-790E-B0DD-F7623AA367E9}"/>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284411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071-D28A-A113-D9A8-F3CCFC98D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0BC1B4-F490-AF83-153D-6AF056A1EF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1A5710-D1B1-7AAD-4E47-2B1E5E8D1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871CF-4B02-D1F8-BC19-6BB7492152FD}"/>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6" name="Footer Placeholder 5">
            <a:extLst>
              <a:ext uri="{FF2B5EF4-FFF2-40B4-BE49-F238E27FC236}">
                <a16:creationId xmlns:a16="http://schemas.microsoft.com/office/drawing/2014/main" id="{138C84B1-3E40-FDDB-28EA-F368B59CA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00A56-892B-3045-5CCF-4CF830A2C5BE}"/>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38062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A914-B576-D8FA-26A7-FD13BA8F0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659052-C733-8A7D-4938-E9C6CDCBB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091AA0-6C34-BE83-0427-483F5E159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764BD2-7E4C-205D-71E5-DF7DB4764240}"/>
              </a:ext>
            </a:extLst>
          </p:cNvPr>
          <p:cNvSpPr>
            <a:spLocks noGrp="1"/>
          </p:cNvSpPr>
          <p:nvPr>
            <p:ph type="dt" sz="half" idx="10"/>
          </p:nvPr>
        </p:nvSpPr>
        <p:spPr/>
        <p:txBody>
          <a:bodyPr/>
          <a:lstStyle/>
          <a:p>
            <a:fld id="{B105FFD2-4228-442F-B04C-A9866F1CA7A8}" type="datetimeFigureOut">
              <a:rPr lang="en-US" smtClean="0"/>
              <a:t>5/21/2025</a:t>
            </a:fld>
            <a:endParaRPr lang="en-US"/>
          </a:p>
        </p:txBody>
      </p:sp>
      <p:sp>
        <p:nvSpPr>
          <p:cNvPr id="6" name="Footer Placeholder 5">
            <a:extLst>
              <a:ext uri="{FF2B5EF4-FFF2-40B4-BE49-F238E27FC236}">
                <a16:creationId xmlns:a16="http://schemas.microsoft.com/office/drawing/2014/main" id="{C51999F0-BA82-06AC-EEB4-A398BF4C6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11AAA-1D56-884F-4A1D-D5A80BFEC9B6}"/>
              </a:ext>
            </a:extLst>
          </p:cNvPr>
          <p:cNvSpPr>
            <a:spLocks noGrp="1"/>
          </p:cNvSpPr>
          <p:nvPr>
            <p:ph type="sldNum" sz="quarter" idx="12"/>
          </p:nvPr>
        </p:nvSpPr>
        <p:spPr/>
        <p:txBody>
          <a:bodyPr/>
          <a:lstStyle/>
          <a:p>
            <a:fld id="{BB113E4A-38A4-4509-BE90-466AD974F4F6}" type="slidenum">
              <a:rPr lang="en-US" smtClean="0"/>
              <a:t>‹#›</a:t>
            </a:fld>
            <a:endParaRPr lang="en-US"/>
          </a:p>
        </p:txBody>
      </p:sp>
    </p:spTree>
    <p:extLst>
      <p:ext uri="{BB962C8B-B14F-4D97-AF65-F5344CB8AC3E}">
        <p14:creationId xmlns:p14="http://schemas.microsoft.com/office/powerpoint/2010/main" val="106025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92D87-3EA6-9174-DA78-786135791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15A547-6388-5195-389D-009AFB69E6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2205F-8B15-06A3-BC58-91282EC3A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5FFD2-4228-442F-B04C-A9866F1CA7A8}" type="datetimeFigureOut">
              <a:rPr lang="en-US" smtClean="0"/>
              <a:t>5/21/2025</a:t>
            </a:fld>
            <a:endParaRPr lang="en-US"/>
          </a:p>
        </p:txBody>
      </p:sp>
      <p:sp>
        <p:nvSpPr>
          <p:cNvPr id="5" name="Footer Placeholder 4">
            <a:extLst>
              <a:ext uri="{FF2B5EF4-FFF2-40B4-BE49-F238E27FC236}">
                <a16:creationId xmlns:a16="http://schemas.microsoft.com/office/drawing/2014/main" id="{1C1B9A15-F64B-E700-2964-A7865E490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3A68DC-4908-ACC4-A59B-7964C0BBE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113E4A-38A4-4509-BE90-466AD974F4F6}" type="slidenum">
              <a:rPr lang="en-US" smtClean="0"/>
              <a:t>‹#›</a:t>
            </a:fld>
            <a:endParaRPr lang="en-US"/>
          </a:p>
        </p:txBody>
      </p:sp>
    </p:spTree>
    <p:extLst>
      <p:ext uri="{BB962C8B-B14F-4D97-AF65-F5344CB8AC3E}">
        <p14:creationId xmlns:p14="http://schemas.microsoft.com/office/powerpoint/2010/main" val="428415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3FF9-5587-2F87-F8B1-5F51CEF52B81}"/>
              </a:ext>
            </a:extLst>
          </p:cNvPr>
          <p:cNvSpPr>
            <a:spLocks noGrp="1"/>
          </p:cNvSpPr>
          <p:nvPr>
            <p:ph type="ctrTitle"/>
          </p:nvPr>
        </p:nvSpPr>
        <p:spPr>
          <a:xfrm>
            <a:off x="1524000" y="1122363"/>
            <a:ext cx="9144000" cy="1937360"/>
          </a:xfrm>
        </p:spPr>
        <p:txBody>
          <a:bodyPr/>
          <a:lstStyle/>
          <a:p>
            <a:r>
              <a:rPr lang="en-US" sz="4800" b="1" dirty="0">
                <a:solidFill>
                  <a:schemeClr val="accent2">
                    <a:lumMod val="50000"/>
                  </a:schemeClr>
                </a:solidFill>
              </a:rPr>
              <a:t>DISORDERS OF PARATHYROID GLAND </a:t>
            </a:r>
            <a:r>
              <a:rPr lang="en-US" dirty="0"/>
              <a:t> </a:t>
            </a:r>
          </a:p>
        </p:txBody>
      </p:sp>
      <p:sp>
        <p:nvSpPr>
          <p:cNvPr id="4" name="Subtitle 2">
            <a:extLst>
              <a:ext uri="{FF2B5EF4-FFF2-40B4-BE49-F238E27FC236}">
                <a16:creationId xmlns:a16="http://schemas.microsoft.com/office/drawing/2014/main" id="{26CE9379-BAEA-CE3D-8EA2-F920F31C286A}"/>
              </a:ext>
            </a:extLst>
          </p:cNvPr>
          <p:cNvSpPr>
            <a:spLocks noGrp="1"/>
          </p:cNvSpPr>
          <p:nvPr>
            <p:ph type="subTitle" idx="1"/>
          </p:nvPr>
        </p:nvSpPr>
        <p:spPr>
          <a:xfrm>
            <a:off x="1524000" y="3602038"/>
            <a:ext cx="9144000" cy="1655762"/>
          </a:xfrm>
        </p:spPr>
        <p:txBody>
          <a:bodyPr>
            <a:normAutofit/>
          </a:bodyPr>
          <a:lstStyle/>
          <a:p>
            <a:r>
              <a:rPr lang="en-US" sz="1800" b="1" dirty="0">
                <a:solidFill>
                  <a:schemeClr val="accent6">
                    <a:lumMod val="50000"/>
                  </a:schemeClr>
                </a:solidFill>
                <a:latin typeface="Calibri" panose="020F0502020204030204" pitchFamily="34" charset="0"/>
                <a:cs typeface="Calibri" panose="020F0502020204030204" pitchFamily="34" charset="0"/>
              </a:rPr>
              <a:t>Dr.V.Shanthi,</a:t>
            </a:r>
          </a:p>
          <a:p>
            <a:r>
              <a:rPr lang="en-US" sz="1800" b="1" dirty="0">
                <a:solidFill>
                  <a:schemeClr val="accent6">
                    <a:lumMod val="50000"/>
                  </a:schemeClr>
                </a:solidFill>
                <a:latin typeface="Calibri" panose="020F0502020204030204" pitchFamily="34" charset="0"/>
                <a:cs typeface="Calibri" panose="020F0502020204030204" pitchFamily="34" charset="0"/>
              </a:rPr>
              <a:t>Professor, Department of pathology</a:t>
            </a:r>
          </a:p>
          <a:p>
            <a:r>
              <a:rPr lang="en-US" sz="1800" b="1" dirty="0">
                <a:solidFill>
                  <a:schemeClr val="accent6">
                    <a:lumMod val="50000"/>
                  </a:schemeClr>
                </a:solidFill>
                <a:latin typeface="Calibri" panose="020F0502020204030204" pitchFamily="34" charset="0"/>
                <a:cs typeface="Calibri" panose="020F0502020204030204" pitchFamily="34" charset="0"/>
              </a:rPr>
              <a:t>Sri Venkateswara Institute Of Medical Sciences,</a:t>
            </a:r>
          </a:p>
          <a:p>
            <a:r>
              <a:rPr lang="en-US" sz="1800" b="1" dirty="0">
                <a:solidFill>
                  <a:schemeClr val="accent6">
                    <a:lumMod val="50000"/>
                  </a:schemeClr>
                </a:solidFill>
                <a:latin typeface="Calibri" panose="020F0502020204030204" pitchFamily="34" charset="0"/>
                <a:cs typeface="Calibri" panose="020F0502020204030204" pitchFamily="34" charset="0"/>
              </a:rPr>
              <a:t>Tirupathi</a:t>
            </a:r>
            <a:r>
              <a:rPr lang="en-US" dirty="0"/>
              <a:t> </a:t>
            </a:r>
          </a:p>
        </p:txBody>
      </p:sp>
    </p:spTree>
    <p:extLst>
      <p:ext uri="{BB962C8B-B14F-4D97-AF65-F5344CB8AC3E}">
        <p14:creationId xmlns:p14="http://schemas.microsoft.com/office/powerpoint/2010/main" val="193897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82E50-4900-6D14-7793-9C1467E1DD8C}"/>
              </a:ext>
            </a:extLst>
          </p:cNvPr>
          <p:cNvSpPr>
            <a:spLocks noGrp="1"/>
          </p:cNvSpPr>
          <p:nvPr>
            <p:ph idx="1"/>
          </p:nvPr>
        </p:nvSpPr>
        <p:spPr>
          <a:xfrm>
            <a:off x="375138" y="1066800"/>
            <a:ext cx="11476893" cy="5650523"/>
          </a:xfrm>
        </p:spPr>
        <p:txBody>
          <a:bodyPr>
            <a:normAutofit/>
          </a:bodyPr>
          <a:lstStyle/>
          <a:p>
            <a:pPr marL="0" indent="0">
              <a:buNone/>
            </a:pPr>
            <a:r>
              <a:rPr lang="en-US" b="1" dirty="0">
                <a:solidFill>
                  <a:srgbClr val="00B050"/>
                </a:solidFill>
                <a:latin typeface="Calibri" panose="020F0502020204030204" pitchFamily="34" charset="0"/>
                <a:cs typeface="Calibri" panose="020F0502020204030204" pitchFamily="34" charset="0"/>
              </a:rPr>
              <a:t>Microscopically</a:t>
            </a:r>
          </a:p>
          <a:p>
            <a:r>
              <a:rPr lang="en-US" b="1" dirty="0">
                <a:solidFill>
                  <a:srgbClr val="002060"/>
                </a:solidFill>
                <a:latin typeface="Calibri" panose="020F0502020204030204" pitchFamily="34" charset="0"/>
                <a:cs typeface="Calibri" panose="020F0502020204030204" pitchFamily="34" charset="0"/>
              </a:rPr>
              <a:t>Parathyroid adenomas are mostly composed of uniform, polygonal chief cells with small, centrally placed nuclei </a:t>
            </a:r>
          </a:p>
          <a:p>
            <a:r>
              <a:rPr lang="en-US" b="1" dirty="0">
                <a:solidFill>
                  <a:srgbClr val="002060"/>
                </a:solidFill>
                <a:latin typeface="Calibri" panose="020F0502020204030204" pitchFamily="34" charset="0"/>
                <a:cs typeface="Calibri" panose="020F0502020204030204" pitchFamily="34" charset="0"/>
              </a:rPr>
              <a:t>At least a few nests of larger oxyphil cells are present as well </a:t>
            </a:r>
          </a:p>
          <a:p>
            <a:r>
              <a:rPr lang="en-US" b="1" dirty="0">
                <a:solidFill>
                  <a:srgbClr val="002060"/>
                </a:solidFill>
                <a:latin typeface="Calibri" panose="020F0502020204030204" pitchFamily="34" charset="0"/>
                <a:cs typeface="Calibri" panose="020F0502020204030204" pitchFamily="34" charset="0"/>
              </a:rPr>
              <a:t>Uncommonly, adenomas are composed entirely of this cell type (oxyphil adenomas)</a:t>
            </a:r>
          </a:p>
          <a:p>
            <a:r>
              <a:rPr lang="en-US" b="1" dirty="0">
                <a:solidFill>
                  <a:srgbClr val="002060"/>
                </a:solidFill>
                <a:latin typeface="Calibri" panose="020F0502020204030204" pitchFamily="34" charset="0"/>
                <a:cs typeface="Calibri" panose="020F0502020204030204" pitchFamily="34" charset="0"/>
              </a:rPr>
              <a:t>A rim of compressed, non-neoplastic parathyroid tissue, generally separated by a fibrous capsule, is often visible at the edge of the adenoma</a:t>
            </a:r>
          </a:p>
          <a:p>
            <a:r>
              <a:rPr lang="en-US" b="1" dirty="0">
                <a:solidFill>
                  <a:srgbClr val="002060"/>
                </a:solidFill>
                <a:latin typeface="Calibri" panose="020F0502020204030204" pitchFamily="34" charset="0"/>
                <a:cs typeface="Calibri" panose="020F0502020204030204" pitchFamily="34" charset="0"/>
              </a:rPr>
              <a:t>Mitotic figures are rare, but it is not uncommon to find bizarre and pleomorphic nuclei even within adenomas (so-called endocrine atypia)</a:t>
            </a:r>
          </a:p>
        </p:txBody>
      </p:sp>
      <p:sp>
        <p:nvSpPr>
          <p:cNvPr id="2" name="Title 1">
            <a:extLst>
              <a:ext uri="{FF2B5EF4-FFF2-40B4-BE49-F238E27FC236}">
                <a16:creationId xmlns:a16="http://schemas.microsoft.com/office/drawing/2014/main" id="{0C54B133-23BD-DE98-16F7-AAC1C99A6EE3}"/>
              </a:ext>
            </a:extLst>
          </p:cNvPr>
          <p:cNvSpPr txBox="1">
            <a:spLocks/>
          </p:cNvSpPr>
          <p:nvPr/>
        </p:nvSpPr>
        <p:spPr>
          <a:xfrm>
            <a:off x="855784" y="78030"/>
            <a:ext cx="10515600" cy="10356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2">
                    <a:lumMod val="50000"/>
                  </a:schemeClr>
                </a:solidFill>
              </a:rPr>
              <a:t>PARATHYROID ADENOMA</a:t>
            </a:r>
            <a:endParaRPr lang="en-US" b="1" dirty="0">
              <a:solidFill>
                <a:schemeClr val="accent2">
                  <a:lumMod val="50000"/>
                </a:schemeClr>
              </a:solidFill>
            </a:endParaRPr>
          </a:p>
        </p:txBody>
      </p:sp>
    </p:spTree>
    <p:extLst>
      <p:ext uri="{BB962C8B-B14F-4D97-AF65-F5344CB8AC3E}">
        <p14:creationId xmlns:p14="http://schemas.microsoft.com/office/powerpoint/2010/main" val="17358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C7508-DC7A-5F83-0154-5681DC472D9B}"/>
              </a:ext>
            </a:extLst>
          </p:cNvPr>
          <p:cNvPicPr>
            <a:picLocks noChangeAspect="1"/>
          </p:cNvPicPr>
          <p:nvPr/>
        </p:nvPicPr>
        <p:blipFill>
          <a:blip r:embed="rId2">
            <a:extLst>
              <a:ext uri="{28A0092B-C50C-407E-A947-70E740481C1C}">
                <a14:useLocalDpi xmlns:a14="http://schemas.microsoft.com/office/drawing/2010/main" val="0"/>
              </a:ext>
            </a:extLst>
          </a:blip>
          <a:srcRect t="2826" r="3387"/>
          <a:stretch/>
        </p:blipFill>
        <p:spPr>
          <a:xfrm>
            <a:off x="289060" y="1311764"/>
            <a:ext cx="5924171" cy="4234472"/>
          </a:xfrm>
          <a:prstGeom prst="rect">
            <a:avLst/>
          </a:prstGeom>
        </p:spPr>
      </p:pic>
      <p:pic>
        <p:nvPicPr>
          <p:cNvPr id="6" name="Picture 5">
            <a:extLst>
              <a:ext uri="{FF2B5EF4-FFF2-40B4-BE49-F238E27FC236}">
                <a16:creationId xmlns:a16="http://schemas.microsoft.com/office/drawing/2014/main" id="{97D8279C-9B32-61EF-B33B-4AB124F62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359" y="1311764"/>
            <a:ext cx="5529581" cy="4234472"/>
          </a:xfrm>
          <a:prstGeom prst="rect">
            <a:avLst/>
          </a:prstGeom>
        </p:spPr>
      </p:pic>
      <p:sp>
        <p:nvSpPr>
          <p:cNvPr id="7" name="TextBox 6">
            <a:extLst>
              <a:ext uri="{FF2B5EF4-FFF2-40B4-BE49-F238E27FC236}">
                <a16:creationId xmlns:a16="http://schemas.microsoft.com/office/drawing/2014/main" id="{80491991-E326-CE0B-F71C-7F67DEBC78A8}"/>
              </a:ext>
            </a:extLst>
          </p:cNvPr>
          <p:cNvSpPr txBox="1"/>
          <p:nvPr/>
        </p:nvSpPr>
        <p:spPr>
          <a:xfrm>
            <a:off x="289060" y="5758934"/>
            <a:ext cx="5924170" cy="707886"/>
          </a:xfrm>
          <a:prstGeom prst="rect">
            <a:avLst/>
          </a:prstGeom>
          <a:noFill/>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Mostly composed of uniform, polygonal chief cells with small, centrally placed nuclei</a:t>
            </a:r>
            <a:endParaRPr lang="en-US" sz="2000" dirty="0"/>
          </a:p>
        </p:txBody>
      </p:sp>
      <p:sp>
        <p:nvSpPr>
          <p:cNvPr id="8" name="TextBox 7">
            <a:extLst>
              <a:ext uri="{FF2B5EF4-FFF2-40B4-BE49-F238E27FC236}">
                <a16:creationId xmlns:a16="http://schemas.microsoft.com/office/drawing/2014/main" id="{6F2A9A6A-988D-C8B2-F4D5-36EC79919670}"/>
              </a:ext>
            </a:extLst>
          </p:cNvPr>
          <p:cNvSpPr txBox="1"/>
          <p:nvPr/>
        </p:nvSpPr>
        <p:spPr>
          <a:xfrm>
            <a:off x="6537460" y="5758934"/>
            <a:ext cx="5654540" cy="707886"/>
          </a:xfrm>
          <a:prstGeom prst="rect">
            <a:avLst/>
          </a:prstGeom>
          <a:noFill/>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Adenomas are composed entirely of oxyphil adenomas</a:t>
            </a:r>
            <a:endParaRPr lang="en-US" sz="2000" dirty="0"/>
          </a:p>
        </p:txBody>
      </p:sp>
      <p:sp>
        <p:nvSpPr>
          <p:cNvPr id="9" name="Title 1">
            <a:extLst>
              <a:ext uri="{FF2B5EF4-FFF2-40B4-BE49-F238E27FC236}">
                <a16:creationId xmlns:a16="http://schemas.microsoft.com/office/drawing/2014/main" id="{805E77EA-34D9-7B3C-B3BA-9B10033E26CD}"/>
              </a:ext>
            </a:extLst>
          </p:cNvPr>
          <p:cNvSpPr>
            <a:spLocks noGrp="1"/>
          </p:cNvSpPr>
          <p:nvPr>
            <p:ph type="title"/>
          </p:nvPr>
        </p:nvSpPr>
        <p:spPr>
          <a:xfrm>
            <a:off x="1115559" y="23470"/>
            <a:ext cx="10515600" cy="1325563"/>
          </a:xfrm>
        </p:spPr>
        <p:txBody>
          <a:bodyPr/>
          <a:lstStyle/>
          <a:p>
            <a:pPr algn="ctr"/>
            <a:r>
              <a:rPr lang="en-US" sz="3200" b="1" dirty="0">
                <a:solidFill>
                  <a:schemeClr val="accent2">
                    <a:lumMod val="50000"/>
                  </a:schemeClr>
                </a:solidFill>
              </a:rPr>
              <a:t>PARATHYROID ADENOMA</a:t>
            </a:r>
            <a:endParaRPr lang="en-US" b="1" dirty="0">
              <a:solidFill>
                <a:schemeClr val="accent2">
                  <a:lumMod val="50000"/>
                </a:schemeClr>
              </a:solidFill>
            </a:endParaRPr>
          </a:p>
        </p:txBody>
      </p:sp>
    </p:spTree>
    <p:extLst>
      <p:ext uri="{BB962C8B-B14F-4D97-AF65-F5344CB8AC3E}">
        <p14:creationId xmlns:p14="http://schemas.microsoft.com/office/powerpoint/2010/main" val="235892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76FA8-82C4-A039-8C3F-EACBFFF9FF32}"/>
              </a:ext>
            </a:extLst>
          </p:cNvPr>
          <p:cNvSpPr>
            <a:spLocks noGrp="1"/>
          </p:cNvSpPr>
          <p:nvPr>
            <p:ph idx="1"/>
          </p:nvPr>
        </p:nvSpPr>
        <p:spPr>
          <a:xfrm>
            <a:off x="492369" y="1934308"/>
            <a:ext cx="11312770" cy="4905435"/>
          </a:xfrm>
        </p:spPr>
        <p:txBody>
          <a:bodyPr>
            <a:normAutofit/>
          </a:bodyPr>
          <a:lstStyle/>
          <a:p>
            <a:pPr>
              <a:spcAft>
                <a:spcPts val="1800"/>
              </a:spcAft>
            </a:pPr>
            <a:r>
              <a:rPr lang="en-US" sz="3200" b="1" dirty="0">
                <a:solidFill>
                  <a:srgbClr val="002060"/>
                </a:solidFill>
                <a:latin typeface="Calibri" panose="020F0502020204030204" pitchFamily="34" charset="0"/>
                <a:cs typeface="Calibri" panose="020F0502020204030204" pitchFamily="34" charset="0"/>
              </a:rPr>
              <a:t>May be circumscribed lesions that are difficult to distinguish from adenomas, or they may be clearly invasive neoplasms</a:t>
            </a:r>
          </a:p>
          <a:p>
            <a:pPr>
              <a:spcAft>
                <a:spcPts val="1800"/>
              </a:spcAft>
            </a:pPr>
            <a:r>
              <a:rPr lang="en-US" sz="3200" b="1" dirty="0">
                <a:solidFill>
                  <a:srgbClr val="002060"/>
                </a:solidFill>
                <a:latin typeface="Calibri" panose="020F0502020204030204" pitchFamily="34" charset="0"/>
                <a:cs typeface="Calibri" panose="020F0502020204030204" pitchFamily="34" charset="0"/>
              </a:rPr>
              <a:t>Tumors enlarge one parathyroid gland and consist of gray-white, irregular masses that sometimes exceed 10 g in weight</a:t>
            </a:r>
          </a:p>
        </p:txBody>
      </p:sp>
      <p:sp>
        <p:nvSpPr>
          <p:cNvPr id="4" name="Title 1">
            <a:extLst>
              <a:ext uri="{FF2B5EF4-FFF2-40B4-BE49-F238E27FC236}">
                <a16:creationId xmlns:a16="http://schemas.microsoft.com/office/drawing/2014/main" id="{713F96B4-B3A4-F78A-FFB0-C68D9D20FA45}"/>
              </a:ext>
            </a:extLst>
          </p:cNvPr>
          <p:cNvSpPr>
            <a:spLocks noGrp="1"/>
          </p:cNvSpPr>
          <p:nvPr>
            <p:ph type="title"/>
          </p:nvPr>
        </p:nvSpPr>
        <p:spPr>
          <a:xfrm>
            <a:off x="838200" y="393394"/>
            <a:ext cx="10515600" cy="884422"/>
          </a:xfrm>
        </p:spPr>
        <p:txBody>
          <a:bodyPr/>
          <a:lstStyle/>
          <a:p>
            <a:pPr marL="0" indent="0" algn="ctr">
              <a:spcAft>
                <a:spcPts val="1800"/>
              </a:spcAft>
              <a:buNone/>
            </a:pPr>
            <a:r>
              <a:rPr lang="en-US" sz="3600" b="1" dirty="0">
                <a:solidFill>
                  <a:schemeClr val="accent2">
                    <a:lumMod val="50000"/>
                  </a:schemeClr>
                </a:solidFill>
                <a:latin typeface="Calibri" panose="020F0502020204030204" pitchFamily="34" charset="0"/>
                <a:cs typeface="Calibri" panose="020F0502020204030204" pitchFamily="34" charset="0"/>
              </a:rPr>
              <a:t>PARATHYROID CARCINOMA</a:t>
            </a:r>
          </a:p>
        </p:txBody>
      </p:sp>
    </p:spTree>
    <p:extLst>
      <p:ext uri="{BB962C8B-B14F-4D97-AF65-F5344CB8AC3E}">
        <p14:creationId xmlns:p14="http://schemas.microsoft.com/office/powerpoint/2010/main" val="352578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39C0-BA14-8CD8-EE64-2500B5F090D5}"/>
              </a:ext>
            </a:extLst>
          </p:cNvPr>
          <p:cNvSpPr>
            <a:spLocks noGrp="1"/>
          </p:cNvSpPr>
          <p:nvPr>
            <p:ph type="title"/>
          </p:nvPr>
        </p:nvSpPr>
        <p:spPr>
          <a:xfrm>
            <a:off x="838200" y="-92075"/>
            <a:ext cx="10515600" cy="1325563"/>
          </a:xfrm>
        </p:spPr>
        <p:txBody>
          <a:bodyPr/>
          <a:lstStyle/>
          <a:p>
            <a:pPr algn="ctr"/>
            <a:r>
              <a:rPr lang="en-US" sz="4400" b="1" dirty="0">
                <a:solidFill>
                  <a:schemeClr val="accent2">
                    <a:lumMod val="50000"/>
                  </a:schemeClr>
                </a:solidFill>
                <a:latin typeface="Calibri" panose="020F0502020204030204" pitchFamily="34" charset="0"/>
                <a:cs typeface="Calibri" panose="020F0502020204030204" pitchFamily="34" charset="0"/>
              </a:rPr>
              <a:t>PARATHYROID CARCINOMA</a:t>
            </a:r>
            <a:endParaRPr lang="en-US" dirty="0"/>
          </a:p>
        </p:txBody>
      </p:sp>
      <p:sp>
        <p:nvSpPr>
          <p:cNvPr id="3" name="Content Placeholder 2">
            <a:extLst>
              <a:ext uri="{FF2B5EF4-FFF2-40B4-BE49-F238E27FC236}">
                <a16:creationId xmlns:a16="http://schemas.microsoft.com/office/drawing/2014/main" id="{137E3ED2-7A90-73EC-ACF6-BFCA5668D13E}"/>
              </a:ext>
            </a:extLst>
          </p:cNvPr>
          <p:cNvSpPr>
            <a:spLocks noGrp="1"/>
          </p:cNvSpPr>
          <p:nvPr>
            <p:ph idx="1"/>
          </p:nvPr>
        </p:nvSpPr>
        <p:spPr>
          <a:xfrm>
            <a:off x="200722" y="1572322"/>
            <a:ext cx="11991278" cy="4928839"/>
          </a:xfrm>
        </p:spPr>
        <p:txBody>
          <a:bodyPr>
            <a:normAutofit/>
          </a:bodyPr>
          <a:lstStyle/>
          <a:p>
            <a:pPr>
              <a:spcAft>
                <a:spcPts val="1800"/>
              </a:spcAft>
            </a:pPr>
            <a:r>
              <a:rPr lang="en-US" b="1" dirty="0">
                <a:solidFill>
                  <a:srgbClr val="002060"/>
                </a:solidFill>
                <a:latin typeface="Calibri" panose="020F0502020204030204" pitchFamily="34" charset="0"/>
                <a:cs typeface="Calibri" panose="020F0502020204030204" pitchFamily="34" charset="0"/>
              </a:rPr>
              <a:t>Cells are usually uniform and resemble normal parathyroid cells, and are arranged in nodular or trabecular pattern</a:t>
            </a:r>
          </a:p>
          <a:p>
            <a:pPr>
              <a:spcAft>
                <a:spcPts val="1800"/>
              </a:spcAft>
            </a:pPr>
            <a:r>
              <a:rPr lang="en-US" b="1" dirty="0">
                <a:solidFill>
                  <a:srgbClr val="002060"/>
                </a:solidFill>
                <a:latin typeface="Calibri" panose="020F0502020204030204" pitchFamily="34" charset="0"/>
                <a:cs typeface="Calibri" panose="020F0502020204030204" pitchFamily="34" charset="0"/>
              </a:rPr>
              <a:t>Mass is usually enclosed by a dense, fibrous capsule</a:t>
            </a:r>
          </a:p>
          <a:p>
            <a:pPr>
              <a:spcAft>
                <a:spcPts val="1800"/>
              </a:spcAft>
            </a:pPr>
            <a:r>
              <a:rPr lang="en-US" b="1" dirty="0">
                <a:solidFill>
                  <a:srgbClr val="002060"/>
                </a:solidFill>
                <a:latin typeface="Calibri" panose="020F0502020204030204" pitchFamily="34" charset="0"/>
                <a:cs typeface="Calibri" panose="020F0502020204030204" pitchFamily="34" charset="0"/>
              </a:rPr>
              <a:t> Diagnosis of carcinoma based on cytologic detail is unreliable, and </a:t>
            </a:r>
            <a:r>
              <a:rPr lang="en-US" b="1" dirty="0">
                <a:solidFill>
                  <a:srgbClr val="0070C0"/>
                </a:solidFill>
                <a:latin typeface="Calibri" panose="020F0502020204030204" pitchFamily="34" charset="0"/>
                <a:cs typeface="Calibri" panose="020F0502020204030204" pitchFamily="34" charset="0"/>
              </a:rPr>
              <a:t>invasion of surrounding tissues and metastasis are the only reliable criteria</a:t>
            </a:r>
          </a:p>
          <a:p>
            <a:pPr>
              <a:spcAft>
                <a:spcPts val="1800"/>
              </a:spcAft>
            </a:pPr>
            <a:r>
              <a:rPr lang="en-US" b="1" dirty="0">
                <a:solidFill>
                  <a:srgbClr val="002060"/>
                </a:solidFill>
                <a:latin typeface="Calibri" panose="020F0502020204030204" pitchFamily="34" charset="0"/>
                <a:cs typeface="Calibri" panose="020F0502020204030204" pitchFamily="34" charset="0"/>
              </a:rPr>
              <a:t>Local recurrence occurs in one-third of cases, and more distant dissemination occurs in another </a:t>
            </a:r>
          </a:p>
          <a:p>
            <a:endParaRPr lang="en-US" dirty="0"/>
          </a:p>
        </p:txBody>
      </p:sp>
    </p:spTree>
    <p:extLst>
      <p:ext uri="{BB962C8B-B14F-4D97-AF65-F5344CB8AC3E}">
        <p14:creationId xmlns:p14="http://schemas.microsoft.com/office/powerpoint/2010/main" val="211106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2DBC-4CAA-2410-7D3F-22C13BC7CAFA}"/>
              </a:ext>
            </a:extLst>
          </p:cNvPr>
          <p:cNvSpPr>
            <a:spLocks noGrp="1"/>
          </p:cNvSpPr>
          <p:nvPr>
            <p:ph type="title"/>
          </p:nvPr>
        </p:nvSpPr>
        <p:spPr>
          <a:xfrm>
            <a:off x="838199" y="293077"/>
            <a:ext cx="10515600" cy="949569"/>
          </a:xfrm>
        </p:spPr>
        <p:txBody>
          <a:bodyPr/>
          <a:lstStyle/>
          <a:p>
            <a:pPr algn="ctr"/>
            <a:r>
              <a:rPr lang="en-US" sz="3600" b="1" dirty="0">
                <a:solidFill>
                  <a:schemeClr val="accent2">
                    <a:lumMod val="50000"/>
                  </a:schemeClr>
                </a:solidFill>
                <a:latin typeface="Calibri" panose="020F0502020204030204" pitchFamily="34" charset="0"/>
                <a:cs typeface="Calibri" panose="020F0502020204030204" pitchFamily="34" charset="0"/>
              </a:rPr>
              <a:t>PARATHYROID CARCINOMA</a:t>
            </a:r>
            <a:endParaRPr lang="en-US" b="1" dirty="0">
              <a:solidFill>
                <a:schemeClr val="accent2">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0018B98-8E08-1624-BA9C-EC32E639E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390" y="1750009"/>
            <a:ext cx="4485219" cy="3357981"/>
          </a:xfrm>
          <a:prstGeom prst="rect">
            <a:avLst/>
          </a:prstGeom>
        </p:spPr>
      </p:pic>
    </p:spTree>
    <p:extLst>
      <p:ext uri="{BB962C8B-B14F-4D97-AF65-F5344CB8AC3E}">
        <p14:creationId xmlns:p14="http://schemas.microsoft.com/office/powerpoint/2010/main" val="322322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0210-EB21-712E-99C0-A7873F5C16BC}"/>
              </a:ext>
            </a:extLst>
          </p:cNvPr>
          <p:cNvSpPr>
            <a:spLocks noGrp="1"/>
          </p:cNvSpPr>
          <p:nvPr>
            <p:ph type="title"/>
          </p:nvPr>
        </p:nvSpPr>
        <p:spPr>
          <a:xfrm>
            <a:off x="838200" y="1"/>
            <a:ext cx="10515600" cy="1066800"/>
          </a:xfrm>
        </p:spPr>
        <p:txBody>
          <a:bodyPr/>
          <a:lstStyle/>
          <a:p>
            <a:pPr algn="ctr"/>
            <a:r>
              <a:rPr lang="en-US" sz="3600" b="1" dirty="0">
                <a:solidFill>
                  <a:schemeClr val="accent2">
                    <a:lumMod val="50000"/>
                  </a:schemeClr>
                </a:solidFill>
              </a:rPr>
              <a:t>PARATHYROID HYPERPLASIA</a:t>
            </a:r>
            <a:endParaRPr lang="en-US" dirty="0"/>
          </a:p>
        </p:txBody>
      </p:sp>
      <p:pic>
        <p:nvPicPr>
          <p:cNvPr id="4" name="Picture 3">
            <a:extLst>
              <a:ext uri="{FF2B5EF4-FFF2-40B4-BE49-F238E27FC236}">
                <a16:creationId xmlns:a16="http://schemas.microsoft.com/office/drawing/2014/main" id="{C680A82D-1008-46ED-0597-0FC5D449002D}"/>
              </a:ext>
            </a:extLst>
          </p:cNvPr>
          <p:cNvPicPr>
            <a:picLocks noChangeAspect="1"/>
          </p:cNvPicPr>
          <p:nvPr/>
        </p:nvPicPr>
        <p:blipFill>
          <a:blip r:embed="rId2">
            <a:extLst>
              <a:ext uri="{28A0092B-C50C-407E-A947-70E740481C1C}">
                <a14:useLocalDpi xmlns:a14="http://schemas.microsoft.com/office/drawing/2010/main" val="0"/>
              </a:ext>
            </a:extLst>
          </a:blip>
          <a:srcRect l="2003" t="6108" r="1422" b="2498"/>
          <a:stretch/>
        </p:blipFill>
        <p:spPr>
          <a:xfrm>
            <a:off x="1875692" y="1702687"/>
            <a:ext cx="8030307" cy="3980667"/>
          </a:xfrm>
          <a:prstGeom prst="rect">
            <a:avLst/>
          </a:prstGeom>
        </p:spPr>
      </p:pic>
      <p:sp>
        <p:nvSpPr>
          <p:cNvPr id="5" name="TextBox 4">
            <a:extLst>
              <a:ext uri="{FF2B5EF4-FFF2-40B4-BE49-F238E27FC236}">
                <a16:creationId xmlns:a16="http://schemas.microsoft.com/office/drawing/2014/main" id="{D6A813B0-7AF8-84F1-81DC-0993F1C4FEC4}"/>
              </a:ext>
            </a:extLst>
          </p:cNvPr>
          <p:cNvSpPr txBox="1"/>
          <p:nvPr/>
        </p:nvSpPr>
        <p:spPr>
          <a:xfrm>
            <a:off x="-82062" y="5920154"/>
            <a:ext cx="12274062"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Although classically all four glands are involved, there is frequently asymmetry with apparent sparing of one or two glands</a:t>
            </a:r>
          </a:p>
        </p:txBody>
      </p:sp>
      <p:sp>
        <p:nvSpPr>
          <p:cNvPr id="6" name="TextBox 5">
            <a:extLst>
              <a:ext uri="{FF2B5EF4-FFF2-40B4-BE49-F238E27FC236}">
                <a16:creationId xmlns:a16="http://schemas.microsoft.com/office/drawing/2014/main" id="{2BA2E672-7C64-6F9D-45BD-577E6AADBAE2}"/>
              </a:ext>
            </a:extLst>
          </p:cNvPr>
          <p:cNvSpPr txBox="1"/>
          <p:nvPr/>
        </p:nvSpPr>
        <p:spPr>
          <a:xfrm>
            <a:off x="257908" y="937846"/>
            <a:ext cx="11781692" cy="461665"/>
          </a:xfrm>
          <a:prstGeom prst="rect">
            <a:avLst/>
          </a:prstGeom>
          <a:noFill/>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Primary hyperplasia </a:t>
            </a:r>
            <a:r>
              <a:rPr lang="en-US" sz="2400" b="1" dirty="0">
                <a:solidFill>
                  <a:srgbClr val="002060"/>
                </a:solidFill>
                <a:latin typeface="Calibri" panose="020F0502020204030204" pitchFamily="34" charset="0"/>
                <a:cs typeface="Calibri" panose="020F0502020204030204" pitchFamily="34" charset="0"/>
              </a:rPr>
              <a:t>may occur sporadically or as a component of MEN syndrome</a:t>
            </a:r>
            <a:endParaRPr lang="en-US"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37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4E255-9671-8F42-5FE6-B8F350542176}"/>
              </a:ext>
            </a:extLst>
          </p:cNvPr>
          <p:cNvSpPr>
            <a:spLocks noGrp="1"/>
          </p:cNvSpPr>
          <p:nvPr>
            <p:ph idx="1"/>
          </p:nvPr>
        </p:nvSpPr>
        <p:spPr>
          <a:xfrm>
            <a:off x="211015" y="808892"/>
            <a:ext cx="11758247" cy="5931877"/>
          </a:xfrm>
        </p:spPr>
        <p:txBody>
          <a:bodyPr>
            <a:normAutofit fontScale="92500" lnSpcReduction="10000"/>
          </a:bodyPr>
          <a:lstStyle/>
          <a:p>
            <a:pPr marL="0" indent="0">
              <a:spcAft>
                <a:spcPts val="3000"/>
              </a:spcAft>
              <a:buNone/>
            </a:pPr>
            <a:r>
              <a:rPr lang="en-US" sz="3200" b="1" dirty="0">
                <a:solidFill>
                  <a:srgbClr val="00B050"/>
                </a:solidFill>
                <a:latin typeface="Calibri" panose="020F0502020204030204" pitchFamily="34" charset="0"/>
                <a:cs typeface="Calibri" panose="020F0502020204030204" pitchFamily="34" charset="0"/>
              </a:rPr>
              <a:t>Microscopically</a:t>
            </a:r>
            <a:r>
              <a:rPr lang="en-US" sz="3200" b="1" dirty="0">
                <a:solidFill>
                  <a:srgbClr val="002060"/>
                </a:solidFill>
                <a:latin typeface="Calibri" panose="020F0502020204030204" pitchFamily="34" charset="0"/>
                <a:cs typeface="Calibri" panose="020F0502020204030204" pitchFamily="34" charset="0"/>
              </a:rPr>
              <a:t> </a:t>
            </a:r>
          </a:p>
          <a:p>
            <a:pPr>
              <a:spcAft>
                <a:spcPts val="3000"/>
              </a:spcAft>
            </a:pPr>
            <a:r>
              <a:rPr lang="en-US" sz="3200" b="1" dirty="0">
                <a:solidFill>
                  <a:srgbClr val="002060"/>
                </a:solidFill>
                <a:latin typeface="Calibri" panose="020F0502020204030204" pitchFamily="34" charset="0"/>
                <a:cs typeface="Calibri" panose="020F0502020204030204" pitchFamily="34" charset="0"/>
              </a:rPr>
              <a:t>the most common pattern seen is that of</a:t>
            </a:r>
          </a:p>
          <a:p>
            <a:pPr lvl="1">
              <a:spcAft>
                <a:spcPts val="3000"/>
              </a:spcAft>
            </a:pPr>
            <a:r>
              <a:rPr lang="en-US" sz="3200" b="1" dirty="0">
                <a:solidFill>
                  <a:srgbClr val="002060"/>
                </a:solidFill>
                <a:latin typeface="Calibri" panose="020F0502020204030204" pitchFamily="34" charset="0"/>
                <a:cs typeface="Calibri" panose="020F0502020204030204" pitchFamily="34" charset="0"/>
              </a:rPr>
              <a:t>Chief cell hyperplasia in a diffuse or multinodular pattern - contain abundant glycogen, giving them a clear appearance in histologic sections (“water-clear cell hyperplasia”)</a:t>
            </a:r>
          </a:p>
          <a:p>
            <a:pPr lvl="1">
              <a:spcAft>
                <a:spcPts val="3000"/>
              </a:spcAft>
            </a:pPr>
            <a:r>
              <a:rPr lang="en-US" sz="3200" b="1" dirty="0">
                <a:solidFill>
                  <a:srgbClr val="002060"/>
                </a:solidFill>
                <a:latin typeface="Calibri" panose="020F0502020204030204" pitchFamily="34" charset="0"/>
                <a:cs typeface="Calibri" panose="020F0502020204030204" pitchFamily="34" charset="0"/>
              </a:rPr>
              <a:t>Islands of oxyphil cells </a:t>
            </a:r>
          </a:p>
          <a:p>
            <a:pPr lvl="1">
              <a:spcAft>
                <a:spcPts val="3000"/>
              </a:spcAft>
            </a:pPr>
            <a:r>
              <a:rPr lang="en-US" sz="3200" b="1" dirty="0">
                <a:solidFill>
                  <a:srgbClr val="002060"/>
                </a:solidFill>
                <a:latin typeface="Calibri" panose="020F0502020204030204" pitchFamily="34" charset="0"/>
                <a:cs typeface="Calibri" panose="020F0502020204030204" pitchFamily="34" charset="0"/>
              </a:rPr>
              <a:t>Poorly developed, delicate fibrous strands may envelop the nodules</a:t>
            </a:r>
          </a:p>
          <a:p>
            <a:pPr lvl="1">
              <a:spcAft>
                <a:spcPts val="3000"/>
              </a:spcAft>
            </a:pPr>
            <a:r>
              <a:rPr lang="en-US" sz="3200" b="1" dirty="0">
                <a:solidFill>
                  <a:srgbClr val="002060"/>
                </a:solidFill>
                <a:latin typeface="Calibri" panose="020F0502020204030204" pitchFamily="34" charset="0"/>
                <a:cs typeface="Calibri" panose="020F0502020204030204" pitchFamily="34" charset="0"/>
              </a:rPr>
              <a:t>As in the case of adenomas, stromal fat is inconspicuous within hyperplastic glands</a:t>
            </a:r>
          </a:p>
        </p:txBody>
      </p:sp>
      <p:sp>
        <p:nvSpPr>
          <p:cNvPr id="4" name="Title 1">
            <a:extLst>
              <a:ext uri="{FF2B5EF4-FFF2-40B4-BE49-F238E27FC236}">
                <a16:creationId xmlns:a16="http://schemas.microsoft.com/office/drawing/2014/main" id="{84BBFA81-D535-3A7E-EB27-63A93C4547A1}"/>
              </a:ext>
            </a:extLst>
          </p:cNvPr>
          <p:cNvSpPr>
            <a:spLocks noGrp="1"/>
          </p:cNvSpPr>
          <p:nvPr>
            <p:ph type="title"/>
          </p:nvPr>
        </p:nvSpPr>
        <p:spPr>
          <a:xfrm>
            <a:off x="838200" y="0"/>
            <a:ext cx="10515600" cy="914400"/>
          </a:xfrm>
        </p:spPr>
        <p:txBody>
          <a:bodyPr/>
          <a:lstStyle/>
          <a:p>
            <a:pPr algn="ctr"/>
            <a:r>
              <a:rPr lang="en-US" sz="3600" b="1" dirty="0">
                <a:solidFill>
                  <a:schemeClr val="accent2">
                    <a:lumMod val="50000"/>
                  </a:schemeClr>
                </a:solidFill>
              </a:rPr>
              <a:t>PARATHYROID HYPERPLASIA</a:t>
            </a:r>
            <a:endParaRPr lang="en-US" b="1" dirty="0">
              <a:solidFill>
                <a:schemeClr val="accent2">
                  <a:lumMod val="50000"/>
                </a:schemeClr>
              </a:solidFill>
            </a:endParaRPr>
          </a:p>
        </p:txBody>
      </p:sp>
    </p:spTree>
    <p:extLst>
      <p:ext uri="{BB962C8B-B14F-4D97-AF65-F5344CB8AC3E}">
        <p14:creationId xmlns:p14="http://schemas.microsoft.com/office/powerpoint/2010/main" val="172738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8E67-0A9E-E1A3-FCE4-4DC48080D408}"/>
              </a:ext>
            </a:extLst>
          </p:cNvPr>
          <p:cNvSpPr>
            <a:spLocks noGrp="1"/>
          </p:cNvSpPr>
          <p:nvPr>
            <p:ph type="title"/>
          </p:nvPr>
        </p:nvSpPr>
        <p:spPr>
          <a:xfrm>
            <a:off x="838200" y="1"/>
            <a:ext cx="10515600" cy="802888"/>
          </a:xfrm>
        </p:spPr>
        <p:txBody>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SECONDARY HYPERPARATHYROIDISM</a:t>
            </a:r>
            <a:endParaRPr lang="en-US" dirty="0"/>
          </a:p>
        </p:txBody>
      </p:sp>
      <p:sp>
        <p:nvSpPr>
          <p:cNvPr id="3" name="TextBox 2">
            <a:extLst>
              <a:ext uri="{FF2B5EF4-FFF2-40B4-BE49-F238E27FC236}">
                <a16:creationId xmlns:a16="http://schemas.microsoft.com/office/drawing/2014/main" id="{B9873297-9C48-68EA-A253-67DCE8535B49}"/>
              </a:ext>
            </a:extLst>
          </p:cNvPr>
          <p:cNvSpPr txBox="1"/>
          <p:nvPr/>
        </p:nvSpPr>
        <p:spPr>
          <a:xfrm>
            <a:off x="494372" y="802889"/>
            <a:ext cx="11470886" cy="707886"/>
          </a:xfrm>
          <a:prstGeom prst="rect">
            <a:avLst/>
          </a:prstGeom>
          <a:noFill/>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Secondary hyperparathyroidism is caused by any condition that gives rise to chronic hypocalcemia, which, in turn, leads to compensatory overactivity of the parathyroid glands</a:t>
            </a:r>
          </a:p>
        </p:txBody>
      </p:sp>
      <p:sp>
        <p:nvSpPr>
          <p:cNvPr id="4" name="TextBox 3">
            <a:extLst>
              <a:ext uri="{FF2B5EF4-FFF2-40B4-BE49-F238E27FC236}">
                <a16:creationId xmlns:a16="http://schemas.microsoft.com/office/drawing/2014/main" id="{289F3E59-9717-A36E-2D3A-320F8739E7E2}"/>
              </a:ext>
            </a:extLst>
          </p:cNvPr>
          <p:cNvSpPr txBox="1"/>
          <p:nvPr/>
        </p:nvSpPr>
        <p:spPr>
          <a:xfrm>
            <a:off x="1010578" y="1872458"/>
            <a:ext cx="1851101" cy="400110"/>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Renal failure</a:t>
            </a:r>
            <a:endParaRPr lang="en-US" sz="2000" dirty="0">
              <a:solidFill>
                <a:srgbClr val="002060"/>
              </a:solidFill>
            </a:endParaRPr>
          </a:p>
        </p:txBody>
      </p:sp>
      <p:sp>
        <p:nvSpPr>
          <p:cNvPr id="5" name="TextBox 4">
            <a:extLst>
              <a:ext uri="{FF2B5EF4-FFF2-40B4-BE49-F238E27FC236}">
                <a16:creationId xmlns:a16="http://schemas.microsoft.com/office/drawing/2014/main" id="{EFB2CBE4-0F5D-36B7-5051-16D14DFFF4C5}"/>
              </a:ext>
            </a:extLst>
          </p:cNvPr>
          <p:cNvSpPr txBox="1"/>
          <p:nvPr/>
        </p:nvSpPr>
        <p:spPr>
          <a:xfrm>
            <a:off x="1137892" y="2253336"/>
            <a:ext cx="1851102"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Most common cause </a:t>
            </a:r>
          </a:p>
        </p:txBody>
      </p:sp>
      <p:sp>
        <p:nvSpPr>
          <p:cNvPr id="6" name="TextBox 5">
            <a:extLst>
              <a:ext uri="{FF2B5EF4-FFF2-40B4-BE49-F238E27FC236}">
                <a16:creationId xmlns:a16="http://schemas.microsoft.com/office/drawing/2014/main" id="{285FF3F7-4922-070D-E785-A519CE916C57}"/>
              </a:ext>
            </a:extLst>
          </p:cNvPr>
          <p:cNvSpPr txBox="1"/>
          <p:nvPr/>
        </p:nvSpPr>
        <p:spPr>
          <a:xfrm>
            <a:off x="424675" y="3174828"/>
            <a:ext cx="2919761" cy="707886"/>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Decreased phosphate excretion</a:t>
            </a:r>
            <a:endParaRPr lang="en-US" sz="2000" dirty="0">
              <a:solidFill>
                <a:srgbClr val="002060"/>
              </a:solidFill>
            </a:endParaRPr>
          </a:p>
        </p:txBody>
      </p:sp>
      <p:sp>
        <p:nvSpPr>
          <p:cNvPr id="7" name="TextBox 6">
            <a:extLst>
              <a:ext uri="{FF2B5EF4-FFF2-40B4-BE49-F238E27FC236}">
                <a16:creationId xmlns:a16="http://schemas.microsoft.com/office/drawing/2014/main" id="{2C3B4F35-B129-9EA2-551A-1366C251BE90}"/>
              </a:ext>
            </a:extLst>
          </p:cNvPr>
          <p:cNvSpPr txBox="1"/>
          <p:nvPr/>
        </p:nvSpPr>
        <p:spPr>
          <a:xfrm>
            <a:off x="558028" y="4537317"/>
            <a:ext cx="2430966" cy="707886"/>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Elevated serum phosphate levels</a:t>
            </a:r>
            <a:endParaRPr lang="en-US" sz="2000" dirty="0">
              <a:solidFill>
                <a:srgbClr val="002060"/>
              </a:solidFill>
            </a:endParaRPr>
          </a:p>
        </p:txBody>
      </p:sp>
      <p:sp>
        <p:nvSpPr>
          <p:cNvPr id="8" name="TextBox 7">
            <a:extLst>
              <a:ext uri="{FF2B5EF4-FFF2-40B4-BE49-F238E27FC236}">
                <a16:creationId xmlns:a16="http://schemas.microsoft.com/office/drawing/2014/main" id="{2B204107-7FE7-6622-960B-275889380031}"/>
              </a:ext>
            </a:extLst>
          </p:cNvPr>
          <p:cNvSpPr txBox="1"/>
          <p:nvPr/>
        </p:nvSpPr>
        <p:spPr>
          <a:xfrm>
            <a:off x="3922727" y="3572488"/>
            <a:ext cx="4113406" cy="400110"/>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Decreased</a:t>
            </a:r>
            <a:r>
              <a:rPr lang="en-US" b="1" dirty="0">
                <a:solidFill>
                  <a:srgbClr val="002060"/>
                </a:solidFill>
                <a:latin typeface="Calibri" panose="020F0502020204030204" pitchFamily="34" charset="0"/>
                <a:cs typeface="Calibri" panose="020F0502020204030204" pitchFamily="34" charset="0"/>
              </a:rPr>
              <a:t> calcium reabsorption</a:t>
            </a:r>
          </a:p>
        </p:txBody>
      </p:sp>
      <p:sp>
        <p:nvSpPr>
          <p:cNvPr id="9" name="TextBox 8">
            <a:extLst>
              <a:ext uri="{FF2B5EF4-FFF2-40B4-BE49-F238E27FC236}">
                <a16:creationId xmlns:a16="http://schemas.microsoft.com/office/drawing/2014/main" id="{B593592D-95DB-6026-56BC-2D478AC4BF53}"/>
              </a:ext>
            </a:extLst>
          </p:cNvPr>
          <p:cNvSpPr txBox="1"/>
          <p:nvPr/>
        </p:nvSpPr>
        <p:spPr>
          <a:xfrm>
            <a:off x="4271959" y="4683347"/>
            <a:ext cx="3930805" cy="400110"/>
          </a:xfrm>
          <a:prstGeom prst="rect">
            <a:avLst/>
          </a:prstGeom>
          <a:solidFill>
            <a:srgbClr val="FFE7FF"/>
          </a:solidFill>
          <a:effectLst>
            <a:glow rad="63500">
              <a:schemeClr val="accent5">
                <a:satMod val="175000"/>
                <a:alpha val="40000"/>
              </a:schemeClr>
            </a:glow>
          </a:effectLst>
        </p:spPr>
        <p:txBody>
          <a:bodyPr wrap="square" rtlCol="0">
            <a:spAutoFit/>
          </a:bodyPr>
          <a:lstStyle/>
          <a:p>
            <a:pPr algn="ctr"/>
            <a:r>
              <a:rPr lang="en-US" sz="2000" b="1" dirty="0">
                <a:solidFill>
                  <a:srgbClr val="7030A0"/>
                </a:solidFill>
                <a:latin typeface="Calibri" panose="020F0502020204030204" pitchFamily="34" charset="0"/>
                <a:cs typeface="Calibri" panose="020F0502020204030204" pitchFamily="34" charset="0"/>
              </a:rPr>
              <a:t>Decrease the serum calcium levels </a:t>
            </a:r>
          </a:p>
        </p:txBody>
      </p:sp>
      <p:sp>
        <p:nvSpPr>
          <p:cNvPr id="10" name="TextBox 9">
            <a:extLst>
              <a:ext uri="{FF2B5EF4-FFF2-40B4-BE49-F238E27FC236}">
                <a16:creationId xmlns:a16="http://schemas.microsoft.com/office/drawing/2014/main" id="{EEE42617-5E7B-5ADF-0B1D-437F6DA3CE18}"/>
              </a:ext>
            </a:extLst>
          </p:cNvPr>
          <p:cNvSpPr txBox="1"/>
          <p:nvPr/>
        </p:nvSpPr>
        <p:spPr>
          <a:xfrm>
            <a:off x="4396927" y="5926391"/>
            <a:ext cx="3579542" cy="646331"/>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b="1" dirty="0">
                <a:solidFill>
                  <a:srgbClr val="C00000"/>
                </a:solidFill>
                <a:latin typeface="Calibri" panose="020F0502020204030204" pitchFamily="34" charset="0"/>
                <a:cs typeface="Calibri" panose="020F0502020204030204" pitchFamily="34" charset="0"/>
              </a:rPr>
              <a:t>Stimulate parathyroid glands to increase the secretion of PTH</a:t>
            </a:r>
          </a:p>
        </p:txBody>
      </p:sp>
      <p:sp>
        <p:nvSpPr>
          <p:cNvPr id="11" name="TextBox 10">
            <a:extLst>
              <a:ext uri="{FF2B5EF4-FFF2-40B4-BE49-F238E27FC236}">
                <a16:creationId xmlns:a16="http://schemas.microsoft.com/office/drawing/2014/main" id="{42C8AF50-36CC-2E37-EC42-CDB09C7F18CB}"/>
              </a:ext>
            </a:extLst>
          </p:cNvPr>
          <p:cNvSpPr txBox="1"/>
          <p:nvPr/>
        </p:nvSpPr>
        <p:spPr>
          <a:xfrm>
            <a:off x="3657774" y="1770872"/>
            <a:ext cx="5057848" cy="400110"/>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000" b="1" dirty="0">
                <a:solidFill>
                  <a:schemeClr val="accent6">
                    <a:lumMod val="50000"/>
                  </a:schemeClr>
                </a:solidFill>
                <a:latin typeface="Calibri" panose="020F0502020204030204" pitchFamily="34" charset="0"/>
                <a:cs typeface="Calibri" panose="020F0502020204030204" pitchFamily="34" charset="0"/>
              </a:rPr>
              <a:t>Decreased production of active Vitamin D</a:t>
            </a:r>
            <a:endParaRPr lang="en-US" b="1" dirty="0">
              <a:solidFill>
                <a:schemeClr val="accent6">
                  <a:lumMod val="50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D5EA738-2789-0143-78B3-F8ACB23ED396}"/>
              </a:ext>
            </a:extLst>
          </p:cNvPr>
          <p:cNvSpPr txBox="1"/>
          <p:nvPr/>
        </p:nvSpPr>
        <p:spPr>
          <a:xfrm>
            <a:off x="3700891" y="2648377"/>
            <a:ext cx="5057848" cy="400110"/>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000" b="1" dirty="0">
                <a:solidFill>
                  <a:schemeClr val="accent6">
                    <a:lumMod val="50000"/>
                  </a:schemeClr>
                </a:solidFill>
                <a:latin typeface="Calibri" panose="020F0502020204030204" pitchFamily="34" charset="0"/>
                <a:cs typeface="Calibri" panose="020F0502020204030204" pitchFamily="34" charset="0"/>
              </a:rPr>
              <a:t>Reduces intestinal absorption of calcium</a:t>
            </a:r>
          </a:p>
        </p:txBody>
      </p:sp>
      <p:sp>
        <p:nvSpPr>
          <p:cNvPr id="14" name="TextBox 13">
            <a:extLst>
              <a:ext uri="{FF2B5EF4-FFF2-40B4-BE49-F238E27FC236}">
                <a16:creationId xmlns:a16="http://schemas.microsoft.com/office/drawing/2014/main" id="{9D5900FA-3773-4C3F-CB9D-3BBDA12104DE}"/>
              </a:ext>
            </a:extLst>
          </p:cNvPr>
          <p:cNvSpPr txBox="1"/>
          <p:nvPr/>
        </p:nvSpPr>
        <p:spPr>
          <a:xfrm>
            <a:off x="9281064" y="3808349"/>
            <a:ext cx="2826419" cy="1785104"/>
          </a:xfrm>
          <a:prstGeom prst="rect">
            <a:avLst/>
          </a:prstGeom>
          <a:solidFill>
            <a:srgbClr val="E5FFFF"/>
          </a:solidFill>
          <a:effectLst>
            <a:glow rad="63500">
              <a:schemeClr val="accent4">
                <a:satMod val="175000"/>
                <a:alpha val="40000"/>
              </a:schemeClr>
            </a:glow>
          </a:effectLst>
        </p:spPr>
        <p:txBody>
          <a:bodyPr wrap="square" rtlCol="0">
            <a:spAutoFit/>
          </a:bodyPr>
          <a:lstStyle/>
          <a:p>
            <a:pPr marL="285750" indent="-285750">
              <a:spcAft>
                <a:spcPts val="1800"/>
              </a:spcAft>
              <a:buFont typeface="Arial" panose="020B0604020202020204" pitchFamily="34" charset="0"/>
              <a:buChar char="•"/>
            </a:pPr>
            <a:r>
              <a:rPr lang="en-US" sz="2000" b="1" dirty="0">
                <a:solidFill>
                  <a:srgbClr val="002060"/>
                </a:solidFill>
                <a:latin typeface="Calibri" panose="020F0502020204030204" pitchFamily="34" charset="0"/>
                <a:cs typeface="Calibri" panose="020F0502020204030204" pitchFamily="34" charset="0"/>
              </a:rPr>
              <a:t>Inadequate dietary intake of calcium</a:t>
            </a:r>
          </a:p>
          <a:p>
            <a:pPr marL="285750" indent="-285750">
              <a:spcAft>
                <a:spcPts val="1800"/>
              </a:spcAft>
              <a:buFont typeface="Arial" panose="020B0604020202020204" pitchFamily="34" charset="0"/>
              <a:buChar char="•"/>
            </a:pPr>
            <a:r>
              <a:rPr lang="en-US" sz="2000" b="1" dirty="0">
                <a:solidFill>
                  <a:srgbClr val="002060"/>
                </a:solidFill>
                <a:latin typeface="Calibri" panose="020F0502020204030204" pitchFamily="34" charset="0"/>
                <a:cs typeface="Calibri" panose="020F0502020204030204" pitchFamily="34" charset="0"/>
              </a:rPr>
              <a:t>Steatorrhea</a:t>
            </a:r>
          </a:p>
          <a:p>
            <a:pPr marL="285750" indent="-285750">
              <a:spcAft>
                <a:spcPts val="1800"/>
              </a:spcAft>
              <a:buFont typeface="Arial" panose="020B0604020202020204" pitchFamily="34" charset="0"/>
              <a:buChar char="•"/>
            </a:pPr>
            <a:r>
              <a:rPr lang="en-US" sz="2000" b="1" dirty="0">
                <a:solidFill>
                  <a:srgbClr val="002060"/>
                </a:solidFill>
                <a:latin typeface="Calibri" panose="020F0502020204030204" pitchFamily="34" charset="0"/>
                <a:cs typeface="Calibri" panose="020F0502020204030204" pitchFamily="34" charset="0"/>
              </a:rPr>
              <a:t>Vitamin D deficiency</a:t>
            </a:r>
          </a:p>
        </p:txBody>
      </p:sp>
      <p:cxnSp>
        <p:nvCxnSpPr>
          <p:cNvPr id="16" name="Straight Arrow Connector 15">
            <a:extLst>
              <a:ext uri="{FF2B5EF4-FFF2-40B4-BE49-F238E27FC236}">
                <a16:creationId xmlns:a16="http://schemas.microsoft.com/office/drawing/2014/main" id="{A11D987F-5EDA-C7A5-F45B-2B873383D3CB}"/>
              </a:ext>
            </a:extLst>
          </p:cNvPr>
          <p:cNvCxnSpPr/>
          <p:nvPr/>
        </p:nvCxnSpPr>
        <p:spPr>
          <a:xfrm>
            <a:off x="1839951" y="2561113"/>
            <a:ext cx="0" cy="4475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FCBE57C-6F66-37A3-A79A-E22FF29C572E}"/>
              </a:ext>
            </a:extLst>
          </p:cNvPr>
          <p:cNvCxnSpPr/>
          <p:nvPr/>
        </p:nvCxnSpPr>
        <p:spPr>
          <a:xfrm>
            <a:off x="1839951" y="4024319"/>
            <a:ext cx="0" cy="4475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E8CB6953-4B29-1C51-D709-3A63E1FDFAE3}"/>
              </a:ext>
            </a:extLst>
          </p:cNvPr>
          <p:cNvCxnSpPr>
            <a:cxnSpLocks/>
          </p:cNvCxnSpPr>
          <p:nvPr/>
        </p:nvCxnSpPr>
        <p:spPr>
          <a:xfrm flipV="1">
            <a:off x="3218852" y="4891260"/>
            <a:ext cx="824841" cy="62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CB34EA2B-936A-E1C5-60D5-F077C3B1E5A1}"/>
              </a:ext>
            </a:extLst>
          </p:cNvPr>
          <p:cNvCxnSpPr/>
          <p:nvPr/>
        </p:nvCxnSpPr>
        <p:spPr>
          <a:xfrm>
            <a:off x="2988994" y="2627946"/>
            <a:ext cx="933733" cy="7174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13D124B-5B47-8283-6827-13674E8237D3}"/>
              </a:ext>
            </a:extLst>
          </p:cNvPr>
          <p:cNvCxnSpPr/>
          <p:nvPr/>
        </p:nvCxnSpPr>
        <p:spPr>
          <a:xfrm>
            <a:off x="2910964" y="2000713"/>
            <a:ext cx="6687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0BE37AED-6BE8-54B6-E645-FFD18DB1DA99}"/>
              </a:ext>
            </a:extLst>
          </p:cNvPr>
          <p:cNvCxnSpPr>
            <a:cxnSpLocks/>
          </p:cNvCxnSpPr>
          <p:nvPr/>
        </p:nvCxnSpPr>
        <p:spPr>
          <a:xfrm flipH="1">
            <a:off x="6008814" y="2240290"/>
            <a:ext cx="1" cy="320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409FB95E-902F-2392-D584-944914817E31}"/>
              </a:ext>
            </a:extLst>
          </p:cNvPr>
          <p:cNvCxnSpPr>
            <a:cxnSpLocks/>
          </p:cNvCxnSpPr>
          <p:nvPr/>
        </p:nvCxnSpPr>
        <p:spPr>
          <a:xfrm flipH="1">
            <a:off x="6004753" y="3151972"/>
            <a:ext cx="1" cy="320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5B0FE5E7-9096-A3BC-35BF-45736C181B08}"/>
              </a:ext>
            </a:extLst>
          </p:cNvPr>
          <p:cNvCxnSpPr>
            <a:cxnSpLocks/>
          </p:cNvCxnSpPr>
          <p:nvPr/>
        </p:nvCxnSpPr>
        <p:spPr>
          <a:xfrm>
            <a:off x="6004753" y="4054673"/>
            <a:ext cx="0" cy="4826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5161AFF4-5681-57D1-F6AB-66C24F6EAA7A}"/>
              </a:ext>
            </a:extLst>
          </p:cNvPr>
          <p:cNvCxnSpPr>
            <a:cxnSpLocks/>
          </p:cNvCxnSpPr>
          <p:nvPr/>
        </p:nvCxnSpPr>
        <p:spPr>
          <a:xfrm>
            <a:off x="6048022" y="5352131"/>
            <a:ext cx="0" cy="4826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21FC5EE0-81C6-0708-FE44-A6ADAC3B75C1}"/>
              </a:ext>
            </a:extLst>
          </p:cNvPr>
          <p:cNvCxnSpPr/>
          <p:nvPr/>
        </p:nvCxnSpPr>
        <p:spPr>
          <a:xfrm flipH="1">
            <a:off x="8431030" y="4788214"/>
            <a:ext cx="7640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4794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4C0EE-BC8E-D4A7-F587-4C0E131E452A}"/>
              </a:ext>
            </a:extLst>
          </p:cNvPr>
          <p:cNvSpPr>
            <a:spLocks noGrp="1"/>
          </p:cNvSpPr>
          <p:nvPr>
            <p:ph idx="1"/>
          </p:nvPr>
        </p:nvSpPr>
        <p:spPr>
          <a:xfrm>
            <a:off x="222739" y="1008185"/>
            <a:ext cx="11852030" cy="5767753"/>
          </a:xfrm>
        </p:spPr>
        <p:txBody>
          <a:bodyPr>
            <a:normAutofit/>
          </a:bodyPr>
          <a:lstStyle/>
          <a:p>
            <a:pPr marL="0" indent="0">
              <a:spcAft>
                <a:spcPts val="2400"/>
              </a:spcAft>
              <a:buNone/>
            </a:pPr>
            <a:r>
              <a:rPr lang="en-US" b="1" dirty="0">
                <a:solidFill>
                  <a:srgbClr val="00B050"/>
                </a:solidFill>
                <a:latin typeface="Calibri" panose="020F0502020204030204" pitchFamily="34" charset="0"/>
                <a:cs typeface="Calibri" panose="020F0502020204030204" pitchFamily="34" charset="0"/>
              </a:rPr>
              <a:t>MORPHOLOGY</a:t>
            </a:r>
          </a:p>
          <a:p>
            <a:pPr>
              <a:spcAft>
                <a:spcPts val="2400"/>
              </a:spcAft>
            </a:pPr>
            <a:r>
              <a:rPr lang="en-US" b="1" dirty="0">
                <a:solidFill>
                  <a:srgbClr val="002060"/>
                </a:solidFill>
                <a:latin typeface="Calibri" panose="020F0502020204030204" pitchFamily="34" charset="0"/>
                <a:cs typeface="Calibri" panose="020F0502020204030204" pitchFamily="34" charset="0"/>
              </a:rPr>
              <a:t>Parathyroid glands in secondary hyperparathyroidism are hyperplastic and  glandular enlargement may be asymmetric</a:t>
            </a:r>
          </a:p>
          <a:p>
            <a:pPr>
              <a:spcAft>
                <a:spcPts val="2400"/>
              </a:spcAft>
            </a:pPr>
            <a:r>
              <a:rPr lang="en-US" b="1" dirty="0">
                <a:solidFill>
                  <a:srgbClr val="0070C0"/>
                </a:solidFill>
                <a:latin typeface="Calibri" panose="020F0502020204030204" pitchFamily="34" charset="0"/>
                <a:cs typeface="Calibri" panose="020F0502020204030204" pitchFamily="34" charset="0"/>
              </a:rPr>
              <a:t>Microscopically, </a:t>
            </a:r>
            <a:r>
              <a:rPr lang="en-US" b="1" dirty="0">
                <a:solidFill>
                  <a:srgbClr val="002060"/>
                </a:solidFill>
                <a:latin typeface="Calibri" panose="020F0502020204030204" pitchFamily="34" charset="0"/>
                <a:cs typeface="Calibri" panose="020F0502020204030204" pitchFamily="34" charset="0"/>
              </a:rPr>
              <a:t>the hyperplastic glands contain an increased number of chief cells, or water-clear cells in a diffuse or multinodular distribution</a:t>
            </a:r>
          </a:p>
          <a:p>
            <a:pPr>
              <a:spcAft>
                <a:spcPts val="2400"/>
              </a:spcAft>
            </a:pPr>
            <a:r>
              <a:rPr lang="en-US" b="1" dirty="0">
                <a:solidFill>
                  <a:srgbClr val="002060"/>
                </a:solidFill>
                <a:latin typeface="Calibri" panose="020F0502020204030204" pitchFamily="34" charset="0"/>
                <a:cs typeface="Calibri" panose="020F0502020204030204" pitchFamily="34" charset="0"/>
              </a:rPr>
              <a:t>Fat cells are decreased in number</a:t>
            </a:r>
          </a:p>
          <a:p>
            <a:pPr>
              <a:spcAft>
                <a:spcPts val="2400"/>
              </a:spcAft>
            </a:pPr>
            <a:r>
              <a:rPr lang="en-US" b="1" dirty="0">
                <a:solidFill>
                  <a:srgbClr val="002060"/>
                </a:solidFill>
                <a:latin typeface="Calibri" panose="020F0502020204030204" pitchFamily="34" charset="0"/>
                <a:cs typeface="Calibri" panose="020F0502020204030204" pitchFamily="34" charset="0"/>
              </a:rPr>
              <a:t>Metastatic calcification may be seen in many tissues, including the lungs, heart, stomach, and blood vessels</a:t>
            </a:r>
          </a:p>
        </p:txBody>
      </p:sp>
      <p:sp>
        <p:nvSpPr>
          <p:cNvPr id="4" name="Title 1">
            <a:extLst>
              <a:ext uri="{FF2B5EF4-FFF2-40B4-BE49-F238E27FC236}">
                <a16:creationId xmlns:a16="http://schemas.microsoft.com/office/drawing/2014/main" id="{F7F56CF4-4654-1328-EBC7-F4AB003B8CA1}"/>
              </a:ext>
            </a:extLst>
          </p:cNvPr>
          <p:cNvSpPr>
            <a:spLocks noGrp="1"/>
          </p:cNvSpPr>
          <p:nvPr>
            <p:ph type="title"/>
          </p:nvPr>
        </p:nvSpPr>
        <p:spPr>
          <a:xfrm>
            <a:off x="838200" y="0"/>
            <a:ext cx="10515600" cy="1114425"/>
          </a:xfrm>
        </p:spPr>
        <p:txBody>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SECONDARY HYPERPARATHYROIDISM</a:t>
            </a:r>
            <a:endParaRPr lang="en-US" dirty="0"/>
          </a:p>
        </p:txBody>
      </p:sp>
    </p:spTree>
    <p:extLst>
      <p:ext uri="{BB962C8B-B14F-4D97-AF65-F5344CB8AC3E}">
        <p14:creationId xmlns:p14="http://schemas.microsoft.com/office/powerpoint/2010/main" val="4284506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0F4A-67FF-E9F0-657E-5EC258D2122E}"/>
              </a:ext>
            </a:extLst>
          </p:cNvPr>
          <p:cNvSpPr>
            <a:spLocks noGrp="1"/>
          </p:cNvSpPr>
          <p:nvPr>
            <p:ph type="title"/>
          </p:nvPr>
        </p:nvSpPr>
        <p:spPr>
          <a:xfrm>
            <a:off x="838200" y="0"/>
            <a:ext cx="10515600" cy="515815"/>
          </a:xfrm>
        </p:spPr>
        <p:txBody>
          <a:bodyPr>
            <a:normAutofit fontScale="90000"/>
          </a:bodyPr>
          <a:lstStyle/>
          <a:p>
            <a:pPr algn="ctr"/>
            <a:r>
              <a:rPr lang="en-US" b="1" dirty="0">
                <a:solidFill>
                  <a:schemeClr val="accent2">
                    <a:lumMod val="50000"/>
                  </a:schemeClr>
                </a:solidFill>
              </a:rPr>
              <a:t>SECONDARY HYPERPARATHYRODIDSM</a:t>
            </a:r>
          </a:p>
        </p:txBody>
      </p:sp>
      <p:pic>
        <p:nvPicPr>
          <p:cNvPr id="4" name="Picture 3">
            <a:extLst>
              <a:ext uri="{FF2B5EF4-FFF2-40B4-BE49-F238E27FC236}">
                <a16:creationId xmlns:a16="http://schemas.microsoft.com/office/drawing/2014/main" id="{ADFCF0B4-C27A-AF1E-22C7-510B53141DF3}"/>
              </a:ext>
            </a:extLst>
          </p:cNvPr>
          <p:cNvPicPr>
            <a:picLocks noChangeAspect="1"/>
          </p:cNvPicPr>
          <p:nvPr/>
        </p:nvPicPr>
        <p:blipFill>
          <a:blip r:embed="rId2">
            <a:extLst>
              <a:ext uri="{28A0092B-C50C-407E-A947-70E740481C1C}">
                <a14:useLocalDpi xmlns:a14="http://schemas.microsoft.com/office/drawing/2010/main" val="0"/>
              </a:ext>
            </a:extLst>
          </a:blip>
          <a:srcRect t="1971"/>
          <a:stretch/>
        </p:blipFill>
        <p:spPr>
          <a:xfrm>
            <a:off x="1965439" y="515816"/>
            <a:ext cx="8257590" cy="6267570"/>
          </a:xfrm>
          <a:prstGeom prst="rect">
            <a:avLst/>
          </a:prstGeom>
        </p:spPr>
      </p:pic>
    </p:spTree>
    <p:extLst>
      <p:ext uri="{BB962C8B-B14F-4D97-AF65-F5344CB8AC3E}">
        <p14:creationId xmlns:p14="http://schemas.microsoft.com/office/powerpoint/2010/main" val="388736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5C31E-67C7-3F92-728A-DF556BE0CCA0}"/>
              </a:ext>
            </a:extLst>
          </p:cNvPr>
          <p:cNvPicPr>
            <a:picLocks noChangeAspect="1"/>
          </p:cNvPicPr>
          <p:nvPr/>
        </p:nvPicPr>
        <p:blipFill>
          <a:blip r:embed="rId2">
            <a:extLst>
              <a:ext uri="{28A0092B-C50C-407E-A947-70E740481C1C}">
                <a14:useLocalDpi xmlns:a14="http://schemas.microsoft.com/office/drawing/2010/main" val="0"/>
              </a:ext>
            </a:extLst>
          </a:blip>
          <a:srcRect l="1363"/>
          <a:stretch/>
        </p:blipFill>
        <p:spPr>
          <a:xfrm>
            <a:off x="1758461" y="256009"/>
            <a:ext cx="9272954" cy="6345981"/>
          </a:xfrm>
          <a:prstGeom prst="rect">
            <a:avLst/>
          </a:prstGeom>
        </p:spPr>
      </p:pic>
    </p:spTree>
    <p:extLst>
      <p:ext uri="{BB962C8B-B14F-4D97-AF65-F5344CB8AC3E}">
        <p14:creationId xmlns:p14="http://schemas.microsoft.com/office/powerpoint/2010/main" val="77472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B7BA-FD8C-7B56-2F2E-F4BF751742F8}"/>
              </a:ext>
            </a:extLst>
          </p:cNvPr>
          <p:cNvSpPr>
            <a:spLocks noGrp="1"/>
          </p:cNvSpPr>
          <p:nvPr>
            <p:ph type="title"/>
          </p:nvPr>
        </p:nvSpPr>
        <p:spPr>
          <a:xfrm>
            <a:off x="715536" y="18255"/>
            <a:ext cx="10515600" cy="1325563"/>
          </a:xfrm>
        </p:spPr>
        <p:txBody>
          <a:bodyPr>
            <a:normAutofit/>
          </a:bodyPr>
          <a:lstStyle/>
          <a:p>
            <a:pPr algn="ctr"/>
            <a:r>
              <a:rPr lang="en-US" sz="3600" b="1" dirty="0">
                <a:solidFill>
                  <a:schemeClr val="accent2">
                    <a:lumMod val="50000"/>
                  </a:schemeClr>
                </a:solidFill>
                <a:latin typeface="Calibri" panose="020F0502020204030204" pitchFamily="34" charset="0"/>
                <a:cs typeface="Calibri" panose="020F0502020204030204" pitchFamily="34" charset="0"/>
              </a:rPr>
              <a:t>TERTIARY HYPERPARATHYROIDISM</a:t>
            </a:r>
          </a:p>
        </p:txBody>
      </p:sp>
      <p:sp>
        <p:nvSpPr>
          <p:cNvPr id="3" name="Content Placeholder 2">
            <a:extLst>
              <a:ext uri="{FF2B5EF4-FFF2-40B4-BE49-F238E27FC236}">
                <a16:creationId xmlns:a16="http://schemas.microsoft.com/office/drawing/2014/main" id="{F9FA94BC-20DE-779A-D014-CDCC783856E5}"/>
              </a:ext>
            </a:extLst>
          </p:cNvPr>
          <p:cNvSpPr>
            <a:spLocks noGrp="1"/>
          </p:cNvSpPr>
          <p:nvPr>
            <p:ph idx="1"/>
          </p:nvPr>
        </p:nvSpPr>
        <p:spPr>
          <a:xfrm>
            <a:off x="289932" y="1159726"/>
            <a:ext cx="11597268" cy="5408341"/>
          </a:xfrm>
        </p:spPr>
        <p:txBody>
          <a:bodyPr/>
          <a:lstStyle/>
          <a:p>
            <a:pPr>
              <a:spcAft>
                <a:spcPts val="2400"/>
              </a:spcAft>
            </a:pPr>
            <a:r>
              <a:rPr lang="en-US" b="1" dirty="0">
                <a:solidFill>
                  <a:srgbClr val="002060"/>
                </a:solidFill>
                <a:latin typeface="Calibri" panose="020F0502020204030204" pitchFamily="34" charset="0"/>
                <a:cs typeface="Calibri" panose="020F0502020204030204" pitchFamily="34" charset="0"/>
              </a:rPr>
              <a:t>Tertiary hyperparathyroidism is a state of </a:t>
            </a:r>
            <a:r>
              <a:rPr lang="en-US" b="1" dirty="0">
                <a:solidFill>
                  <a:srgbClr val="0070C0"/>
                </a:solidFill>
                <a:latin typeface="Calibri" panose="020F0502020204030204" pitchFamily="34" charset="0"/>
                <a:cs typeface="Calibri" panose="020F0502020204030204" pitchFamily="34" charset="0"/>
              </a:rPr>
              <a:t>excessive secretion of parathyroid hormone after long standing secondary hyperparathyroidism </a:t>
            </a:r>
            <a:r>
              <a:rPr lang="en-US" b="1" dirty="0">
                <a:solidFill>
                  <a:srgbClr val="002060"/>
                </a:solidFill>
                <a:latin typeface="Calibri" panose="020F0502020204030204" pitchFamily="34" charset="0"/>
                <a:cs typeface="Calibri" panose="020F0502020204030204" pitchFamily="34" charset="0"/>
              </a:rPr>
              <a:t>despite correction of underlying cause and resulting in hypercalcemia</a:t>
            </a:r>
          </a:p>
          <a:p>
            <a:pPr>
              <a:spcAft>
                <a:spcPts val="2400"/>
              </a:spcAft>
            </a:pPr>
            <a:r>
              <a:rPr lang="en-US" b="1" dirty="0">
                <a:solidFill>
                  <a:srgbClr val="002060"/>
                </a:solidFill>
                <a:latin typeface="Calibri" panose="020F0502020204030204" pitchFamily="34" charset="0"/>
                <a:cs typeface="Calibri" panose="020F0502020204030204" pitchFamily="34" charset="0"/>
              </a:rPr>
              <a:t>Etiology is unknown but may be </a:t>
            </a:r>
            <a:r>
              <a:rPr lang="en-US" b="1" dirty="0">
                <a:solidFill>
                  <a:srgbClr val="0070C0"/>
                </a:solidFill>
                <a:latin typeface="Calibri" panose="020F0502020204030204" pitchFamily="34" charset="0"/>
                <a:cs typeface="Calibri" panose="020F0502020204030204" pitchFamily="34" charset="0"/>
              </a:rPr>
              <a:t>due to monoclonal expansion of parathyroid cells </a:t>
            </a:r>
          </a:p>
          <a:p>
            <a:pPr>
              <a:spcAft>
                <a:spcPts val="2400"/>
              </a:spcAft>
            </a:pPr>
            <a:r>
              <a:rPr lang="en-US" b="1" dirty="0">
                <a:solidFill>
                  <a:srgbClr val="002060"/>
                </a:solidFill>
                <a:latin typeface="Calibri" panose="020F0502020204030204" pitchFamily="34" charset="0"/>
                <a:cs typeface="Calibri" panose="020F0502020204030204" pitchFamily="34" charset="0"/>
              </a:rPr>
              <a:t>Secondary hyperparathyroidism is no longer responsive to medications</a:t>
            </a:r>
          </a:p>
          <a:p>
            <a:pPr>
              <a:spcAft>
                <a:spcPts val="2400"/>
              </a:spcAft>
            </a:pPr>
            <a:r>
              <a:rPr lang="en-US" b="1" dirty="0">
                <a:solidFill>
                  <a:srgbClr val="002060"/>
                </a:solidFill>
                <a:latin typeface="Calibri" panose="020F0502020204030204" pitchFamily="34" charset="0"/>
                <a:cs typeface="Calibri" panose="020F0502020204030204" pitchFamily="34" charset="0"/>
              </a:rPr>
              <a:t>Also occurs after </a:t>
            </a:r>
            <a:r>
              <a:rPr lang="en-US" b="1" dirty="0">
                <a:solidFill>
                  <a:srgbClr val="0070C0"/>
                </a:solidFill>
                <a:latin typeface="Calibri" panose="020F0502020204030204" pitchFamily="34" charset="0"/>
                <a:cs typeface="Calibri" panose="020F0502020204030204" pitchFamily="34" charset="0"/>
              </a:rPr>
              <a:t>renal transplant</a:t>
            </a:r>
            <a:r>
              <a:rPr lang="en-US" b="1" dirty="0">
                <a:solidFill>
                  <a:srgbClr val="002060"/>
                </a:solidFill>
                <a:latin typeface="Calibri" panose="020F0502020204030204" pitchFamily="34" charset="0"/>
                <a:cs typeface="Calibri" panose="020F0502020204030204" pitchFamily="34" charset="0"/>
              </a:rPr>
              <a:t>, where hypertrophied glands continue to over secrete PTH (set point alterations – change in set point of calcium sensing mechanism to hypercalcemic levels)</a:t>
            </a:r>
          </a:p>
        </p:txBody>
      </p:sp>
    </p:spTree>
    <p:extLst>
      <p:ext uri="{BB962C8B-B14F-4D97-AF65-F5344CB8AC3E}">
        <p14:creationId xmlns:p14="http://schemas.microsoft.com/office/powerpoint/2010/main" val="373843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EEC86-F314-893B-B628-7EA33239ADB3}"/>
              </a:ext>
            </a:extLst>
          </p:cNvPr>
          <p:cNvSpPr>
            <a:spLocks noGrp="1"/>
          </p:cNvSpPr>
          <p:nvPr>
            <p:ph idx="1"/>
          </p:nvPr>
        </p:nvSpPr>
        <p:spPr/>
        <p:txBody>
          <a:bodyPr/>
          <a:lstStyle/>
          <a:p>
            <a:pPr>
              <a:spcAft>
                <a:spcPts val="1800"/>
              </a:spcAft>
            </a:pPr>
            <a:r>
              <a:rPr lang="en-US" b="1" dirty="0">
                <a:solidFill>
                  <a:srgbClr val="002060"/>
                </a:solidFill>
                <a:latin typeface="Calibri" panose="020F0502020204030204" pitchFamily="34" charset="0"/>
                <a:cs typeface="Calibri" panose="020F0502020204030204" pitchFamily="34" charset="0"/>
              </a:rPr>
              <a:t>Symptomatic, untreated primary hyperparathyroidism manifests with three interrelated skeletal abnormalities: </a:t>
            </a:r>
          </a:p>
          <a:p>
            <a:pPr>
              <a:spcAft>
                <a:spcPts val="1800"/>
              </a:spcAft>
            </a:pPr>
            <a:r>
              <a:rPr lang="en-US" b="1" dirty="0">
                <a:solidFill>
                  <a:srgbClr val="002060"/>
                </a:solidFill>
                <a:latin typeface="Calibri" panose="020F0502020204030204" pitchFamily="34" charset="0"/>
                <a:cs typeface="Calibri" panose="020F0502020204030204" pitchFamily="34" charset="0"/>
              </a:rPr>
              <a:t>Osteoporosis</a:t>
            </a:r>
          </a:p>
          <a:p>
            <a:pPr>
              <a:spcAft>
                <a:spcPts val="1800"/>
              </a:spcAft>
            </a:pPr>
            <a:r>
              <a:rPr lang="en-US" b="1" dirty="0">
                <a:solidFill>
                  <a:srgbClr val="002060"/>
                </a:solidFill>
                <a:latin typeface="Calibri" panose="020F0502020204030204" pitchFamily="34" charset="0"/>
                <a:cs typeface="Calibri" panose="020F0502020204030204" pitchFamily="34" charset="0"/>
              </a:rPr>
              <a:t>Brown tumors</a:t>
            </a:r>
          </a:p>
          <a:p>
            <a:pPr>
              <a:spcAft>
                <a:spcPts val="1800"/>
              </a:spcAft>
            </a:pPr>
            <a:r>
              <a:rPr lang="en-US" b="1" dirty="0">
                <a:solidFill>
                  <a:srgbClr val="002060"/>
                </a:solidFill>
                <a:latin typeface="Calibri" panose="020F0502020204030204" pitchFamily="34" charset="0"/>
                <a:cs typeface="Calibri" panose="020F0502020204030204" pitchFamily="34" charset="0"/>
              </a:rPr>
              <a:t>Osteitis fibrosa cystica</a:t>
            </a:r>
          </a:p>
        </p:txBody>
      </p:sp>
      <p:sp>
        <p:nvSpPr>
          <p:cNvPr id="4" name="Title 1">
            <a:extLst>
              <a:ext uri="{FF2B5EF4-FFF2-40B4-BE49-F238E27FC236}">
                <a16:creationId xmlns:a16="http://schemas.microsoft.com/office/drawing/2014/main" id="{884C891E-7EE1-2724-68A7-FEE616697946}"/>
              </a:ext>
            </a:extLst>
          </p:cNvPr>
          <p:cNvSpPr>
            <a:spLocks noGrp="1"/>
          </p:cNvSpPr>
          <p:nvPr>
            <p:ph type="title"/>
          </p:nvPr>
        </p:nvSpPr>
        <p:spPr>
          <a:xfrm>
            <a:off x="838200" y="365125"/>
            <a:ext cx="10515600" cy="1325563"/>
          </a:xfrm>
        </p:spPr>
        <p:txBody>
          <a:bodyPr/>
          <a:lstStyle/>
          <a:p>
            <a:pPr algn="ctr"/>
            <a:r>
              <a:rPr lang="en-US" sz="3600" b="1" dirty="0">
                <a:solidFill>
                  <a:schemeClr val="accent2">
                    <a:lumMod val="50000"/>
                  </a:schemeClr>
                </a:solidFill>
              </a:rPr>
              <a:t>PRIMARY HYPERPARATHYROIDISM</a:t>
            </a:r>
            <a:endParaRPr lang="en-US" b="1" dirty="0">
              <a:solidFill>
                <a:schemeClr val="accent2">
                  <a:lumMod val="50000"/>
                </a:schemeClr>
              </a:solidFill>
            </a:endParaRPr>
          </a:p>
        </p:txBody>
      </p:sp>
    </p:spTree>
    <p:extLst>
      <p:ext uri="{BB962C8B-B14F-4D97-AF65-F5344CB8AC3E}">
        <p14:creationId xmlns:p14="http://schemas.microsoft.com/office/powerpoint/2010/main" val="167854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F3BB70-6D8D-994B-AE8B-9F8A1A90A121}"/>
              </a:ext>
            </a:extLst>
          </p:cNvPr>
          <p:cNvSpPr>
            <a:spLocks noGrp="1"/>
          </p:cNvSpPr>
          <p:nvPr>
            <p:ph type="title"/>
          </p:nvPr>
        </p:nvSpPr>
        <p:spPr>
          <a:xfrm>
            <a:off x="838200" y="1"/>
            <a:ext cx="10515600" cy="679938"/>
          </a:xfrm>
        </p:spPr>
        <p:txBody>
          <a:bodyPr>
            <a:normAutofit/>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HYPERPARATHYROIDISM</a:t>
            </a:r>
            <a:endParaRPr lang="en-US" sz="3200" dirty="0"/>
          </a:p>
        </p:txBody>
      </p:sp>
      <p:sp>
        <p:nvSpPr>
          <p:cNvPr id="4" name="TextBox 3">
            <a:extLst>
              <a:ext uri="{FF2B5EF4-FFF2-40B4-BE49-F238E27FC236}">
                <a16:creationId xmlns:a16="http://schemas.microsoft.com/office/drawing/2014/main" id="{B16D6624-E40D-DFB5-E953-DB9C1E6EFF1B}"/>
              </a:ext>
            </a:extLst>
          </p:cNvPr>
          <p:cNvSpPr txBox="1"/>
          <p:nvPr/>
        </p:nvSpPr>
        <p:spPr>
          <a:xfrm>
            <a:off x="5070489" y="675414"/>
            <a:ext cx="1658815" cy="369332"/>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b="1" dirty="0">
                <a:solidFill>
                  <a:srgbClr val="002060"/>
                </a:solidFill>
                <a:latin typeface="Calibri" panose="020F0502020204030204" pitchFamily="34" charset="0"/>
                <a:cs typeface="Calibri" panose="020F0502020204030204" pitchFamily="34" charset="0"/>
              </a:rPr>
              <a:t>Increased PTH</a:t>
            </a:r>
          </a:p>
        </p:txBody>
      </p:sp>
      <p:sp>
        <p:nvSpPr>
          <p:cNvPr id="5" name="TextBox 4">
            <a:extLst>
              <a:ext uri="{FF2B5EF4-FFF2-40B4-BE49-F238E27FC236}">
                <a16:creationId xmlns:a16="http://schemas.microsoft.com/office/drawing/2014/main" id="{0DC790BD-E64D-C7AA-C1A8-EBE4D035E663}"/>
              </a:ext>
            </a:extLst>
          </p:cNvPr>
          <p:cNvSpPr txBox="1"/>
          <p:nvPr/>
        </p:nvSpPr>
        <p:spPr>
          <a:xfrm>
            <a:off x="2274277" y="1465073"/>
            <a:ext cx="3821723" cy="707886"/>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Increased osteoclastic activity in both  cortical and medullary bone</a:t>
            </a:r>
            <a:endParaRPr lang="en-US" b="1" dirty="0">
              <a:solidFill>
                <a:srgbClr val="00206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F5487FA-678B-97F9-E668-6A065E63E5D5}"/>
              </a:ext>
            </a:extLst>
          </p:cNvPr>
          <p:cNvSpPr txBox="1"/>
          <p:nvPr/>
        </p:nvSpPr>
        <p:spPr>
          <a:xfrm>
            <a:off x="211015" y="2634927"/>
            <a:ext cx="3821723" cy="707886"/>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Microfractures and secondary hemorrhages</a:t>
            </a:r>
          </a:p>
        </p:txBody>
      </p:sp>
      <p:sp>
        <p:nvSpPr>
          <p:cNvPr id="7" name="TextBox 6">
            <a:extLst>
              <a:ext uri="{FF2B5EF4-FFF2-40B4-BE49-F238E27FC236}">
                <a16:creationId xmlns:a16="http://schemas.microsoft.com/office/drawing/2014/main" id="{ADFDC675-82E5-DD5E-BD07-471ED747C163}"/>
              </a:ext>
            </a:extLst>
          </p:cNvPr>
          <p:cNvSpPr txBox="1"/>
          <p:nvPr/>
        </p:nvSpPr>
        <p:spPr>
          <a:xfrm>
            <a:off x="146538" y="3818368"/>
            <a:ext cx="3950676" cy="707886"/>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Influx of macrophages and growth of reparative fibrous tissue</a:t>
            </a:r>
          </a:p>
        </p:txBody>
      </p:sp>
      <p:sp>
        <p:nvSpPr>
          <p:cNvPr id="8" name="TextBox 7">
            <a:extLst>
              <a:ext uri="{FF2B5EF4-FFF2-40B4-BE49-F238E27FC236}">
                <a16:creationId xmlns:a16="http://schemas.microsoft.com/office/drawing/2014/main" id="{0530A10E-08EC-5B65-AF62-1F50E725F707}"/>
              </a:ext>
            </a:extLst>
          </p:cNvPr>
          <p:cNvSpPr txBox="1"/>
          <p:nvPr/>
        </p:nvSpPr>
        <p:spPr>
          <a:xfrm>
            <a:off x="630113" y="5072369"/>
            <a:ext cx="2983524" cy="707886"/>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000" b="1" dirty="0">
                <a:solidFill>
                  <a:schemeClr val="accent2">
                    <a:lumMod val="50000"/>
                  </a:schemeClr>
                </a:solidFill>
                <a:latin typeface="Calibri" panose="020F0502020204030204" pitchFamily="34" charset="0"/>
                <a:cs typeface="Calibri" panose="020F0502020204030204" pitchFamily="34" charset="0"/>
              </a:rPr>
              <a:t>Mass of reactive tissue </a:t>
            </a:r>
          </a:p>
          <a:p>
            <a:pPr algn="ctr"/>
            <a:r>
              <a:rPr lang="en-US" sz="2000" b="1" dirty="0">
                <a:solidFill>
                  <a:schemeClr val="accent2">
                    <a:lumMod val="50000"/>
                  </a:schemeClr>
                </a:solidFill>
                <a:latin typeface="Calibri" panose="020F0502020204030204" pitchFamily="34" charset="0"/>
                <a:cs typeface="Calibri" panose="020F0502020204030204" pitchFamily="34" charset="0"/>
              </a:rPr>
              <a:t>(BROWN TUMOR)</a:t>
            </a:r>
          </a:p>
        </p:txBody>
      </p:sp>
      <p:sp>
        <p:nvSpPr>
          <p:cNvPr id="9" name="TextBox 8">
            <a:extLst>
              <a:ext uri="{FF2B5EF4-FFF2-40B4-BE49-F238E27FC236}">
                <a16:creationId xmlns:a16="http://schemas.microsoft.com/office/drawing/2014/main" id="{0DA0A17C-2081-1463-AD2E-18DFFA5B0B2B}"/>
              </a:ext>
            </a:extLst>
          </p:cNvPr>
          <p:cNvSpPr txBox="1"/>
          <p:nvPr/>
        </p:nvSpPr>
        <p:spPr>
          <a:xfrm>
            <a:off x="4982309" y="2634927"/>
            <a:ext cx="2332892" cy="707886"/>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000" b="1" dirty="0">
                <a:solidFill>
                  <a:schemeClr val="accent2">
                    <a:lumMod val="50000"/>
                  </a:schemeClr>
                </a:solidFill>
                <a:latin typeface="Calibri" panose="020F0502020204030204" pitchFamily="34" charset="0"/>
                <a:cs typeface="Calibri" panose="020F0502020204030204" pitchFamily="34" charset="0"/>
              </a:rPr>
              <a:t>Dissecting osteitis in medullary bone </a:t>
            </a:r>
          </a:p>
        </p:txBody>
      </p:sp>
      <p:sp>
        <p:nvSpPr>
          <p:cNvPr id="10" name="TextBox 9">
            <a:extLst>
              <a:ext uri="{FF2B5EF4-FFF2-40B4-BE49-F238E27FC236}">
                <a16:creationId xmlns:a16="http://schemas.microsoft.com/office/drawing/2014/main" id="{0E9D1947-EB0E-1F00-04D0-C721C367F049}"/>
              </a:ext>
            </a:extLst>
          </p:cNvPr>
          <p:cNvSpPr txBox="1"/>
          <p:nvPr/>
        </p:nvSpPr>
        <p:spPr>
          <a:xfrm>
            <a:off x="4809393" y="4023936"/>
            <a:ext cx="2678723" cy="400110"/>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Cystic degeneration</a:t>
            </a:r>
          </a:p>
        </p:txBody>
      </p:sp>
      <p:sp>
        <p:nvSpPr>
          <p:cNvPr id="12" name="TextBox 11">
            <a:extLst>
              <a:ext uri="{FF2B5EF4-FFF2-40B4-BE49-F238E27FC236}">
                <a16:creationId xmlns:a16="http://schemas.microsoft.com/office/drawing/2014/main" id="{BDF656AC-D112-C280-1B58-DB1621392144}"/>
              </a:ext>
            </a:extLst>
          </p:cNvPr>
          <p:cNvSpPr txBox="1"/>
          <p:nvPr/>
        </p:nvSpPr>
        <p:spPr>
          <a:xfrm>
            <a:off x="4185138" y="3774004"/>
            <a:ext cx="885351" cy="707886"/>
          </a:xfrm>
          <a:prstGeom prst="rect">
            <a:avLst/>
          </a:prstGeom>
          <a:noFill/>
        </p:spPr>
        <p:txBody>
          <a:bodyPr wrap="square" rtlCol="0">
            <a:spAutoFit/>
          </a:bodyPr>
          <a:lstStyle/>
          <a:p>
            <a:r>
              <a:rPr lang="en-US" sz="4000" dirty="0"/>
              <a:t>+</a:t>
            </a:r>
          </a:p>
        </p:txBody>
      </p:sp>
      <p:sp>
        <p:nvSpPr>
          <p:cNvPr id="13" name="TextBox 12">
            <a:extLst>
              <a:ext uri="{FF2B5EF4-FFF2-40B4-BE49-F238E27FC236}">
                <a16:creationId xmlns:a16="http://schemas.microsoft.com/office/drawing/2014/main" id="{E811F0F6-029F-37FB-70DA-C8BF0981D8EC}"/>
              </a:ext>
            </a:extLst>
          </p:cNvPr>
          <p:cNvSpPr txBox="1"/>
          <p:nvPr/>
        </p:nvSpPr>
        <p:spPr>
          <a:xfrm>
            <a:off x="4032738" y="5166724"/>
            <a:ext cx="4838701" cy="707886"/>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latin typeface="Calibri" panose="020F0502020204030204" pitchFamily="34" charset="0"/>
                <a:cs typeface="Calibri" panose="020F0502020204030204" pitchFamily="34" charset="0"/>
              </a:rPr>
              <a:t>Increased osteolytic activity + </a:t>
            </a:r>
            <a:r>
              <a:rPr lang="en-US" sz="2000" b="1" dirty="0" err="1">
                <a:latin typeface="Calibri" panose="020F0502020204030204" pitchFamily="34" charset="0"/>
                <a:cs typeface="Calibri" panose="020F0502020204030204" pitchFamily="34" charset="0"/>
              </a:rPr>
              <a:t>peritrabecular</a:t>
            </a:r>
            <a:r>
              <a:rPr lang="en-US" sz="2000" b="1" dirty="0">
                <a:latin typeface="Calibri" panose="020F0502020204030204" pitchFamily="34" charset="0"/>
                <a:cs typeface="Calibri" panose="020F0502020204030204" pitchFamily="34" charset="0"/>
              </a:rPr>
              <a:t> fibrosis + cystic degeneration</a:t>
            </a:r>
          </a:p>
        </p:txBody>
      </p:sp>
      <p:sp>
        <p:nvSpPr>
          <p:cNvPr id="14" name="TextBox 13">
            <a:extLst>
              <a:ext uri="{FF2B5EF4-FFF2-40B4-BE49-F238E27FC236}">
                <a16:creationId xmlns:a16="http://schemas.microsoft.com/office/drawing/2014/main" id="{A4054DB8-CF11-60E5-972B-F63E7EACDE8C}"/>
              </a:ext>
            </a:extLst>
          </p:cNvPr>
          <p:cNvSpPr txBox="1"/>
          <p:nvPr/>
        </p:nvSpPr>
        <p:spPr>
          <a:xfrm>
            <a:off x="3944817" y="6269394"/>
            <a:ext cx="6740767" cy="400110"/>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000" b="1" dirty="0">
                <a:solidFill>
                  <a:schemeClr val="accent2">
                    <a:lumMod val="50000"/>
                  </a:schemeClr>
                </a:solidFill>
                <a:latin typeface="Calibri" panose="020F0502020204030204" pitchFamily="34" charset="0"/>
                <a:cs typeface="Calibri" panose="020F0502020204030204" pitchFamily="34" charset="0"/>
              </a:rPr>
              <a:t>Osteitis fibrosa cystica (von Recklinghausen disease of bone)</a:t>
            </a:r>
            <a:r>
              <a:rPr lang="en-US" sz="1400" b="1" dirty="0">
                <a:solidFill>
                  <a:schemeClr val="accent2">
                    <a:lumMod val="50000"/>
                  </a:schemeClr>
                </a:solidFill>
                <a:latin typeface="Calibri" panose="020F0502020204030204" pitchFamily="34" charset="0"/>
                <a:cs typeface="Calibri" panose="020F0502020204030204" pitchFamily="34" charset="0"/>
              </a:rPr>
              <a:t> </a:t>
            </a:r>
            <a:endParaRPr lang="en-US" sz="2000" b="1" dirty="0">
              <a:solidFill>
                <a:schemeClr val="accent2">
                  <a:lumMod val="50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DDB2E4A-9BF0-8876-6EFB-508A7E2DFCA6}"/>
              </a:ext>
            </a:extLst>
          </p:cNvPr>
          <p:cNvSpPr txBox="1"/>
          <p:nvPr/>
        </p:nvSpPr>
        <p:spPr>
          <a:xfrm>
            <a:off x="8452339" y="1359877"/>
            <a:ext cx="2778370" cy="400110"/>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Increased calcium levels </a:t>
            </a:r>
          </a:p>
        </p:txBody>
      </p:sp>
      <p:sp>
        <p:nvSpPr>
          <p:cNvPr id="17" name="TextBox 16">
            <a:extLst>
              <a:ext uri="{FF2B5EF4-FFF2-40B4-BE49-F238E27FC236}">
                <a16:creationId xmlns:a16="http://schemas.microsoft.com/office/drawing/2014/main" id="{BF69DECE-4F00-6FB5-B191-5D5201BE18BD}"/>
              </a:ext>
            </a:extLst>
          </p:cNvPr>
          <p:cNvSpPr txBox="1"/>
          <p:nvPr/>
        </p:nvSpPr>
        <p:spPr>
          <a:xfrm>
            <a:off x="7998070" y="2114344"/>
            <a:ext cx="4047392" cy="2862322"/>
          </a:xfrm>
          <a:prstGeom prst="rect">
            <a:avLst/>
          </a:prstGeom>
          <a:solidFill>
            <a:srgbClr val="FFFFE7"/>
          </a:solidFill>
          <a:effectLst>
            <a:glow rad="63500">
              <a:schemeClr val="accent2">
                <a:satMod val="175000"/>
                <a:alpha val="40000"/>
              </a:schemeClr>
            </a:glow>
          </a:effectLst>
        </p:spPr>
        <p:txBody>
          <a:bodyPr wrap="square" rtlCol="0">
            <a:spAutoFit/>
          </a:bodyPr>
          <a:lstStyle/>
          <a:p>
            <a:pPr marL="285750" indent="-285750">
              <a:spcAft>
                <a:spcPts val="2400"/>
              </a:spcAft>
              <a:buFont typeface="Arial" panose="020B0604020202020204" pitchFamily="34" charset="0"/>
              <a:buChar char="•"/>
            </a:pPr>
            <a:r>
              <a:rPr lang="en-US" sz="2000" b="1" dirty="0">
                <a:solidFill>
                  <a:schemeClr val="accent2">
                    <a:lumMod val="50000"/>
                  </a:schemeClr>
                </a:solidFill>
                <a:latin typeface="Calibri" panose="020F0502020204030204" pitchFamily="34" charset="0"/>
                <a:cs typeface="Calibri" panose="020F0502020204030204" pitchFamily="34" charset="0"/>
              </a:rPr>
              <a:t>Urinary tract stones (</a:t>
            </a:r>
            <a:r>
              <a:rPr lang="en-US" sz="2000" b="1" dirty="0" err="1">
                <a:solidFill>
                  <a:schemeClr val="accent2">
                    <a:lumMod val="50000"/>
                  </a:schemeClr>
                </a:solidFill>
                <a:latin typeface="Calibri" panose="020F0502020204030204" pitchFamily="34" charset="0"/>
                <a:cs typeface="Calibri" panose="020F0502020204030204" pitchFamily="34" charset="0"/>
              </a:rPr>
              <a:t>nephrolithiaisis</a:t>
            </a:r>
            <a:r>
              <a:rPr lang="en-US" sz="2000" b="1" dirty="0">
                <a:solidFill>
                  <a:schemeClr val="accent2">
                    <a:lumMod val="50000"/>
                  </a:schemeClr>
                </a:solidFill>
                <a:latin typeface="Calibri" panose="020F0502020204030204" pitchFamily="34" charset="0"/>
                <a:cs typeface="Calibri" panose="020F0502020204030204" pitchFamily="34" charset="0"/>
              </a:rPr>
              <a:t>)</a:t>
            </a:r>
          </a:p>
          <a:p>
            <a:pPr marL="285750" indent="-285750">
              <a:spcAft>
                <a:spcPts val="2400"/>
              </a:spcAft>
              <a:buFont typeface="Arial" panose="020B0604020202020204" pitchFamily="34" charset="0"/>
              <a:buChar char="•"/>
            </a:pPr>
            <a:r>
              <a:rPr lang="en-US" sz="2000" b="1" dirty="0">
                <a:solidFill>
                  <a:schemeClr val="accent2">
                    <a:lumMod val="50000"/>
                  </a:schemeClr>
                </a:solidFill>
                <a:latin typeface="Calibri" panose="020F0502020204030204" pitchFamily="34" charset="0"/>
                <a:cs typeface="Calibri" panose="020F0502020204030204" pitchFamily="34" charset="0"/>
              </a:rPr>
              <a:t>Calcification of renal </a:t>
            </a:r>
            <a:r>
              <a:rPr lang="en-US" sz="2000" b="1" dirty="0" err="1">
                <a:solidFill>
                  <a:schemeClr val="accent2">
                    <a:lumMod val="50000"/>
                  </a:schemeClr>
                </a:solidFill>
                <a:latin typeface="Calibri" panose="020F0502020204030204" pitchFamily="34" charset="0"/>
                <a:cs typeface="Calibri" panose="020F0502020204030204" pitchFamily="34" charset="0"/>
              </a:rPr>
              <a:t>interstitium</a:t>
            </a:r>
            <a:r>
              <a:rPr lang="en-US" sz="2000" b="1" dirty="0">
                <a:solidFill>
                  <a:schemeClr val="accent2">
                    <a:lumMod val="50000"/>
                  </a:schemeClr>
                </a:solidFill>
                <a:latin typeface="Calibri" panose="020F0502020204030204" pitchFamily="34" charset="0"/>
                <a:cs typeface="Calibri" panose="020F0502020204030204" pitchFamily="34" charset="0"/>
              </a:rPr>
              <a:t> and tubules  (nephrocalcinosis)</a:t>
            </a:r>
          </a:p>
          <a:p>
            <a:pPr marL="285750" indent="-285750">
              <a:spcAft>
                <a:spcPts val="2400"/>
              </a:spcAft>
              <a:buFont typeface="Arial" panose="020B0604020202020204" pitchFamily="34" charset="0"/>
              <a:buChar char="•"/>
            </a:pPr>
            <a:r>
              <a:rPr lang="en-US" sz="2000" b="1" dirty="0">
                <a:solidFill>
                  <a:schemeClr val="accent2">
                    <a:lumMod val="50000"/>
                  </a:schemeClr>
                </a:solidFill>
                <a:latin typeface="Calibri" panose="020F0502020204030204" pitchFamily="34" charset="0"/>
                <a:cs typeface="Calibri" panose="020F0502020204030204" pitchFamily="34" charset="0"/>
              </a:rPr>
              <a:t>Metastatic ossification of the skin, stomach, lung, myocardium and blood vessels</a:t>
            </a:r>
          </a:p>
        </p:txBody>
      </p:sp>
      <p:cxnSp>
        <p:nvCxnSpPr>
          <p:cNvPr id="19" name="Straight Arrow Connector 18">
            <a:extLst>
              <a:ext uri="{FF2B5EF4-FFF2-40B4-BE49-F238E27FC236}">
                <a16:creationId xmlns:a16="http://schemas.microsoft.com/office/drawing/2014/main" id="{D6A0F3F1-D52D-DF75-B3AB-40BFEBFC3728}"/>
              </a:ext>
            </a:extLst>
          </p:cNvPr>
          <p:cNvCxnSpPr/>
          <p:nvPr/>
        </p:nvCxnSpPr>
        <p:spPr>
          <a:xfrm flipH="1">
            <a:off x="4680439" y="1137048"/>
            <a:ext cx="257908" cy="152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FBF6B75A-B6ED-BAED-6108-54B03BFFAFE7}"/>
              </a:ext>
            </a:extLst>
          </p:cNvPr>
          <p:cNvCxnSpPr/>
          <p:nvPr/>
        </p:nvCxnSpPr>
        <p:spPr>
          <a:xfrm>
            <a:off x="6729046" y="1091064"/>
            <a:ext cx="1570892" cy="4136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99A6EA4C-3C26-1422-22C9-BEDDD2FAE232}"/>
              </a:ext>
            </a:extLst>
          </p:cNvPr>
          <p:cNvCxnSpPr>
            <a:cxnSpLocks/>
            <a:stCxn id="5" idx="2"/>
          </p:cNvCxnSpPr>
          <p:nvPr/>
        </p:nvCxnSpPr>
        <p:spPr>
          <a:xfrm flipH="1">
            <a:off x="3470031" y="2172959"/>
            <a:ext cx="715108" cy="3470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B0E7EA7-5BE4-BF44-F423-2C1A4845B002}"/>
              </a:ext>
            </a:extLst>
          </p:cNvPr>
          <p:cNvCxnSpPr>
            <a:cxnSpLocks/>
            <a:stCxn id="5" idx="2"/>
          </p:cNvCxnSpPr>
          <p:nvPr/>
        </p:nvCxnSpPr>
        <p:spPr>
          <a:xfrm>
            <a:off x="4185139" y="2172959"/>
            <a:ext cx="682869" cy="3709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61C5D4BA-D2BB-E089-01E1-FCFB85F86B84}"/>
              </a:ext>
            </a:extLst>
          </p:cNvPr>
          <p:cNvCxnSpPr>
            <a:stCxn id="6" idx="2"/>
          </p:cNvCxnSpPr>
          <p:nvPr/>
        </p:nvCxnSpPr>
        <p:spPr>
          <a:xfrm flipH="1">
            <a:off x="2121876" y="3342813"/>
            <a:ext cx="1" cy="4311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7EC1FC0A-B723-2E25-48BE-A5B35AB8279C}"/>
              </a:ext>
            </a:extLst>
          </p:cNvPr>
          <p:cNvCxnSpPr/>
          <p:nvPr/>
        </p:nvCxnSpPr>
        <p:spPr>
          <a:xfrm flipH="1">
            <a:off x="2121875" y="4570618"/>
            <a:ext cx="1" cy="4311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CF8A3717-EDE4-E9DB-5F9E-07C3866053FD}"/>
              </a:ext>
            </a:extLst>
          </p:cNvPr>
          <p:cNvCxnSpPr>
            <a:cxnSpLocks/>
          </p:cNvCxnSpPr>
          <p:nvPr/>
        </p:nvCxnSpPr>
        <p:spPr>
          <a:xfrm>
            <a:off x="6047643" y="4481890"/>
            <a:ext cx="0" cy="6404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D54D69E9-E081-CFB6-93DE-66083AC4048C}"/>
              </a:ext>
            </a:extLst>
          </p:cNvPr>
          <p:cNvCxnSpPr/>
          <p:nvPr/>
        </p:nvCxnSpPr>
        <p:spPr>
          <a:xfrm>
            <a:off x="6047643" y="5934676"/>
            <a:ext cx="0" cy="247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AAD985CC-129C-BD85-CD61-6E074A031BA7}"/>
              </a:ext>
            </a:extLst>
          </p:cNvPr>
          <p:cNvCxnSpPr/>
          <p:nvPr/>
        </p:nvCxnSpPr>
        <p:spPr>
          <a:xfrm>
            <a:off x="9822473" y="1759987"/>
            <a:ext cx="0" cy="247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E4EECF4-DB8A-68C4-7AEC-2F254DDBE192}"/>
              </a:ext>
            </a:extLst>
          </p:cNvPr>
          <p:cNvCxnSpPr>
            <a:cxnSpLocks/>
          </p:cNvCxnSpPr>
          <p:nvPr/>
        </p:nvCxnSpPr>
        <p:spPr>
          <a:xfrm>
            <a:off x="4193931" y="3342813"/>
            <a:ext cx="674077" cy="4311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184B73F0-8B50-3456-4E76-6FDDC6F6F38F}"/>
              </a:ext>
            </a:extLst>
          </p:cNvPr>
          <p:cNvSpPr txBox="1"/>
          <p:nvPr/>
        </p:nvSpPr>
        <p:spPr>
          <a:xfrm>
            <a:off x="82063" y="5867063"/>
            <a:ext cx="3950675" cy="923330"/>
          </a:xfrm>
          <a:prstGeom prst="rect">
            <a:avLst/>
          </a:prstGeom>
          <a:noFill/>
        </p:spPr>
        <p:txBody>
          <a:bodyPr wrap="square" rtlCol="0">
            <a:spAutoFit/>
          </a:bodyPr>
          <a:lstStyle/>
          <a:p>
            <a:pPr algn="ctr"/>
            <a:r>
              <a:rPr lang="en-US" b="1" dirty="0">
                <a:solidFill>
                  <a:srgbClr val="002060"/>
                </a:solidFill>
                <a:latin typeface="Calibri" panose="020F0502020204030204" pitchFamily="34" charset="0"/>
                <a:cs typeface="Calibri" panose="020F0502020204030204" pitchFamily="34" charset="0"/>
              </a:rPr>
              <a:t>Brown color is the result of the vascularity, hemorrhage, and hemosiderin deposition</a:t>
            </a:r>
          </a:p>
        </p:txBody>
      </p:sp>
    </p:spTree>
    <p:extLst>
      <p:ext uri="{BB962C8B-B14F-4D97-AF65-F5344CB8AC3E}">
        <p14:creationId xmlns:p14="http://schemas.microsoft.com/office/powerpoint/2010/main" val="3762016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B3A9D-640B-1F9F-57AD-92E53315FE69}"/>
              </a:ext>
            </a:extLst>
          </p:cNvPr>
          <p:cNvPicPr>
            <a:picLocks noChangeAspect="1"/>
          </p:cNvPicPr>
          <p:nvPr/>
        </p:nvPicPr>
        <p:blipFill>
          <a:blip r:embed="rId2"/>
          <a:srcRect l="3792" t="1986" r="2194" b="20240"/>
          <a:stretch/>
        </p:blipFill>
        <p:spPr>
          <a:xfrm>
            <a:off x="2297723" y="103745"/>
            <a:ext cx="7432431" cy="5857215"/>
          </a:xfrm>
          <a:prstGeom prst="rect">
            <a:avLst/>
          </a:prstGeom>
        </p:spPr>
      </p:pic>
      <p:sp>
        <p:nvSpPr>
          <p:cNvPr id="4" name="TextBox 3">
            <a:extLst>
              <a:ext uri="{FF2B5EF4-FFF2-40B4-BE49-F238E27FC236}">
                <a16:creationId xmlns:a16="http://schemas.microsoft.com/office/drawing/2014/main" id="{52F446C9-5B37-1868-ADE5-38798129BFEA}"/>
              </a:ext>
            </a:extLst>
          </p:cNvPr>
          <p:cNvSpPr txBox="1"/>
          <p:nvPr/>
        </p:nvSpPr>
        <p:spPr>
          <a:xfrm>
            <a:off x="703385" y="6046369"/>
            <a:ext cx="11277600" cy="707886"/>
          </a:xfrm>
          <a:prstGeom prst="rect">
            <a:avLst/>
          </a:prstGeom>
          <a:noFill/>
        </p:spPr>
        <p:txBody>
          <a:bodyPr wrap="square" rtlCol="0">
            <a:spAutoFit/>
          </a:bodyPr>
          <a:lstStyle/>
          <a:p>
            <a:pPr algn="ctr"/>
            <a:r>
              <a:rPr lang="en-US" sz="2000" b="1" dirty="0">
                <a:solidFill>
                  <a:srgbClr val="0070C0"/>
                </a:solidFill>
                <a:latin typeface="Calibri" panose="020F0502020204030204" pitchFamily="34" charset="0"/>
                <a:cs typeface="Calibri" panose="020F0502020204030204" pitchFamily="34" charset="0"/>
              </a:rPr>
              <a:t>Dissecting osteitis- </a:t>
            </a:r>
            <a:r>
              <a:rPr lang="en-US" sz="2000" b="1" dirty="0">
                <a:latin typeface="Calibri" panose="020F0502020204030204" pitchFamily="34" charset="0"/>
                <a:cs typeface="Calibri" panose="020F0502020204030204" pitchFamily="34" charset="0"/>
              </a:rPr>
              <a:t>osteoclasts boring into the </a:t>
            </a:r>
            <a:r>
              <a:rPr lang="en-US" sz="2000" b="1" dirty="0" err="1">
                <a:latin typeface="Calibri" panose="020F0502020204030204" pitchFamily="34" charset="0"/>
                <a:cs typeface="Calibri" panose="020F0502020204030204" pitchFamily="34" charset="0"/>
              </a:rPr>
              <a:t>centre</a:t>
            </a:r>
            <a:r>
              <a:rPr lang="en-US" sz="2000" b="1" dirty="0">
                <a:latin typeface="Calibri" panose="020F0502020204030204" pitchFamily="34" charset="0"/>
                <a:cs typeface="Calibri" panose="020F0502020204030204" pitchFamily="34" charset="0"/>
              </a:rPr>
              <a:t> of </a:t>
            </a:r>
            <a:r>
              <a:rPr lang="en-US" sz="2000" b="1" dirty="0" err="1">
                <a:latin typeface="Calibri" panose="020F0502020204030204" pitchFamily="34" charset="0"/>
                <a:cs typeface="Calibri" panose="020F0502020204030204" pitchFamily="34" charset="0"/>
              </a:rPr>
              <a:t>trabeculum</a:t>
            </a:r>
            <a:r>
              <a:rPr lang="en-US" sz="2000" b="1" dirty="0">
                <a:latin typeface="Calibri" panose="020F0502020204030204" pitchFamily="34" charset="0"/>
                <a:cs typeface="Calibri" panose="020F0502020204030204" pitchFamily="34" charset="0"/>
              </a:rPr>
              <a:t> in medullary bone producing a rail -road track appearance   </a:t>
            </a:r>
          </a:p>
        </p:txBody>
      </p:sp>
    </p:spTree>
    <p:extLst>
      <p:ext uri="{BB962C8B-B14F-4D97-AF65-F5344CB8AC3E}">
        <p14:creationId xmlns:p14="http://schemas.microsoft.com/office/powerpoint/2010/main" val="1680837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567B-3306-ED7B-0C70-8D96767DDBF4}"/>
              </a:ext>
            </a:extLst>
          </p:cNvPr>
          <p:cNvSpPr>
            <a:spLocks noGrp="1"/>
          </p:cNvSpPr>
          <p:nvPr>
            <p:ph type="title"/>
          </p:nvPr>
        </p:nvSpPr>
        <p:spPr>
          <a:xfrm>
            <a:off x="940929" y="208043"/>
            <a:ext cx="10515600" cy="736845"/>
          </a:xfrm>
        </p:spPr>
        <p:txBody>
          <a:bodyPr/>
          <a:lstStyle/>
          <a:p>
            <a:pPr algn="ctr"/>
            <a:r>
              <a:rPr lang="en-US" sz="3600" b="1" dirty="0">
                <a:solidFill>
                  <a:schemeClr val="accent2">
                    <a:lumMod val="50000"/>
                  </a:schemeClr>
                </a:solidFill>
                <a:latin typeface="Calibri" panose="020F0502020204030204" pitchFamily="34" charset="0"/>
                <a:cs typeface="Calibri" panose="020F0502020204030204" pitchFamily="34" charset="0"/>
              </a:rPr>
              <a:t>BROWN TUMOR</a:t>
            </a:r>
            <a:endParaRPr lang="en-US" b="1" dirty="0">
              <a:solidFill>
                <a:schemeClr val="accent2">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AB656B0-E24D-D52D-9494-995BCF702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94" y="1101970"/>
            <a:ext cx="11888471" cy="5179564"/>
          </a:xfrm>
          <a:prstGeom prst="rect">
            <a:avLst/>
          </a:prstGeom>
        </p:spPr>
      </p:pic>
    </p:spTree>
    <p:extLst>
      <p:ext uri="{BB962C8B-B14F-4D97-AF65-F5344CB8AC3E}">
        <p14:creationId xmlns:p14="http://schemas.microsoft.com/office/powerpoint/2010/main" val="9650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DC2B-5BE9-C8E5-AF59-7ADDAC4BCDC6}"/>
              </a:ext>
            </a:extLst>
          </p:cNvPr>
          <p:cNvSpPr>
            <a:spLocks noGrp="1"/>
          </p:cNvSpPr>
          <p:nvPr>
            <p:ph type="title"/>
          </p:nvPr>
        </p:nvSpPr>
        <p:spPr>
          <a:xfrm>
            <a:off x="732692" y="0"/>
            <a:ext cx="10515600" cy="468923"/>
          </a:xfrm>
        </p:spPr>
        <p:txBody>
          <a:bodyPr>
            <a:normAutofit fontScale="90000"/>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OSTEITIS FIBROSA CYSTICA</a:t>
            </a:r>
            <a:endParaRPr lang="en-US" sz="3200" dirty="0"/>
          </a:p>
        </p:txBody>
      </p:sp>
      <p:pic>
        <p:nvPicPr>
          <p:cNvPr id="4" name="Picture 3">
            <a:extLst>
              <a:ext uri="{FF2B5EF4-FFF2-40B4-BE49-F238E27FC236}">
                <a16:creationId xmlns:a16="http://schemas.microsoft.com/office/drawing/2014/main" id="{3CAE7C9D-D095-56C7-FF35-DD25D746A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53" y="604815"/>
            <a:ext cx="8065477" cy="6078575"/>
          </a:xfrm>
          <a:prstGeom prst="rect">
            <a:avLst/>
          </a:prstGeom>
        </p:spPr>
      </p:pic>
    </p:spTree>
    <p:extLst>
      <p:ext uri="{BB962C8B-B14F-4D97-AF65-F5344CB8AC3E}">
        <p14:creationId xmlns:p14="http://schemas.microsoft.com/office/powerpoint/2010/main" val="401366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333FC8-DE9C-25F6-D3F7-D7A315831667}"/>
              </a:ext>
            </a:extLst>
          </p:cNvPr>
          <p:cNvSpPr>
            <a:spLocks noGrp="1"/>
          </p:cNvSpPr>
          <p:nvPr>
            <p:ph type="title"/>
          </p:nvPr>
        </p:nvSpPr>
        <p:spPr>
          <a:xfrm>
            <a:off x="838200" y="25701"/>
            <a:ext cx="10515600" cy="608905"/>
          </a:xfrm>
        </p:spPr>
        <p:txBody>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HYPERPARATHYROIDISM – CLINICAL FEATURES </a:t>
            </a:r>
            <a:endParaRPr lang="en-US" dirty="0"/>
          </a:p>
        </p:txBody>
      </p:sp>
      <p:sp>
        <p:nvSpPr>
          <p:cNvPr id="5" name="TextBox 4">
            <a:extLst>
              <a:ext uri="{FF2B5EF4-FFF2-40B4-BE49-F238E27FC236}">
                <a16:creationId xmlns:a16="http://schemas.microsoft.com/office/drawing/2014/main" id="{E0857DFA-9B25-326B-7687-A6EC15DB37CA}"/>
              </a:ext>
            </a:extLst>
          </p:cNvPr>
          <p:cNvSpPr txBox="1"/>
          <p:nvPr/>
        </p:nvSpPr>
        <p:spPr>
          <a:xfrm>
            <a:off x="199292" y="3212124"/>
            <a:ext cx="1395046" cy="461665"/>
          </a:xfrm>
          <a:prstGeom prst="rect">
            <a:avLst/>
          </a:prstGeom>
          <a:noFill/>
          <a:ln>
            <a:solidFill>
              <a:schemeClr val="bg1"/>
            </a:solidFill>
          </a:ln>
        </p:spPr>
        <p:txBody>
          <a:bodyPr wrap="square" rtlCol="0">
            <a:spAutoFit/>
          </a:bodyPr>
          <a:lstStyle/>
          <a:p>
            <a:r>
              <a:rPr lang="en-US" dirty="0"/>
              <a:t>   </a:t>
            </a:r>
            <a:r>
              <a:rPr lang="en-US" sz="2400" b="1" dirty="0">
                <a:solidFill>
                  <a:srgbClr val="C00000"/>
                </a:solidFill>
                <a:latin typeface="Calibri" panose="020F0502020204030204" pitchFamily="34" charset="0"/>
                <a:cs typeface="Calibri" panose="020F0502020204030204" pitchFamily="34" charset="0"/>
              </a:rPr>
              <a:t>PTH</a:t>
            </a:r>
            <a:endParaRPr lang="en-US" b="1" dirty="0">
              <a:solidFill>
                <a:srgbClr val="C00000"/>
              </a:solidFill>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2C5623D2-04FB-71BE-7BF9-CE2D05C331E0}"/>
              </a:ext>
            </a:extLst>
          </p:cNvPr>
          <p:cNvCxnSpPr>
            <a:cxnSpLocks/>
          </p:cNvCxnSpPr>
          <p:nvPr/>
        </p:nvCxnSpPr>
        <p:spPr>
          <a:xfrm flipV="1">
            <a:off x="316523" y="3320534"/>
            <a:ext cx="0" cy="22279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E1FE378-4EEA-3C44-0A15-246474E2064F}"/>
              </a:ext>
            </a:extLst>
          </p:cNvPr>
          <p:cNvSpPr txBox="1"/>
          <p:nvPr/>
        </p:nvSpPr>
        <p:spPr>
          <a:xfrm>
            <a:off x="2250828" y="1627999"/>
            <a:ext cx="1940169"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Bone resorption</a:t>
            </a:r>
          </a:p>
        </p:txBody>
      </p:sp>
      <p:sp>
        <p:nvSpPr>
          <p:cNvPr id="10" name="TextBox 9">
            <a:extLst>
              <a:ext uri="{FF2B5EF4-FFF2-40B4-BE49-F238E27FC236}">
                <a16:creationId xmlns:a16="http://schemas.microsoft.com/office/drawing/2014/main" id="{A11BCE2E-7679-F5BB-138A-E53CCF9A4B88}"/>
              </a:ext>
            </a:extLst>
          </p:cNvPr>
          <p:cNvSpPr txBox="1"/>
          <p:nvPr/>
        </p:nvSpPr>
        <p:spPr>
          <a:xfrm>
            <a:off x="1852243" y="3081663"/>
            <a:ext cx="2737341" cy="1200329"/>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Increased calcium absorption from kidney</a:t>
            </a:r>
          </a:p>
        </p:txBody>
      </p:sp>
      <p:sp>
        <p:nvSpPr>
          <p:cNvPr id="11" name="TextBox 10">
            <a:extLst>
              <a:ext uri="{FF2B5EF4-FFF2-40B4-BE49-F238E27FC236}">
                <a16:creationId xmlns:a16="http://schemas.microsoft.com/office/drawing/2014/main" id="{6AE6E036-BBED-E505-7B3F-BA5CC4F94103}"/>
              </a:ext>
            </a:extLst>
          </p:cNvPr>
          <p:cNvSpPr txBox="1"/>
          <p:nvPr/>
        </p:nvSpPr>
        <p:spPr>
          <a:xfrm>
            <a:off x="1793627" y="4814502"/>
            <a:ext cx="2866292"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Increased calcium absorption from GIT</a:t>
            </a:r>
          </a:p>
        </p:txBody>
      </p:sp>
      <p:cxnSp>
        <p:nvCxnSpPr>
          <p:cNvPr id="13" name="Straight Arrow Connector 12">
            <a:extLst>
              <a:ext uri="{FF2B5EF4-FFF2-40B4-BE49-F238E27FC236}">
                <a16:creationId xmlns:a16="http://schemas.microsoft.com/office/drawing/2014/main" id="{761FDE06-683F-5ACE-60B2-E1D06970DE99}"/>
              </a:ext>
            </a:extLst>
          </p:cNvPr>
          <p:cNvCxnSpPr/>
          <p:nvPr/>
        </p:nvCxnSpPr>
        <p:spPr>
          <a:xfrm flipV="1">
            <a:off x="5697416" y="2930770"/>
            <a:ext cx="0" cy="32824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72BC53C-C297-6BE5-526B-F8779746EF4A}"/>
              </a:ext>
            </a:extLst>
          </p:cNvPr>
          <p:cNvCxnSpPr/>
          <p:nvPr/>
        </p:nvCxnSpPr>
        <p:spPr>
          <a:xfrm flipV="1">
            <a:off x="5826369" y="2917540"/>
            <a:ext cx="0" cy="32824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67C9C7E-E0FE-605A-5001-2E521036B1BA}"/>
              </a:ext>
            </a:extLst>
          </p:cNvPr>
          <p:cNvSpPr txBox="1"/>
          <p:nvPr/>
        </p:nvSpPr>
        <p:spPr>
          <a:xfrm>
            <a:off x="5955322" y="2945604"/>
            <a:ext cx="1523998" cy="369332"/>
          </a:xfrm>
          <a:prstGeom prst="rect">
            <a:avLst/>
          </a:prstGeom>
          <a:noFill/>
        </p:spPr>
        <p:txBody>
          <a:bodyPr wrap="square" rtlCol="0">
            <a:spAutoFit/>
          </a:bodyPr>
          <a:lstStyle/>
          <a:p>
            <a:r>
              <a:rPr lang="en-US" b="1" dirty="0">
                <a:solidFill>
                  <a:srgbClr val="C00000"/>
                </a:solidFill>
                <a:latin typeface="Calibri" panose="020F0502020204030204" pitchFamily="34" charset="0"/>
                <a:cs typeface="Calibri" panose="020F0502020204030204" pitchFamily="34" charset="0"/>
              </a:rPr>
              <a:t>Ca </a:t>
            </a:r>
            <a:r>
              <a:rPr lang="en-US" b="1" baseline="30000" dirty="0">
                <a:solidFill>
                  <a:srgbClr val="C00000"/>
                </a:solidFill>
                <a:latin typeface="Calibri" panose="020F0502020204030204" pitchFamily="34" charset="0"/>
                <a:cs typeface="Calibri" panose="020F0502020204030204" pitchFamily="34" charset="0"/>
              </a:rPr>
              <a:t>+2</a:t>
            </a:r>
            <a:r>
              <a:rPr lang="en-US" dirty="0"/>
              <a:t> </a:t>
            </a:r>
          </a:p>
        </p:txBody>
      </p:sp>
      <p:sp>
        <p:nvSpPr>
          <p:cNvPr id="16" name="TextBox 15">
            <a:extLst>
              <a:ext uri="{FF2B5EF4-FFF2-40B4-BE49-F238E27FC236}">
                <a16:creationId xmlns:a16="http://schemas.microsoft.com/office/drawing/2014/main" id="{EDD10685-3527-1494-C839-0383FFDA89A0}"/>
              </a:ext>
            </a:extLst>
          </p:cNvPr>
          <p:cNvSpPr txBox="1"/>
          <p:nvPr/>
        </p:nvSpPr>
        <p:spPr>
          <a:xfrm>
            <a:off x="6986955" y="3543328"/>
            <a:ext cx="1523998" cy="369332"/>
          </a:xfrm>
          <a:prstGeom prst="rect">
            <a:avLst/>
          </a:prstGeom>
          <a:noFill/>
        </p:spPr>
        <p:txBody>
          <a:bodyPr wrap="square" rtlCol="0">
            <a:spAutoFit/>
          </a:bodyPr>
          <a:lstStyle/>
          <a:p>
            <a:r>
              <a:rPr lang="en-US" b="1" dirty="0">
                <a:solidFill>
                  <a:srgbClr val="C00000"/>
                </a:solidFill>
                <a:latin typeface="Calibri" panose="020F0502020204030204" pitchFamily="34" charset="0"/>
                <a:cs typeface="Calibri" panose="020F0502020204030204" pitchFamily="34" charset="0"/>
              </a:rPr>
              <a:t>PO</a:t>
            </a:r>
            <a:r>
              <a:rPr lang="en-US" b="1" baseline="-25000" dirty="0">
                <a:solidFill>
                  <a:srgbClr val="C00000"/>
                </a:solidFill>
                <a:latin typeface="Calibri" panose="020F0502020204030204" pitchFamily="34" charset="0"/>
                <a:cs typeface="Calibri" panose="020F0502020204030204" pitchFamily="34" charset="0"/>
              </a:rPr>
              <a:t>4</a:t>
            </a:r>
            <a:r>
              <a:rPr lang="en-US" b="1" baseline="30000" dirty="0">
                <a:solidFill>
                  <a:srgbClr val="C00000"/>
                </a:solidFill>
                <a:latin typeface="Calibri" panose="020F0502020204030204" pitchFamily="34" charset="0"/>
                <a:cs typeface="Calibri" panose="020F0502020204030204" pitchFamily="34" charset="0"/>
              </a:rPr>
              <a:t>3-</a:t>
            </a:r>
            <a:r>
              <a:rPr lang="en-US" dirty="0"/>
              <a:t> </a:t>
            </a:r>
          </a:p>
        </p:txBody>
      </p:sp>
      <p:cxnSp>
        <p:nvCxnSpPr>
          <p:cNvPr id="17" name="Straight Arrow Connector 16">
            <a:extLst>
              <a:ext uri="{FF2B5EF4-FFF2-40B4-BE49-F238E27FC236}">
                <a16:creationId xmlns:a16="http://schemas.microsoft.com/office/drawing/2014/main" id="{3C84EE22-0195-E505-631A-85D396555403}"/>
              </a:ext>
            </a:extLst>
          </p:cNvPr>
          <p:cNvCxnSpPr>
            <a:cxnSpLocks/>
          </p:cNvCxnSpPr>
          <p:nvPr/>
        </p:nvCxnSpPr>
        <p:spPr>
          <a:xfrm flipV="1">
            <a:off x="5826369" y="3543328"/>
            <a:ext cx="0" cy="33996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2EC6FFD-1738-50D4-FF68-9F677FED6932}"/>
              </a:ext>
            </a:extLst>
          </p:cNvPr>
          <p:cNvCxnSpPr/>
          <p:nvPr/>
        </p:nvCxnSpPr>
        <p:spPr>
          <a:xfrm flipV="1">
            <a:off x="5697416" y="3543328"/>
            <a:ext cx="0" cy="32824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70084B8-DA65-B722-AB08-D9FF4AB90E85}"/>
              </a:ext>
            </a:extLst>
          </p:cNvPr>
          <p:cNvSpPr txBox="1"/>
          <p:nvPr/>
        </p:nvSpPr>
        <p:spPr>
          <a:xfrm>
            <a:off x="5920153" y="3546287"/>
            <a:ext cx="1523998" cy="369332"/>
          </a:xfrm>
          <a:prstGeom prst="rect">
            <a:avLst/>
          </a:prstGeom>
          <a:noFill/>
        </p:spPr>
        <p:txBody>
          <a:bodyPr wrap="square" rtlCol="0">
            <a:spAutoFit/>
          </a:bodyPr>
          <a:lstStyle/>
          <a:p>
            <a:r>
              <a:rPr lang="en-US" b="1" dirty="0">
                <a:solidFill>
                  <a:srgbClr val="C00000"/>
                </a:solidFill>
                <a:latin typeface="Calibri" panose="020F0502020204030204" pitchFamily="34" charset="0"/>
                <a:cs typeface="Calibri" panose="020F0502020204030204" pitchFamily="34" charset="0"/>
              </a:rPr>
              <a:t>Ca </a:t>
            </a:r>
            <a:r>
              <a:rPr lang="en-US" b="1" baseline="30000" dirty="0">
                <a:solidFill>
                  <a:srgbClr val="C00000"/>
                </a:solidFill>
                <a:latin typeface="Calibri" panose="020F0502020204030204" pitchFamily="34" charset="0"/>
                <a:cs typeface="Calibri" panose="020F0502020204030204" pitchFamily="34" charset="0"/>
              </a:rPr>
              <a:t>+2</a:t>
            </a:r>
            <a:r>
              <a:rPr lang="en-US" dirty="0"/>
              <a:t> </a:t>
            </a:r>
          </a:p>
        </p:txBody>
      </p:sp>
      <p:sp>
        <p:nvSpPr>
          <p:cNvPr id="21" name="TextBox 20">
            <a:extLst>
              <a:ext uri="{FF2B5EF4-FFF2-40B4-BE49-F238E27FC236}">
                <a16:creationId xmlns:a16="http://schemas.microsoft.com/office/drawing/2014/main" id="{622925EC-938E-91AD-3EB8-D90C1836C8EA}"/>
              </a:ext>
            </a:extLst>
          </p:cNvPr>
          <p:cNvSpPr txBox="1"/>
          <p:nvPr/>
        </p:nvSpPr>
        <p:spPr>
          <a:xfrm>
            <a:off x="6986955" y="2942645"/>
            <a:ext cx="1523998" cy="369332"/>
          </a:xfrm>
          <a:prstGeom prst="rect">
            <a:avLst/>
          </a:prstGeom>
          <a:noFill/>
        </p:spPr>
        <p:txBody>
          <a:bodyPr wrap="square" rtlCol="0">
            <a:spAutoFit/>
          </a:bodyPr>
          <a:lstStyle/>
          <a:p>
            <a:r>
              <a:rPr lang="en-US" b="1" dirty="0">
                <a:solidFill>
                  <a:srgbClr val="C00000"/>
                </a:solidFill>
                <a:latin typeface="Calibri" panose="020F0502020204030204" pitchFamily="34" charset="0"/>
                <a:cs typeface="Calibri" panose="020F0502020204030204" pitchFamily="34" charset="0"/>
              </a:rPr>
              <a:t>PO</a:t>
            </a:r>
            <a:r>
              <a:rPr lang="en-US" b="1" baseline="-25000" dirty="0">
                <a:solidFill>
                  <a:srgbClr val="C00000"/>
                </a:solidFill>
                <a:latin typeface="Calibri" panose="020F0502020204030204" pitchFamily="34" charset="0"/>
                <a:cs typeface="Calibri" panose="020F0502020204030204" pitchFamily="34" charset="0"/>
              </a:rPr>
              <a:t>4</a:t>
            </a:r>
            <a:r>
              <a:rPr lang="en-US" b="1" baseline="30000" dirty="0">
                <a:solidFill>
                  <a:srgbClr val="C00000"/>
                </a:solidFill>
                <a:latin typeface="Calibri" panose="020F0502020204030204" pitchFamily="34" charset="0"/>
                <a:cs typeface="Calibri" panose="020F0502020204030204" pitchFamily="34" charset="0"/>
              </a:rPr>
              <a:t>3-</a:t>
            </a:r>
            <a:r>
              <a:rPr lang="en-US" dirty="0"/>
              <a:t> </a:t>
            </a:r>
          </a:p>
        </p:txBody>
      </p:sp>
      <p:cxnSp>
        <p:nvCxnSpPr>
          <p:cNvPr id="22" name="Straight Arrow Connector 21">
            <a:extLst>
              <a:ext uri="{FF2B5EF4-FFF2-40B4-BE49-F238E27FC236}">
                <a16:creationId xmlns:a16="http://schemas.microsoft.com/office/drawing/2014/main" id="{2F32E0DA-207D-BD7D-17CD-170FA3EEEDB5}"/>
              </a:ext>
            </a:extLst>
          </p:cNvPr>
          <p:cNvCxnSpPr/>
          <p:nvPr/>
        </p:nvCxnSpPr>
        <p:spPr>
          <a:xfrm flipV="1">
            <a:off x="6986955" y="3568300"/>
            <a:ext cx="0" cy="32824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1B87679-6FA2-2230-CB2A-D9A1A36B8C09}"/>
              </a:ext>
            </a:extLst>
          </p:cNvPr>
          <p:cNvCxnSpPr/>
          <p:nvPr/>
        </p:nvCxnSpPr>
        <p:spPr>
          <a:xfrm flipV="1">
            <a:off x="6881447" y="3572691"/>
            <a:ext cx="0" cy="32824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B986767-D0BF-153A-DD61-DE04F393D544}"/>
              </a:ext>
            </a:extLst>
          </p:cNvPr>
          <p:cNvCxnSpPr>
            <a:cxnSpLocks/>
          </p:cNvCxnSpPr>
          <p:nvPr/>
        </p:nvCxnSpPr>
        <p:spPr>
          <a:xfrm>
            <a:off x="6881447" y="2976344"/>
            <a:ext cx="0" cy="34419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26C9919-4268-D819-9887-2B1893F723E3}"/>
              </a:ext>
            </a:extLst>
          </p:cNvPr>
          <p:cNvCxnSpPr>
            <a:cxnSpLocks/>
          </p:cNvCxnSpPr>
          <p:nvPr/>
        </p:nvCxnSpPr>
        <p:spPr>
          <a:xfrm>
            <a:off x="7010401" y="2966232"/>
            <a:ext cx="0" cy="34419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6CC8420-6814-A81C-B952-BCBF9C1B4478}"/>
              </a:ext>
            </a:extLst>
          </p:cNvPr>
          <p:cNvSpPr txBox="1"/>
          <p:nvPr/>
        </p:nvSpPr>
        <p:spPr>
          <a:xfrm>
            <a:off x="8294087" y="950488"/>
            <a:ext cx="3428989" cy="769441"/>
          </a:xfrm>
          <a:prstGeom prst="rect">
            <a:avLst/>
          </a:prstGeom>
          <a:solidFill>
            <a:srgbClr val="FFF7FF"/>
          </a:solidFill>
          <a:effectLst>
            <a:glow rad="63500">
              <a:schemeClr val="accent5">
                <a:satMod val="175000"/>
                <a:alpha val="40000"/>
              </a:schemeClr>
            </a:glow>
          </a:effectLst>
        </p:spPr>
        <p:txBody>
          <a:bodyPr wrap="square" rtlCol="0">
            <a:spAutoFit/>
          </a:bodyPr>
          <a:lstStyle/>
          <a:p>
            <a:pPr algn="ctr"/>
            <a:r>
              <a:rPr lang="en-US" sz="2400" b="1" dirty="0" err="1">
                <a:solidFill>
                  <a:srgbClr val="7030A0"/>
                </a:solidFill>
                <a:latin typeface="Calibri" panose="020F0502020204030204" pitchFamily="34" charset="0"/>
                <a:cs typeface="Calibri" panose="020F0502020204030204" pitchFamily="34" charset="0"/>
              </a:rPr>
              <a:t>Nephrolithiaisis</a:t>
            </a:r>
            <a:endParaRPr lang="en-US" sz="2400" b="1" dirty="0">
              <a:solidFill>
                <a:srgbClr val="7030A0"/>
              </a:solidFill>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Pain and obstructive uropathy </a:t>
            </a:r>
          </a:p>
        </p:txBody>
      </p:sp>
      <p:sp>
        <p:nvSpPr>
          <p:cNvPr id="29" name="TextBox 28">
            <a:extLst>
              <a:ext uri="{FF2B5EF4-FFF2-40B4-BE49-F238E27FC236}">
                <a16:creationId xmlns:a16="http://schemas.microsoft.com/office/drawing/2014/main" id="{05691B98-84F2-12F7-1CB5-EA1F4A50098D}"/>
              </a:ext>
            </a:extLst>
          </p:cNvPr>
          <p:cNvSpPr txBox="1"/>
          <p:nvPr/>
        </p:nvSpPr>
        <p:spPr>
          <a:xfrm>
            <a:off x="8425964" y="2241977"/>
            <a:ext cx="3516917" cy="769441"/>
          </a:xfrm>
          <a:prstGeom prst="rect">
            <a:avLst/>
          </a:prstGeom>
          <a:solidFill>
            <a:srgbClr val="FFF7FF"/>
          </a:solidFill>
          <a:effectLst>
            <a:glow rad="63500">
              <a:schemeClr val="accent5">
                <a:satMod val="175000"/>
                <a:alpha val="40000"/>
              </a:schemeClr>
            </a:glow>
          </a:effectLst>
        </p:spPr>
        <p:txBody>
          <a:bodyPr wrap="square" rtlCol="0">
            <a:spAutoFit/>
          </a:bodyPr>
          <a:lstStyle/>
          <a:p>
            <a:r>
              <a:rPr lang="en-US" sz="2400" b="1" dirty="0">
                <a:solidFill>
                  <a:srgbClr val="7030A0"/>
                </a:solidFill>
                <a:latin typeface="Calibri" panose="020F0502020204030204" pitchFamily="34" charset="0"/>
                <a:cs typeface="Calibri" panose="020F0502020204030204" pitchFamily="34" charset="0"/>
              </a:rPr>
              <a:t>Osteoporosis /osteopenia</a:t>
            </a:r>
          </a:p>
          <a:p>
            <a:pPr algn="ctr"/>
            <a:r>
              <a:rPr lang="en-US" sz="2000" b="1" dirty="0">
                <a:latin typeface="Calibri" panose="020F0502020204030204" pitchFamily="34" charset="0"/>
                <a:cs typeface="Calibri" panose="020F0502020204030204" pitchFamily="34" charset="0"/>
              </a:rPr>
              <a:t>Bone pain and fractures </a:t>
            </a:r>
            <a:r>
              <a:rPr lang="en-US" sz="2000" b="1" dirty="0">
                <a:solidFill>
                  <a:srgbClr val="7030A0"/>
                </a:solidFill>
                <a:latin typeface="Calibri" panose="020F0502020204030204" pitchFamily="34" charset="0"/>
                <a:cs typeface="Calibri" panose="020F0502020204030204" pitchFamily="34" charset="0"/>
              </a:rPr>
              <a:t> </a:t>
            </a:r>
          </a:p>
        </p:txBody>
      </p:sp>
      <p:sp>
        <p:nvSpPr>
          <p:cNvPr id="31" name="TextBox 30">
            <a:extLst>
              <a:ext uri="{FF2B5EF4-FFF2-40B4-BE49-F238E27FC236}">
                <a16:creationId xmlns:a16="http://schemas.microsoft.com/office/drawing/2014/main" id="{2F3C716F-33C0-A57B-7E97-D3F8F2010F3A}"/>
              </a:ext>
            </a:extLst>
          </p:cNvPr>
          <p:cNvSpPr txBox="1"/>
          <p:nvPr/>
        </p:nvSpPr>
        <p:spPr>
          <a:xfrm>
            <a:off x="8349771" y="3515155"/>
            <a:ext cx="3593110" cy="1077218"/>
          </a:xfrm>
          <a:prstGeom prst="rect">
            <a:avLst/>
          </a:prstGeom>
          <a:solidFill>
            <a:srgbClr val="FFF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Pancreatitis</a:t>
            </a:r>
          </a:p>
          <a:p>
            <a:pPr algn="ctr"/>
            <a:r>
              <a:rPr lang="en-US" sz="2000" b="1" dirty="0">
                <a:latin typeface="Calibri" panose="020F0502020204030204" pitchFamily="34" charset="0"/>
                <a:cs typeface="Calibri" panose="020F0502020204030204" pitchFamily="34" charset="0"/>
              </a:rPr>
              <a:t>Activation of pancreatic enzymes leading to pancreatitis  </a:t>
            </a:r>
          </a:p>
        </p:txBody>
      </p:sp>
      <p:sp>
        <p:nvSpPr>
          <p:cNvPr id="32" name="TextBox 31">
            <a:extLst>
              <a:ext uri="{FF2B5EF4-FFF2-40B4-BE49-F238E27FC236}">
                <a16:creationId xmlns:a16="http://schemas.microsoft.com/office/drawing/2014/main" id="{4A832AD4-762C-EF15-402C-4720FFF8D4C1}"/>
              </a:ext>
            </a:extLst>
          </p:cNvPr>
          <p:cNvSpPr txBox="1"/>
          <p:nvPr/>
        </p:nvSpPr>
        <p:spPr>
          <a:xfrm>
            <a:off x="8379076" y="5193056"/>
            <a:ext cx="3428989" cy="1138773"/>
          </a:xfrm>
          <a:prstGeom prst="rect">
            <a:avLst/>
          </a:prstGeom>
          <a:solidFill>
            <a:srgbClr val="FFF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Heart</a:t>
            </a:r>
            <a:r>
              <a:rPr lang="en-US" sz="2800" b="1" dirty="0">
                <a:solidFill>
                  <a:srgbClr val="7030A0"/>
                </a:solidFill>
                <a:latin typeface="Calibri" panose="020F0502020204030204" pitchFamily="34" charset="0"/>
                <a:cs typeface="Calibri" panose="020F0502020204030204" pitchFamily="34" charset="0"/>
              </a:rPr>
              <a:t> </a:t>
            </a:r>
          </a:p>
          <a:p>
            <a:pPr algn="ctr"/>
            <a:r>
              <a:rPr lang="en-US" sz="2000" b="1" dirty="0">
                <a:latin typeface="Calibri" panose="020F0502020204030204" pitchFamily="34" charset="0"/>
                <a:cs typeface="Calibri" panose="020F0502020204030204" pitchFamily="34" charset="0"/>
              </a:rPr>
              <a:t>Decreased QT interval and Arrhythmia prone</a:t>
            </a:r>
          </a:p>
        </p:txBody>
      </p:sp>
      <p:cxnSp>
        <p:nvCxnSpPr>
          <p:cNvPr id="3" name="Straight Connector 2">
            <a:extLst>
              <a:ext uri="{FF2B5EF4-FFF2-40B4-BE49-F238E27FC236}">
                <a16:creationId xmlns:a16="http://schemas.microsoft.com/office/drawing/2014/main" id="{4B94ADF6-B81C-FC25-3D8E-B8677F9B90F9}"/>
              </a:ext>
            </a:extLst>
          </p:cNvPr>
          <p:cNvCxnSpPr/>
          <p:nvPr/>
        </p:nvCxnSpPr>
        <p:spPr>
          <a:xfrm>
            <a:off x="1312985" y="2022780"/>
            <a:ext cx="0" cy="3088482"/>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A0401B0B-AF37-5817-B464-9B5DC123B1A3}"/>
              </a:ext>
            </a:extLst>
          </p:cNvPr>
          <p:cNvCxnSpPr/>
          <p:nvPr/>
        </p:nvCxnSpPr>
        <p:spPr>
          <a:xfrm>
            <a:off x="1301262" y="2022780"/>
            <a:ext cx="50408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221AFED4-43CF-91DD-B102-DE4190592556}"/>
              </a:ext>
            </a:extLst>
          </p:cNvPr>
          <p:cNvCxnSpPr/>
          <p:nvPr/>
        </p:nvCxnSpPr>
        <p:spPr>
          <a:xfrm>
            <a:off x="1289538" y="3502846"/>
            <a:ext cx="50408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95ADD02F-DCE0-B3AB-02B3-D08E6747840D}"/>
              </a:ext>
            </a:extLst>
          </p:cNvPr>
          <p:cNvCxnSpPr/>
          <p:nvPr/>
        </p:nvCxnSpPr>
        <p:spPr>
          <a:xfrm>
            <a:off x="1312985" y="5111262"/>
            <a:ext cx="50408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25634183-12F3-63F0-5B05-A10C90C23567}"/>
              </a:ext>
            </a:extLst>
          </p:cNvPr>
          <p:cNvCxnSpPr>
            <a:stCxn id="9" idx="3"/>
          </p:cNvCxnSpPr>
          <p:nvPr/>
        </p:nvCxnSpPr>
        <p:spPr>
          <a:xfrm>
            <a:off x="4190997" y="2043498"/>
            <a:ext cx="1096111" cy="9328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04829C05-0271-166A-87BC-C402C1ECC4BB}"/>
              </a:ext>
            </a:extLst>
          </p:cNvPr>
          <p:cNvCxnSpPr/>
          <p:nvPr/>
        </p:nvCxnSpPr>
        <p:spPr>
          <a:xfrm>
            <a:off x="4589584" y="3543328"/>
            <a:ext cx="67700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973C124C-730C-B90B-9C20-CEDDEDCE4C4B}"/>
              </a:ext>
            </a:extLst>
          </p:cNvPr>
          <p:cNvCxnSpPr>
            <a:stCxn id="11" idx="3"/>
          </p:cNvCxnSpPr>
          <p:nvPr/>
        </p:nvCxnSpPr>
        <p:spPr>
          <a:xfrm flipV="1">
            <a:off x="4659919" y="4161692"/>
            <a:ext cx="744419" cy="10683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2A83AB65-A659-37C8-EF8C-C77485558752}"/>
              </a:ext>
            </a:extLst>
          </p:cNvPr>
          <p:cNvSpPr txBox="1"/>
          <p:nvPr/>
        </p:nvSpPr>
        <p:spPr>
          <a:xfrm>
            <a:off x="6289443" y="2407500"/>
            <a:ext cx="5040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1</a:t>
            </a:r>
            <a:r>
              <a:rPr lang="en-US" sz="2400" b="1" baseline="30000" dirty="0">
                <a:latin typeface="Calibri" panose="020F0502020204030204" pitchFamily="34" charset="0"/>
                <a:cs typeface="Calibri" panose="020F0502020204030204" pitchFamily="34" charset="0"/>
              </a:rPr>
              <a:t>0</a:t>
            </a:r>
            <a:endParaRPr lang="en-US" b="1"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A5A80297-0F93-DC01-3435-F7D106DCF224}"/>
              </a:ext>
            </a:extLst>
          </p:cNvPr>
          <p:cNvSpPr txBox="1"/>
          <p:nvPr/>
        </p:nvSpPr>
        <p:spPr>
          <a:xfrm>
            <a:off x="6324612" y="3930859"/>
            <a:ext cx="5040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3</a:t>
            </a:r>
            <a:r>
              <a:rPr lang="en-US" sz="2400" b="1" baseline="30000" dirty="0">
                <a:latin typeface="Calibri" panose="020F0502020204030204" pitchFamily="34" charset="0"/>
                <a:cs typeface="Calibri" panose="020F0502020204030204" pitchFamily="34" charset="0"/>
              </a:rPr>
              <a:t>0</a:t>
            </a:r>
            <a:endParaRPr lang="en-US" b="1" dirty="0">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2F9A82DA-63B8-CE3A-946F-987322AC97D5}"/>
              </a:ext>
            </a:extLst>
          </p:cNvPr>
          <p:cNvCxnSpPr>
            <a:cxnSpLocks/>
          </p:cNvCxnSpPr>
          <p:nvPr/>
        </p:nvCxnSpPr>
        <p:spPr>
          <a:xfrm>
            <a:off x="7748954" y="1172308"/>
            <a:ext cx="0" cy="4780967"/>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16F64AB1-14E4-096B-F098-82DECBCBCAE6}"/>
              </a:ext>
            </a:extLst>
          </p:cNvPr>
          <p:cNvCxnSpPr/>
          <p:nvPr/>
        </p:nvCxnSpPr>
        <p:spPr>
          <a:xfrm>
            <a:off x="7748954" y="1160585"/>
            <a:ext cx="51581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3F8D578B-2F80-34EE-E761-59765CE56DE8}"/>
              </a:ext>
            </a:extLst>
          </p:cNvPr>
          <p:cNvCxnSpPr/>
          <p:nvPr/>
        </p:nvCxnSpPr>
        <p:spPr>
          <a:xfrm>
            <a:off x="7748954" y="2509921"/>
            <a:ext cx="51581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A8A3E60D-2CFC-59B3-114A-5D1D5B381032}"/>
              </a:ext>
            </a:extLst>
          </p:cNvPr>
          <p:cNvCxnSpPr/>
          <p:nvPr/>
        </p:nvCxnSpPr>
        <p:spPr>
          <a:xfrm>
            <a:off x="7778273" y="4035851"/>
            <a:ext cx="51581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2CE76C67-09F5-1DA0-2B8D-F041D2A4CBDE}"/>
              </a:ext>
            </a:extLst>
          </p:cNvPr>
          <p:cNvCxnSpPr/>
          <p:nvPr/>
        </p:nvCxnSpPr>
        <p:spPr>
          <a:xfrm>
            <a:off x="7748954" y="5953275"/>
            <a:ext cx="51581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05500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5552C7-4BDA-2A34-3751-8076AE66D6A4}"/>
              </a:ext>
            </a:extLst>
          </p:cNvPr>
          <p:cNvSpPr txBox="1"/>
          <p:nvPr/>
        </p:nvSpPr>
        <p:spPr>
          <a:xfrm>
            <a:off x="234462" y="3244334"/>
            <a:ext cx="6096000" cy="369332"/>
          </a:xfrm>
          <a:prstGeom prst="rect">
            <a:avLst/>
          </a:prstGeom>
          <a:noFill/>
        </p:spPr>
        <p:txBody>
          <a:bodyPr wrap="square">
            <a:spAutoFit/>
          </a:bodyPr>
          <a:lstStyle/>
          <a:p>
            <a:r>
              <a:rPr lang="en-US" dirty="0"/>
              <a:t> </a:t>
            </a:r>
          </a:p>
        </p:txBody>
      </p:sp>
      <p:pic>
        <p:nvPicPr>
          <p:cNvPr id="6" name="Picture 5">
            <a:extLst>
              <a:ext uri="{FF2B5EF4-FFF2-40B4-BE49-F238E27FC236}">
                <a16:creationId xmlns:a16="http://schemas.microsoft.com/office/drawing/2014/main" id="{9DD9994E-6A5C-D99A-8BB7-23F1564FBF87}"/>
              </a:ext>
            </a:extLst>
          </p:cNvPr>
          <p:cNvPicPr>
            <a:picLocks noChangeAspect="1"/>
          </p:cNvPicPr>
          <p:nvPr/>
        </p:nvPicPr>
        <p:blipFill>
          <a:blip r:embed="rId2"/>
          <a:srcRect l="1150" t="23363" r="35048" b="8715"/>
          <a:stretch/>
        </p:blipFill>
        <p:spPr>
          <a:xfrm>
            <a:off x="0" y="1737916"/>
            <a:ext cx="6761418" cy="4385563"/>
          </a:xfrm>
          <a:prstGeom prst="rect">
            <a:avLst/>
          </a:prstGeom>
        </p:spPr>
      </p:pic>
      <p:sp>
        <p:nvSpPr>
          <p:cNvPr id="48" name="TextBox 47">
            <a:extLst>
              <a:ext uri="{FF2B5EF4-FFF2-40B4-BE49-F238E27FC236}">
                <a16:creationId xmlns:a16="http://schemas.microsoft.com/office/drawing/2014/main" id="{1A93D7E2-EE35-ED04-1691-204D1A66058F}"/>
              </a:ext>
            </a:extLst>
          </p:cNvPr>
          <p:cNvSpPr txBox="1"/>
          <p:nvPr/>
        </p:nvSpPr>
        <p:spPr>
          <a:xfrm>
            <a:off x="7120371" y="959520"/>
            <a:ext cx="3635544" cy="2492990"/>
          </a:xfrm>
          <a:prstGeom prst="rect">
            <a:avLst/>
          </a:prstGeom>
          <a:solidFill>
            <a:srgbClr val="FFF7FF"/>
          </a:solidFill>
          <a:ln>
            <a:solidFill>
              <a:schemeClr val="bg1"/>
            </a:solidFill>
          </a:ln>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Kidney</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Decreased Kidneys ability to concentrate urine leading to increased urine output</a:t>
            </a:r>
            <a:r>
              <a:rPr lang="en-US" sz="3200" b="1" dirty="0">
                <a:solidFill>
                  <a:srgbClr val="7030A0"/>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Increased calcium levels will impair the kidney response to the ADH </a:t>
            </a:r>
            <a:endParaRPr lang="en-US" sz="2000" b="1" dirty="0">
              <a:solidFill>
                <a:srgbClr val="7030A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4BF6D63-CB03-6BF4-3A90-B2BCA5E8FA42}"/>
              </a:ext>
            </a:extLst>
          </p:cNvPr>
          <p:cNvSpPr txBox="1"/>
          <p:nvPr/>
        </p:nvSpPr>
        <p:spPr>
          <a:xfrm>
            <a:off x="10911840" y="1737916"/>
            <a:ext cx="1280160" cy="1354217"/>
          </a:xfrm>
          <a:prstGeom prst="rect">
            <a:avLst/>
          </a:prstGeom>
          <a:solidFill>
            <a:srgbClr val="FFFFE7"/>
          </a:solidFill>
          <a:effectLst>
            <a:glow rad="63500">
              <a:schemeClr val="accent2">
                <a:satMod val="175000"/>
                <a:alpha val="40000"/>
              </a:schemeClr>
            </a:glow>
          </a:effectLst>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Polydipsia and polyuria</a:t>
            </a:r>
            <a:r>
              <a:rPr lang="en-US" sz="2400" b="1" dirty="0">
                <a:solidFill>
                  <a:srgbClr val="C00000"/>
                </a:solidFill>
                <a:latin typeface="Calibri" panose="020F0502020204030204" pitchFamily="34" charset="0"/>
                <a:cs typeface="Calibri" panose="020F0502020204030204" pitchFamily="34" charset="0"/>
              </a:rPr>
              <a:t> </a:t>
            </a:r>
          </a:p>
          <a:p>
            <a:endParaRPr lang="en-US" dirty="0"/>
          </a:p>
        </p:txBody>
      </p:sp>
      <p:sp>
        <p:nvSpPr>
          <p:cNvPr id="8" name="TextBox 7">
            <a:extLst>
              <a:ext uri="{FF2B5EF4-FFF2-40B4-BE49-F238E27FC236}">
                <a16:creationId xmlns:a16="http://schemas.microsoft.com/office/drawing/2014/main" id="{068D004A-D961-0EFD-264D-1B12FD7B8639}"/>
              </a:ext>
            </a:extLst>
          </p:cNvPr>
          <p:cNvSpPr txBox="1"/>
          <p:nvPr/>
        </p:nvSpPr>
        <p:spPr>
          <a:xfrm>
            <a:off x="7120371" y="3852672"/>
            <a:ext cx="3230880" cy="1077218"/>
          </a:xfrm>
          <a:prstGeom prst="rect">
            <a:avLst/>
          </a:prstGeom>
          <a:solidFill>
            <a:srgbClr val="FFF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GIT </a:t>
            </a:r>
          </a:p>
          <a:p>
            <a:pPr algn="ctr"/>
            <a:r>
              <a:rPr lang="en-US" sz="2000" b="1" dirty="0">
                <a:latin typeface="Calibri" panose="020F0502020204030204" pitchFamily="34" charset="0"/>
                <a:cs typeface="Calibri" panose="020F0502020204030204" pitchFamily="34" charset="0"/>
              </a:rPr>
              <a:t>Constipation, nausea, peptic ulcers, and gall stones</a:t>
            </a:r>
          </a:p>
        </p:txBody>
      </p:sp>
      <p:sp>
        <p:nvSpPr>
          <p:cNvPr id="9" name="TextBox 8">
            <a:extLst>
              <a:ext uri="{FF2B5EF4-FFF2-40B4-BE49-F238E27FC236}">
                <a16:creationId xmlns:a16="http://schemas.microsoft.com/office/drawing/2014/main" id="{4BEE0394-336C-E2B3-CEC3-4BB80023E7B1}"/>
              </a:ext>
            </a:extLst>
          </p:cNvPr>
          <p:cNvSpPr txBox="1"/>
          <p:nvPr/>
        </p:nvSpPr>
        <p:spPr>
          <a:xfrm>
            <a:off x="7120372" y="5391607"/>
            <a:ext cx="3230880" cy="1077218"/>
          </a:xfrm>
          <a:prstGeom prst="rect">
            <a:avLst/>
          </a:prstGeom>
          <a:solidFill>
            <a:srgbClr val="FFF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CNS </a:t>
            </a:r>
          </a:p>
          <a:p>
            <a:pPr algn="ctr"/>
            <a:r>
              <a:rPr lang="en-US" sz="2000" b="1" dirty="0">
                <a:latin typeface="Calibri" panose="020F0502020204030204" pitchFamily="34" charset="0"/>
                <a:cs typeface="Calibri" panose="020F0502020204030204" pitchFamily="34" charset="0"/>
              </a:rPr>
              <a:t>Depression, lethargy and eventually seizures</a:t>
            </a:r>
          </a:p>
        </p:txBody>
      </p:sp>
      <p:cxnSp>
        <p:nvCxnSpPr>
          <p:cNvPr id="11" name="Straight Arrow Connector 10">
            <a:extLst>
              <a:ext uri="{FF2B5EF4-FFF2-40B4-BE49-F238E27FC236}">
                <a16:creationId xmlns:a16="http://schemas.microsoft.com/office/drawing/2014/main" id="{407334E0-85E8-5C34-B8B1-D52E96DF69E7}"/>
              </a:ext>
            </a:extLst>
          </p:cNvPr>
          <p:cNvCxnSpPr>
            <a:cxnSpLocks/>
          </p:cNvCxnSpPr>
          <p:nvPr/>
        </p:nvCxnSpPr>
        <p:spPr>
          <a:xfrm flipV="1">
            <a:off x="6254165" y="2248420"/>
            <a:ext cx="593172" cy="7672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D7EA59D6-35EC-2F13-D18B-81E65A1EE2EC}"/>
              </a:ext>
            </a:extLst>
          </p:cNvPr>
          <p:cNvCxnSpPr/>
          <p:nvPr/>
        </p:nvCxnSpPr>
        <p:spPr>
          <a:xfrm>
            <a:off x="6715387" y="3767328"/>
            <a:ext cx="273034" cy="85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935997D8-7C24-47FF-94A6-B39570B3056A}"/>
              </a:ext>
            </a:extLst>
          </p:cNvPr>
          <p:cNvCxnSpPr/>
          <p:nvPr/>
        </p:nvCxnSpPr>
        <p:spPr>
          <a:xfrm>
            <a:off x="6096000" y="4645152"/>
            <a:ext cx="755904" cy="7464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itle 3">
            <a:extLst>
              <a:ext uri="{FF2B5EF4-FFF2-40B4-BE49-F238E27FC236}">
                <a16:creationId xmlns:a16="http://schemas.microsoft.com/office/drawing/2014/main" id="{3BC05CE9-7B92-38EC-A5FB-C9B7BD20FF75}"/>
              </a:ext>
            </a:extLst>
          </p:cNvPr>
          <p:cNvSpPr>
            <a:spLocks noGrp="1"/>
          </p:cNvSpPr>
          <p:nvPr>
            <p:ph type="title"/>
          </p:nvPr>
        </p:nvSpPr>
        <p:spPr>
          <a:xfrm>
            <a:off x="838200" y="-24254"/>
            <a:ext cx="10515600" cy="767257"/>
          </a:xfrm>
        </p:spPr>
        <p:txBody>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HYPERPARATHYROIDISM – CLINICAL FEATURES </a:t>
            </a:r>
            <a:endParaRPr lang="en-US" dirty="0"/>
          </a:p>
        </p:txBody>
      </p:sp>
    </p:spTree>
    <p:extLst>
      <p:ext uri="{BB962C8B-B14F-4D97-AF65-F5344CB8AC3E}">
        <p14:creationId xmlns:p14="http://schemas.microsoft.com/office/powerpoint/2010/main" val="1555116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742CC-2C4C-2007-D160-2D0062F58A48}"/>
              </a:ext>
            </a:extLst>
          </p:cNvPr>
          <p:cNvSpPr>
            <a:spLocks noGrp="1"/>
          </p:cNvSpPr>
          <p:nvPr>
            <p:ph idx="1"/>
          </p:nvPr>
        </p:nvSpPr>
        <p:spPr>
          <a:xfrm>
            <a:off x="339969" y="1825625"/>
            <a:ext cx="11687907" cy="4351338"/>
          </a:xfrm>
        </p:spPr>
        <p:txBody>
          <a:bodyPr>
            <a:normAutofit/>
          </a:bodyPr>
          <a:lstStyle/>
          <a:p>
            <a:pPr marL="0" indent="0">
              <a:spcAft>
                <a:spcPts val="1800"/>
              </a:spcAft>
              <a:buNone/>
            </a:pPr>
            <a:r>
              <a:rPr lang="en-US" b="1" dirty="0">
                <a:solidFill>
                  <a:srgbClr val="00B050"/>
                </a:solidFill>
                <a:latin typeface="Calibri" panose="020F0502020204030204" pitchFamily="34" charset="0"/>
                <a:cs typeface="Calibri" panose="020F0502020204030204" pitchFamily="34" charset="0"/>
              </a:rPr>
              <a:t>Clinical Features</a:t>
            </a:r>
          </a:p>
          <a:p>
            <a:pPr>
              <a:spcAft>
                <a:spcPts val="1800"/>
              </a:spcAft>
            </a:pPr>
            <a:r>
              <a:rPr lang="en-US" b="1" dirty="0">
                <a:solidFill>
                  <a:srgbClr val="002060"/>
                </a:solidFill>
                <a:latin typeface="Calibri" panose="020F0502020204030204" pitchFamily="34" charset="0"/>
                <a:cs typeface="Calibri" panose="020F0502020204030204" pitchFamily="34" charset="0"/>
              </a:rPr>
              <a:t>Usually dominated by the inciting chronic renal failure</a:t>
            </a:r>
          </a:p>
          <a:p>
            <a:pPr>
              <a:spcAft>
                <a:spcPts val="1800"/>
              </a:spcAft>
            </a:pPr>
            <a:r>
              <a:rPr lang="en-US" b="1" dirty="0">
                <a:solidFill>
                  <a:srgbClr val="002060"/>
                </a:solidFill>
                <a:latin typeface="Calibri" panose="020F0502020204030204" pitchFamily="34" charset="0"/>
                <a:cs typeface="Calibri" panose="020F0502020204030204" pitchFamily="34" charset="0"/>
              </a:rPr>
              <a:t>Secondary hyperparathyroidism is usually not as severe or as prolonged as primary hyperparathyroidism, hence the </a:t>
            </a:r>
            <a:r>
              <a:rPr lang="en-US" b="1" dirty="0">
                <a:solidFill>
                  <a:srgbClr val="0070C0"/>
                </a:solidFill>
                <a:latin typeface="Calibri" panose="020F0502020204030204" pitchFamily="34" charset="0"/>
                <a:cs typeface="Calibri" panose="020F0502020204030204" pitchFamily="34" charset="0"/>
              </a:rPr>
              <a:t>skeletal abnormalities (referred to as renal osteodystrophy) tend to be milder</a:t>
            </a:r>
          </a:p>
          <a:p>
            <a:pPr>
              <a:spcAft>
                <a:spcPts val="1800"/>
              </a:spcAft>
            </a:pPr>
            <a:r>
              <a:rPr lang="en-US" b="1" dirty="0">
                <a:solidFill>
                  <a:srgbClr val="002060"/>
                </a:solidFill>
                <a:latin typeface="Calibri" panose="020F0502020204030204" pitchFamily="34" charset="0"/>
                <a:cs typeface="Calibri" panose="020F0502020204030204" pitchFamily="34" charset="0"/>
              </a:rPr>
              <a:t>Control of the hyperparathyroidism allows the bony changes to regress significantly or disappear completely</a:t>
            </a:r>
          </a:p>
        </p:txBody>
      </p:sp>
      <p:sp>
        <p:nvSpPr>
          <p:cNvPr id="4" name="Title 1">
            <a:extLst>
              <a:ext uri="{FF2B5EF4-FFF2-40B4-BE49-F238E27FC236}">
                <a16:creationId xmlns:a16="http://schemas.microsoft.com/office/drawing/2014/main" id="{08AD498B-AB18-3012-E022-45C6E4BF7B26}"/>
              </a:ext>
            </a:extLst>
          </p:cNvPr>
          <p:cNvSpPr>
            <a:spLocks noGrp="1"/>
          </p:cNvSpPr>
          <p:nvPr>
            <p:ph type="title"/>
          </p:nvPr>
        </p:nvSpPr>
        <p:spPr>
          <a:xfrm>
            <a:off x="838200" y="365125"/>
            <a:ext cx="10515600" cy="1325563"/>
          </a:xfrm>
        </p:spPr>
        <p:txBody>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SECONDARY HYPERPARATHYROIDISM</a:t>
            </a:r>
            <a:endParaRPr lang="en-US" dirty="0"/>
          </a:p>
        </p:txBody>
      </p:sp>
    </p:spTree>
    <p:extLst>
      <p:ext uri="{BB962C8B-B14F-4D97-AF65-F5344CB8AC3E}">
        <p14:creationId xmlns:p14="http://schemas.microsoft.com/office/powerpoint/2010/main" val="624815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D5A9F-0269-0F18-04E9-184469A8E326}"/>
              </a:ext>
            </a:extLst>
          </p:cNvPr>
          <p:cNvSpPr>
            <a:spLocks noGrp="1"/>
          </p:cNvSpPr>
          <p:nvPr>
            <p:ph idx="1"/>
          </p:nvPr>
        </p:nvSpPr>
        <p:spPr>
          <a:xfrm>
            <a:off x="82062" y="1148861"/>
            <a:ext cx="11887200" cy="5134708"/>
          </a:xfrm>
        </p:spPr>
        <p:txBody>
          <a:bodyPr>
            <a:normAutofit lnSpcReduction="10000"/>
          </a:bodyPr>
          <a:lstStyle/>
          <a:p>
            <a:pPr>
              <a:spcAft>
                <a:spcPts val="1800"/>
              </a:spcAft>
            </a:pPr>
            <a:r>
              <a:rPr lang="en-US" b="1" dirty="0">
                <a:solidFill>
                  <a:srgbClr val="002060"/>
                </a:solidFill>
                <a:latin typeface="Calibri" panose="020F0502020204030204" pitchFamily="34" charset="0"/>
                <a:cs typeface="Calibri" panose="020F0502020204030204" pitchFamily="34" charset="0"/>
              </a:rPr>
              <a:t>The vascular calcification associated with secondary hyperparathyroidism may occasionally result in significant ischemic damage to skin and other organs, a process referred to as </a:t>
            </a:r>
            <a:r>
              <a:rPr lang="en-US" b="1" dirty="0">
                <a:solidFill>
                  <a:srgbClr val="0070C0"/>
                </a:solidFill>
                <a:latin typeface="Calibri" panose="020F0502020204030204" pitchFamily="34" charset="0"/>
                <a:cs typeface="Calibri" panose="020F0502020204030204" pitchFamily="34" charset="0"/>
              </a:rPr>
              <a:t>calciphylaxis</a:t>
            </a:r>
          </a:p>
          <a:p>
            <a:pPr>
              <a:spcAft>
                <a:spcPts val="1800"/>
              </a:spcAft>
            </a:pPr>
            <a:r>
              <a:rPr lang="en-US" b="1" dirty="0">
                <a:solidFill>
                  <a:srgbClr val="002060"/>
                </a:solidFill>
                <a:latin typeface="Calibri" panose="020F0502020204030204" pitchFamily="34" charset="0"/>
                <a:cs typeface="Calibri" panose="020F0502020204030204" pitchFamily="34" charset="0"/>
              </a:rPr>
              <a:t>Patients with secondary hyperparathyroidism often </a:t>
            </a:r>
            <a:r>
              <a:rPr lang="en-US" b="1" dirty="0">
                <a:solidFill>
                  <a:srgbClr val="0070C0"/>
                </a:solidFill>
                <a:latin typeface="Calibri" panose="020F0502020204030204" pitchFamily="34" charset="0"/>
                <a:cs typeface="Calibri" panose="020F0502020204030204" pitchFamily="34" charset="0"/>
              </a:rPr>
              <a:t>respond to dietary vitamin D supplementation as well as phosphate binders</a:t>
            </a:r>
            <a:r>
              <a:rPr lang="en-US" b="1" dirty="0">
                <a:solidFill>
                  <a:srgbClr val="002060"/>
                </a:solidFill>
                <a:latin typeface="Calibri" panose="020F0502020204030204" pitchFamily="34" charset="0"/>
                <a:cs typeface="Calibri" panose="020F0502020204030204" pitchFamily="34" charset="0"/>
              </a:rPr>
              <a:t>, which decrease the prevailing hyperphosphatemia</a:t>
            </a:r>
          </a:p>
          <a:p>
            <a:pPr>
              <a:spcAft>
                <a:spcPts val="1800"/>
              </a:spcAft>
            </a:pPr>
            <a:r>
              <a:rPr lang="en-US" b="1" dirty="0">
                <a:solidFill>
                  <a:srgbClr val="002060"/>
                </a:solidFill>
                <a:latin typeface="Calibri" panose="020F0502020204030204" pitchFamily="34" charset="0"/>
                <a:cs typeface="Calibri" panose="020F0502020204030204" pitchFamily="34" charset="0"/>
              </a:rPr>
              <a:t>In a minority of patients, parathyroid activity may become autonomous and excessive, with resultant hypercalcemia, a process termed </a:t>
            </a:r>
            <a:r>
              <a:rPr lang="en-US" b="1" dirty="0">
                <a:solidFill>
                  <a:srgbClr val="0070C0"/>
                </a:solidFill>
                <a:latin typeface="Calibri" panose="020F0502020204030204" pitchFamily="34" charset="0"/>
                <a:cs typeface="Calibri" panose="020F0502020204030204" pitchFamily="34" charset="0"/>
              </a:rPr>
              <a:t>tertiary hyperparathyroidism</a:t>
            </a:r>
          </a:p>
          <a:p>
            <a:pPr>
              <a:spcAft>
                <a:spcPts val="1800"/>
              </a:spcAft>
            </a:pPr>
            <a:r>
              <a:rPr lang="en-US" b="1" dirty="0">
                <a:solidFill>
                  <a:srgbClr val="002060"/>
                </a:solidFill>
                <a:latin typeface="Calibri" panose="020F0502020204030204" pitchFamily="34" charset="0"/>
                <a:cs typeface="Calibri" panose="020F0502020204030204" pitchFamily="34" charset="0"/>
              </a:rPr>
              <a:t>Parathyroidectomy may be necessary to control the hyperparathyroidism in such patient</a:t>
            </a:r>
          </a:p>
        </p:txBody>
      </p:sp>
      <p:sp>
        <p:nvSpPr>
          <p:cNvPr id="4" name="Title 1">
            <a:extLst>
              <a:ext uri="{FF2B5EF4-FFF2-40B4-BE49-F238E27FC236}">
                <a16:creationId xmlns:a16="http://schemas.microsoft.com/office/drawing/2014/main" id="{923321E7-E56C-4A34-8D77-DBB60988E73A}"/>
              </a:ext>
            </a:extLst>
          </p:cNvPr>
          <p:cNvSpPr>
            <a:spLocks noGrp="1"/>
          </p:cNvSpPr>
          <p:nvPr>
            <p:ph type="title"/>
          </p:nvPr>
        </p:nvSpPr>
        <p:spPr>
          <a:xfrm>
            <a:off x="767862" y="0"/>
            <a:ext cx="10515600" cy="1325563"/>
          </a:xfrm>
        </p:spPr>
        <p:txBody>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SECONDARY HYPERPARATHYROIDISM</a:t>
            </a:r>
            <a:endParaRPr lang="en-US" dirty="0"/>
          </a:p>
        </p:txBody>
      </p:sp>
    </p:spTree>
    <p:extLst>
      <p:ext uri="{BB962C8B-B14F-4D97-AF65-F5344CB8AC3E}">
        <p14:creationId xmlns:p14="http://schemas.microsoft.com/office/powerpoint/2010/main" val="77244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FF40-522D-A35F-1776-C56A65DC28E3}"/>
              </a:ext>
            </a:extLst>
          </p:cNvPr>
          <p:cNvSpPr>
            <a:spLocks noGrp="1"/>
          </p:cNvSpPr>
          <p:nvPr>
            <p:ph type="title"/>
          </p:nvPr>
        </p:nvSpPr>
        <p:spPr>
          <a:xfrm>
            <a:off x="838200" y="0"/>
            <a:ext cx="10515600" cy="1325563"/>
          </a:xfrm>
        </p:spPr>
        <p:txBody>
          <a:bodyPr/>
          <a:lstStyle/>
          <a:p>
            <a:pPr algn="ctr"/>
            <a:r>
              <a:rPr lang="en-US" sz="4400" b="1" dirty="0">
                <a:solidFill>
                  <a:schemeClr val="accent2">
                    <a:lumMod val="50000"/>
                  </a:schemeClr>
                </a:solidFill>
                <a:latin typeface="Calibri" panose="020F0502020204030204" pitchFamily="34" charset="0"/>
                <a:cs typeface="Calibri" panose="020F0502020204030204" pitchFamily="34" charset="0"/>
              </a:rPr>
              <a:t>HYPERPARATHYROIDISM</a:t>
            </a:r>
            <a:endParaRPr lang="en-US" dirty="0"/>
          </a:p>
        </p:txBody>
      </p:sp>
      <p:pic>
        <p:nvPicPr>
          <p:cNvPr id="4" name="Picture 3">
            <a:extLst>
              <a:ext uri="{FF2B5EF4-FFF2-40B4-BE49-F238E27FC236}">
                <a16:creationId xmlns:a16="http://schemas.microsoft.com/office/drawing/2014/main" id="{32C59BAC-498B-5E2B-0A58-01777DBF17F8}"/>
              </a:ext>
            </a:extLst>
          </p:cNvPr>
          <p:cNvPicPr>
            <a:picLocks noChangeAspect="1"/>
          </p:cNvPicPr>
          <p:nvPr/>
        </p:nvPicPr>
        <p:blipFill>
          <a:blip r:embed="rId2">
            <a:extLst>
              <a:ext uri="{28A0092B-C50C-407E-A947-70E740481C1C}">
                <a14:useLocalDpi xmlns:a14="http://schemas.microsoft.com/office/drawing/2010/main" val="0"/>
              </a:ext>
            </a:extLst>
          </a:blip>
          <a:srcRect r="57795"/>
          <a:stretch/>
        </p:blipFill>
        <p:spPr>
          <a:xfrm>
            <a:off x="187570" y="1027906"/>
            <a:ext cx="4923691" cy="5789913"/>
          </a:xfrm>
          <a:prstGeom prst="ellipse">
            <a:avLst/>
          </a:prstGeom>
        </p:spPr>
      </p:pic>
      <p:sp>
        <p:nvSpPr>
          <p:cNvPr id="3" name="TextBox 2">
            <a:extLst>
              <a:ext uri="{FF2B5EF4-FFF2-40B4-BE49-F238E27FC236}">
                <a16:creationId xmlns:a16="http://schemas.microsoft.com/office/drawing/2014/main" id="{940A6C6C-E6C7-31EC-A00B-1AD65B1A44F1}"/>
              </a:ext>
            </a:extLst>
          </p:cNvPr>
          <p:cNvSpPr txBox="1"/>
          <p:nvPr/>
        </p:nvSpPr>
        <p:spPr>
          <a:xfrm>
            <a:off x="5498122" y="2602522"/>
            <a:ext cx="6506308" cy="181588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sz="2800" b="1" dirty="0">
                <a:latin typeface="Calibri" panose="020F0502020204030204" pitchFamily="34" charset="0"/>
                <a:cs typeface="Calibri" panose="020F0502020204030204" pitchFamily="34" charset="0"/>
              </a:rPr>
              <a:t>Hyperparathyroidism is an increased parathyroid hormone levels in the blood due to the overactivity of one or four parathyroid glands  </a:t>
            </a:r>
          </a:p>
        </p:txBody>
      </p:sp>
    </p:spTree>
    <p:extLst>
      <p:ext uri="{BB962C8B-B14F-4D97-AF65-F5344CB8AC3E}">
        <p14:creationId xmlns:p14="http://schemas.microsoft.com/office/powerpoint/2010/main" val="2701292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21DE-6C17-4CB3-C2B7-92920E461838}"/>
              </a:ext>
            </a:extLst>
          </p:cNvPr>
          <p:cNvSpPr>
            <a:spLocks noGrp="1"/>
          </p:cNvSpPr>
          <p:nvPr>
            <p:ph type="title"/>
          </p:nvPr>
        </p:nvSpPr>
        <p:spPr>
          <a:xfrm>
            <a:off x="606552" y="-121919"/>
            <a:ext cx="10515600" cy="1133856"/>
          </a:xfrm>
        </p:spPr>
        <p:txBody>
          <a:bodyPr>
            <a:normAutofit/>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LAB DIAGNOSIS OF HYPERPARATHYROIDISM</a:t>
            </a:r>
            <a:endParaRPr lang="en-US" sz="3600" b="1" dirty="0">
              <a:solidFill>
                <a:schemeClr val="accent2">
                  <a:lumMod val="5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EDFAA66-6C14-9951-06FC-8C05DC2E1222}"/>
              </a:ext>
            </a:extLst>
          </p:cNvPr>
          <p:cNvSpPr txBox="1"/>
          <p:nvPr/>
        </p:nvSpPr>
        <p:spPr>
          <a:xfrm>
            <a:off x="4405884" y="687699"/>
            <a:ext cx="3380232" cy="461665"/>
          </a:xfrm>
          <a:prstGeom prst="rect">
            <a:avLst/>
          </a:prstGeom>
          <a:noFill/>
        </p:spPr>
        <p:txBody>
          <a:bodyPr wrap="square" rtlCol="0">
            <a:spAutoFit/>
          </a:bodyPr>
          <a:lstStyle/>
          <a:p>
            <a:r>
              <a:rPr lang="en-US" sz="2400" b="1" dirty="0">
                <a:solidFill>
                  <a:srgbClr val="C00000"/>
                </a:solidFill>
                <a:latin typeface="Calibri" panose="020F0502020204030204" pitchFamily="34" charset="0"/>
                <a:cs typeface="Calibri" panose="020F0502020204030204" pitchFamily="34" charset="0"/>
              </a:rPr>
              <a:t>Calcium and phosphate </a:t>
            </a:r>
            <a:endParaRPr lang="en-US" sz="2400" dirty="0"/>
          </a:p>
        </p:txBody>
      </p:sp>
      <p:sp>
        <p:nvSpPr>
          <p:cNvPr id="6" name="TextBox 5">
            <a:extLst>
              <a:ext uri="{FF2B5EF4-FFF2-40B4-BE49-F238E27FC236}">
                <a16:creationId xmlns:a16="http://schemas.microsoft.com/office/drawing/2014/main" id="{107FB5AF-B0EC-329B-8F3F-77A7FB4F45A8}"/>
              </a:ext>
            </a:extLst>
          </p:cNvPr>
          <p:cNvSpPr txBox="1"/>
          <p:nvPr/>
        </p:nvSpPr>
        <p:spPr>
          <a:xfrm>
            <a:off x="1213104" y="1341081"/>
            <a:ext cx="2767584" cy="707886"/>
          </a:xfrm>
          <a:prstGeom prst="rect">
            <a:avLst/>
          </a:prstGeom>
          <a:solidFill>
            <a:srgbClr val="E5FFFF"/>
          </a:solidFill>
          <a:effectLst>
            <a:glow rad="63500">
              <a:schemeClr val="accent4">
                <a:satMod val="175000"/>
                <a:alpha val="40000"/>
              </a:schemeClr>
            </a:glow>
          </a:effectLst>
        </p:spPr>
        <p:txBody>
          <a:bodyPr wrap="square" rtlCol="0">
            <a:spAutoFit/>
          </a:bodyPr>
          <a:lstStyle/>
          <a:p>
            <a:pPr marL="285750" indent="-285750">
              <a:buFont typeface="Arial" panose="020B0604020202020204" pitchFamily="34" charset="0"/>
              <a:buChar char="•"/>
            </a:pPr>
            <a:r>
              <a:rPr lang="en-US" sz="2000" b="1" dirty="0">
                <a:solidFill>
                  <a:srgbClr val="002060"/>
                </a:solidFill>
                <a:latin typeface="Calibri" panose="020F0502020204030204" pitchFamily="34" charset="0"/>
                <a:cs typeface="Calibri" panose="020F0502020204030204" pitchFamily="34" charset="0"/>
              </a:rPr>
              <a:t>Increased calcium</a:t>
            </a:r>
          </a:p>
          <a:p>
            <a:pPr marL="285750" indent="-285750">
              <a:buFont typeface="Arial" panose="020B0604020202020204" pitchFamily="34" charset="0"/>
              <a:buChar char="•"/>
            </a:pPr>
            <a:r>
              <a:rPr lang="en-US" sz="2000" b="1" dirty="0">
                <a:solidFill>
                  <a:srgbClr val="002060"/>
                </a:solidFill>
                <a:latin typeface="Calibri" panose="020F0502020204030204" pitchFamily="34" charset="0"/>
                <a:cs typeface="Calibri" panose="020F0502020204030204" pitchFamily="34" charset="0"/>
              </a:rPr>
              <a:t>Decreased phosphate </a:t>
            </a:r>
          </a:p>
        </p:txBody>
      </p:sp>
      <p:sp>
        <p:nvSpPr>
          <p:cNvPr id="7" name="TextBox 6">
            <a:extLst>
              <a:ext uri="{FF2B5EF4-FFF2-40B4-BE49-F238E27FC236}">
                <a16:creationId xmlns:a16="http://schemas.microsoft.com/office/drawing/2014/main" id="{6EF97FAD-8023-C8D6-AFF5-29205767AE19}"/>
              </a:ext>
            </a:extLst>
          </p:cNvPr>
          <p:cNvSpPr txBox="1"/>
          <p:nvPr/>
        </p:nvSpPr>
        <p:spPr>
          <a:xfrm>
            <a:off x="1085088" y="2333862"/>
            <a:ext cx="3063240" cy="707886"/>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000" b="1" dirty="0">
                <a:solidFill>
                  <a:schemeClr val="accent6">
                    <a:lumMod val="50000"/>
                  </a:schemeClr>
                </a:solidFill>
                <a:latin typeface="Calibri" panose="020F0502020204030204" pitchFamily="34" charset="0"/>
                <a:cs typeface="Calibri" panose="020F0502020204030204" pitchFamily="34" charset="0"/>
              </a:rPr>
              <a:t>Possibly primary or tertiary hyperparathyroidism</a:t>
            </a:r>
          </a:p>
        </p:txBody>
      </p:sp>
      <p:sp>
        <p:nvSpPr>
          <p:cNvPr id="8" name="TextBox 7">
            <a:extLst>
              <a:ext uri="{FF2B5EF4-FFF2-40B4-BE49-F238E27FC236}">
                <a16:creationId xmlns:a16="http://schemas.microsoft.com/office/drawing/2014/main" id="{00CBED05-6417-4584-36FD-80182CE15335}"/>
              </a:ext>
            </a:extLst>
          </p:cNvPr>
          <p:cNvSpPr txBox="1"/>
          <p:nvPr/>
        </p:nvSpPr>
        <p:spPr>
          <a:xfrm>
            <a:off x="1036320" y="3334304"/>
            <a:ext cx="3121152"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latin typeface="Calibri" panose="020F0502020204030204" pitchFamily="34" charset="0"/>
                <a:cs typeface="Calibri" panose="020F0502020204030204" pitchFamily="34" charset="0"/>
              </a:rPr>
              <a:t>PTH and vitamin D and BMP</a:t>
            </a:r>
          </a:p>
        </p:txBody>
      </p:sp>
      <p:sp>
        <p:nvSpPr>
          <p:cNvPr id="9" name="TextBox 8">
            <a:extLst>
              <a:ext uri="{FF2B5EF4-FFF2-40B4-BE49-F238E27FC236}">
                <a16:creationId xmlns:a16="http://schemas.microsoft.com/office/drawing/2014/main" id="{7810DD79-1C99-113A-A589-E2A4B4556ACD}"/>
              </a:ext>
            </a:extLst>
          </p:cNvPr>
          <p:cNvSpPr txBox="1"/>
          <p:nvPr/>
        </p:nvSpPr>
        <p:spPr>
          <a:xfrm>
            <a:off x="128016" y="3903928"/>
            <a:ext cx="2170176" cy="646331"/>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latin typeface="Calibri" panose="020F0502020204030204" pitchFamily="34" charset="0"/>
                <a:cs typeface="Calibri" panose="020F0502020204030204" pitchFamily="34" charset="0"/>
              </a:rPr>
              <a:t>Increased PTH and decreased GFR </a:t>
            </a:r>
          </a:p>
        </p:txBody>
      </p:sp>
      <p:sp>
        <p:nvSpPr>
          <p:cNvPr id="10" name="TextBox 9">
            <a:extLst>
              <a:ext uri="{FF2B5EF4-FFF2-40B4-BE49-F238E27FC236}">
                <a16:creationId xmlns:a16="http://schemas.microsoft.com/office/drawing/2014/main" id="{694F4665-EE27-B9E2-0FAF-D2FFBFF6985D}"/>
              </a:ext>
            </a:extLst>
          </p:cNvPr>
          <p:cNvSpPr txBox="1"/>
          <p:nvPr/>
        </p:nvSpPr>
        <p:spPr>
          <a:xfrm>
            <a:off x="0" y="4752313"/>
            <a:ext cx="2889504" cy="646331"/>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b="1" dirty="0">
                <a:solidFill>
                  <a:srgbClr val="C00000"/>
                </a:solidFill>
              </a:rPr>
              <a:t>Tertiary hyperparathyroidism</a:t>
            </a:r>
          </a:p>
        </p:txBody>
      </p:sp>
      <p:sp>
        <p:nvSpPr>
          <p:cNvPr id="11" name="TextBox 10">
            <a:extLst>
              <a:ext uri="{FF2B5EF4-FFF2-40B4-BE49-F238E27FC236}">
                <a16:creationId xmlns:a16="http://schemas.microsoft.com/office/drawing/2014/main" id="{FCB696E6-55E7-5132-9797-D8D4120182BA}"/>
              </a:ext>
            </a:extLst>
          </p:cNvPr>
          <p:cNvSpPr txBox="1"/>
          <p:nvPr/>
        </p:nvSpPr>
        <p:spPr>
          <a:xfrm>
            <a:off x="3572256" y="3903927"/>
            <a:ext cx="2170176" cy="646331"/>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latin typeface="Calibri" panose="020F0502020204030204" pitchFamily="34" charset="0"/>
                <a:cs typeface="Calibri" panose="020F0502020204030204" pitchFamily="34" charset="0"/>
              </a:rPr>
              <a:t>Increased PTH and normal  GFR </a:t>
            </a:r>
          </a:p>
        </p:txBody>
      </p:sp>
      <p:sp>
        <p:nvSpPr>
          <p:cNvPr id="12" name="TextBox 11">
            <a:extLst>
              <a:ext uri="{FF2B5EF4-FFF2-40B4-BE49-F238E27FC236}">
                <a16:creationId xmlns:a16="http://schemas.microsoft.com/office/drawing/2014/main" id="{617D05E3-A7E0-D06C-97B3-97B90768ED12}"/>
              </a:ext>
            </a:extLst>
          </p:cNvPr>
          <p:cNvSpPr txBox="1"/>
          <p:nvPr/>
        </p:nvSpPr>
        <p:spPr>
          <a:xfrm>
            <a:off x="3285745" y="4754360"/>
            <a:ext cx="2987040" cy="646331"/>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b="1" dirty="0">
                <a:solidFill>
                  <a:srgbClr val="C00000"/>
                </a:solidFill>
                <a:latin typeface="Calibri" panose="020F0502020204030204" pitchFamily="34" charset="0"/>
                <a:cs typeface="Calibri" panose="020F0502020204030204" pitchFamily="34" charset="0"/>
              </a:rPr>
              <a:t>Primary hyperparathyroidism Vs FHH</a:t>
            </a:r>
          </a:p>
        </p:txBody>
      </p:sp>
      <p:sp>
        <p:nvSpPr>
          <p:cNvPr id="13" name="TextBox 12">
            <a:extLst>
              <a:ext uri="{FF2B5EF4-FFF2-40B4-BE49-F238E27FC236}">
                <a16:creationId xmlns:a16="http://schemas.microsoft.com/office/drawing/2014/main" id="{EA2FC6F8-4B92-18A9-3FE6-F479CBF2D234}"/>
              </a:ext>
            </a:extLst>
          </p:cNvPr>
          <p:cNvSpPr txBox="1"/>
          <p:nvPr/>
        </p:nvSpPr>
        <p:spPr>
          <a:xfrm>
            <a:off x="8415528" y="1356488"/>
            <a:ext cx="2767584" cy="707886"/>
          </a:xfrm>
          <a:prstGeom prst="rect">
            <a:avLst/>
          </a:prstGeom>
          <a:solidFill>
            <a:srgbClr val="E5FFFF"/>
          </a:solidFill>
          <a:effectLst>
            <a:glow rad="63500">
              <a:schemeClr val="accent4">
                <a:satMod val="175000"/>
                <a:alpha val="40000"/>
              </a:schemeClr>
            </a:glow>
          </a:effectLst>
        </p:spPr>
        <p:txBody>
          <a:bodyPr wrap="square" rtlCol="0">
            <a:spAutoFit/>
          </a:bodyPr>
          <a:lstStyle/>
          <a:p>
            <a:pPr marL="285750" indent="-285750">
              <a:buFont typeface="Arial" panose="020B0604020202020204" pitchFamily="34" charset="0"/>
              <a:buChar char="•"/>
            </a:pPr>
            <a:r>
              <a:rPr lang="en-US" sz="2000" b="1" dirty="0">
                <a:solidFill>
                  <a:srgbClr val="002060"/>
                </a:solidFill>
                <a:latin typeface="Calibri" panose="020F0502020204030204" pitchFamily="34" charset="0"/>
                <a:cs typeface="Calibri" panose="020F0502020204030204" pitchFamily="34" charset="0"/>
              </a:rPr>
              <a:t>Decreased calcium</a:t>
            </a:r>
          </a:p>
          <a:p>
            <a:pPr marL="285750" indent="-285750">
              <a:buFont typeface="Arial" panose="020B0604020202020204" pitchFamily="34" charset="0"/>
              <a:buChar char="•"/>
            </a:pPr>
            <a:r>
              <a:rPr lang="en-US" sz="2000" b="1" dirty="0">
                <a:solidFill>
                  <a:srgbClr val="002060"/>
                </a:solidFill>
                <a:latin typeface="Calibri" panose="020F0502020204030204" pitchFamily="34" charset="0"/>
                <a:cs typeface="Calibri" panose="020F0502020204030204" pitchFamily="34" charset="0"/>
              </a:rPr>
              <a:t>Increased phosphate </a:t>
            </a:r>
          </a:p>
        </p:txBody>
      </p:sp>
      <p:sp>
        <p:nvSpPr>
          <p:cNvPr id="14" name="TextBox 13">
            <a:extLst>
              <a:ext uri="{FF2B5EF4-FFF2-40B4-BE49-F238E27FC236}">
                <a16:creationId xmlns:a16="http://schemas.microsoft.com/office/drawing/2014/main" id="{7E061D3D-E270-2CA0-E1B0-81A652886FD2}"/>
              </a:ext>
            </a:extLst>
          </p:cNvPr>
          <p:cNvSpPr txBox="1"/>
          <p:nvPr/>
        </p:nvSpPr>
        <p:spPr>
          <a:xfrm>
            <a:off x="8415528" y="2547682"/>
            <a:ext cx="2782824" cy="646331"/>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b="1" dirty="0">
                <a:solidFill>
                  <a:schemeClr val="accent6">
                    <a:lumMod val="50000"/>
                  </a:schemeClr>
                </a:solidFill>
                <a:latin typeface="Calibri" panose="020F0502020204030204" pitchFamily="34" charset="0"/>
                <a:cs typeface="Calibri" panose="020F0502020204030204" pitchFamily="34" charset="0"/>
              </a:rPr>
              <a:t>Possibly secondary hyperparathyroidism</a:t>
            </a:r>
          </a:p>
        </p:txBody>
      </p:sp>
      <p:sp>
        <p:nvSpPr>
          <p:cNvPr id="15" name="TextBox 14">
            <a:extLst>
              <a:ext uri="{FF2B5EF4-FFF2-40B4-BE49-F238E27FC236}">
                <a16:creationId xmlns:a16="http://schemas.microsoft.com/office/drawing/2014/main" id="{368E5EBB-2329-8E84-3D84-159100E63A4F}"/>
              </a:ext>
            </a:extLst>
          </p:cNvPr>
          <p:cNvSpPr txBox="1"/>
          <p:nvPr/>
        </p:nvSpPr>
        <p:spPr>
          <a:xfrm>
            <a:off x="7327392" y="3828360"/>
            <a:ext cx="1792224"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r>
              <a:rPr lang="en-US" b="1" dirty="0">
                <a:solidFill>
                  <a:schemeClr val="accent2">
                    <a:lumMod val="50000"/>
                  </a:schemeClr>
                </a:solidFill>
                <a:latin typeface="Calibri" panose="020F0502020204030204" pitchFamily="34" charset="0"/>
                <a:cs typeface="Calibri" panose="020F0502020204030204" pitchFamily="34" charset="0"/>
              </a:rPr>
              <a:t>Decreased GFR</a:t>
            </a:r>
          </a:p>
        </p:txBody>
      </p:sp>
      <p:sp>
        <p:nvSpPr>
          <p:cNvPr id="16" name="TextBox 15">
            <a:extLst>
              <a:ext uri="{FF2B5EF4-FFF2-40B4-BE49-F238E27FC236}">
                <a16:creationId xmlns:a16="http://schemas.microsoft.com/office/drawing/2014/main" id="{C188E93F-D2EE-95A8-51BE-294529FD70A3}"/>
              </a:ext>
            </a:extLst>
          </p:cNvPr>
          <p:cNvSpPr txBox="1"/>
          <p:nvPr/>
        </p:nvSpPr>
        <p:spPr>
          <a:xfrm>
            <a:off x="7626096" y="4832039"/>
            <a:ext cx="1194816" cy="400110"/>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000" b="1" dirty="0">
                <a:solidFill>
                  <a:srgbClr val="C00000"/>
                </a:solidFill>
              </a:rPr>
              <a:t>CKD</a:t>
            </a:r>
          </a:p>
        </p:txBody>
      </p:sp>
      <p:sp>
        <p:nvSpPr>
          <p:cNvPr id="17" name="TextBox 16">
            <a:extLst>
              <a:ext uri="{FF2B5EF4-FFF2-40B4-BE49-F238E27FC236}">
                <a16:creationId xmlns:a16="http://schemas.microsoft.com/office/drawing/2014/main" id="{54A0E9A0-4C4F-6F03-7945-47823EBE6ED1}"/>
              </a:ext>
            </a:extLst>
          </p:cNvPr>
          <p:cNvSpPr txBox="1"/>
          <p:nvPr/>
        </p:nvSpPr>
        <p:spPr>
          <a:xfrm>
            <a:off x="10421112" y="3657799"/>
            <a:ext cx="1524000" cy="646331"/>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rPr>
              <a:t>Decreased vitamin  D</a:t>
            </a:r>
          </a:p>
        </p:txBody>
      </p:sp>
      <p:sp>
        <p:nvSpPr>
          <p:cNvPr id="18" name="TextBox 17">
            <a:extLst>
              <a:ext uri="{FF2B5EF4-FFF2-40B4-BE49-F238E27FC236}">
                <a16:creationId xmlns:a16="http://schemas.microsoft.com/office/drawing/2014/main" id="{6027BEC8-C44C-7758-7D26-388104F8D763}"/>
              </a:ext>
            </a:extLst>
          </p:cNvPr>
          <p:cNvSpPr txBox="1"/>
          <p:nvPr/>
        </p:nvSpPr>
        <p:spPr>
          <a:xfrm>
            <a:off x="9470136" y="4840894"/>
            <a:ext cx="2474976" cy="400110"/>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Vitamin D deficiency</a:t>
            </a:r>
          </a:p>
        </p:txBody>
      </p:sp>
      <p:sp>
        <p:nvSpPr>
          <p:cNvPr id="19" name="TextBox 18">
            <a:extLst>
              <a:ext uri="{FF2B5EF4-FFF2-40B4-BE49-F238E27FC236}">
                <a16:creationId xmlns:a16="http://schemas.microsoft.com/office/drawing/2014/main" id="{52C9B4D7-E38D-045B-EEF0-AB366FFC9997}"/>
              </a:ext>
            </a:extLst>
          </p:cNvPr>
          <p:cNvSpPr txBox="1"/>
          <p:nvPr/>
        </p:nvSpPr>
        <p:spPr>
          <a:xfrm>
            <a:off x="4098036" y="5482645"/>
            <a:ext cx="1766316" cy="369332"/>
          </a:xfrm>
          <a:prstGeom prst="rect">
            <a:avLst/>
          </a:prstGeom>
          <a:noFill/>
        </p:spPr>
        <p:txBody>
          <a:bodyPr wrap="square" rtlCol="0">
            <a:spAutoFit/>
          </a:bodyPr>
          <a:lstStyle/>
          <a:p>
            <a:r>
              <a:rPr lang="en-US" b="1" dirty="0">
                <a:solidFill>
                  <a:srgbClr val="7030A0"/>
                </a:solidFill>
              </a:rPr>
              <a:t>DEXA scan</a:t>
            </a:r>
          </a:p>
        </p:txBody>
      </p:sp>
      <p:sp>
        <p:nvSpPr>
          <p:cNvPr id="20" name="TextBox 19">
            <a:extLst>
              <a:ext uri="{FF2B5EF4-FFF2-40B4-BE49-F238E27FC236}">
                <a16:creationId xmlns:a16="http://schemas.microsoft.com/office/drawing/2014/main" id="{5FF5E241-43CC-1D4C-698E-53AB6042B941}"/>
              </a:ext>
            </a:extLst>
          </p:cNvPr>
          <p:cNvSpPr txBox="1"/>
          <p:nvPr/>
        </p:nvSpPr>
        <p:spPr>
          <a:xfrm>
            <a:off x="1416558" y="5853929"/>
            <a:ext cx="2182368" cy="369332"/>
          </a:xfrm>
          <a:prstGeom prst="rect">
            <a:avLst/>
          </a:prstGeom>
          <a:noFill/>
        </p:spPr>
        <p:txBody>
          <a:bodyPr wrap="square" rtlCol="0">
            <a:spAutoFit/>
          </a:bodyPr>
          <a:lstStyle/>
          <a:p>
            <a:r>
              <a:rPr lang="en-US" b="1" dirty="0">
                <a:solidFill>
                  <a:srgbClr val="7030A0"/>
                </a:solidFill>
                <a:latin typeface="Calibri" panose="020F0502020204030204" pitchFamily="34" charset="0"/>
                <a:cs typeface="Calibri" panose="020F0502020204030204" pitchFamily="34" charset="0"/>
              </a:rPr>
              <a:t>   urine calcium</a:t>
            </a:r>
          </a:p>
        </p:txBody>
      </p:sp>
      <p:cxnSp>
        <p:nvCxnSpPr>
          <p:cNvPr id="22" name="Straight Arrow Connector 21">
            <a:extLst>
              <a:ext uri="{FF2B5EF4-FFF2-40B4-BE49-F238E27FC236}">
                <a16:creationId xmlns:a16="http://schemas.microsoft.com/office/drawing/2014/main" id="{F592E538-5B2D-388D-071B-A9AEFFED3E51}"/>
              </a:ext>
            </a:extLst>
          </p:cNvPr>
          <p:cNvCxnSpPr/>
          <p:nvPr/>
        </p:nvCxnSpPr>
        <p:spPr>
          <a:xfrm flipV="1">
            <a:off x="1566672" y="5953983"/>
            <a:ext cx="0" cy="24708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FE054E3-82F5-C1B3-88EC-B92CD95366A4}"/>
              </a:ext>
            </a:extLst>
          </p:cNvPr>
          <p:cNvSpPr txBox="1"/>
          <p:nvPr/>
        </p:nvSpPr>
        <p:spPr>
          <a:xfrm>
            <a:off x="5145024" y="5906932"/>
            <a:ext cx="2182368" cy="369332"/>
          </a:xfrm>
          <a:prstGeom prst="rect">
            <a:avLst/>
          </a:prstGeom>
          <a:noFill/>
        </p:spPr>
        <p:txBody>
          <a:bodyPr wrap="square" rtlCol="0">
            <a:spAutoFit/>
          </a:bodyPr>
          <a:lstStyle/>
          <a:p>
            <a:r>
              <a:rPr lang="en-US" b="1" dirty="0">
                <a:solidFill>
                  <a:srgbClr val="7030A0"/>
                </a:solidFill>
                <a:latin typeface="Calibri" panose="020F0502020204030204" pitchFamily="34" charset="0"/>
                <a:cs typeface="Calibri" panose="020F0502020204030204" pitchFamily="34" charset="0"/>
              </a:rPr>
              <a:t>   urine calcium</a:t>
            </a:r>
          </a:p>
        </p:txBody>
      </p:sp>
      <p:cxnSp>
        <p:nvCxnSpPr>
          <p:cNvPr id="25" name="Straight Arrow Connector 24">
            <a:extLst>
              <a:ext uri="{FF2B5EF4-FFF2-40B4-BE49-F238E27FC236}">
                <a16:creationId xmlns:a16="http://schemas.microsoft.com/office/drawing/2014/main" id="{49A4C0A8-41BC-A24E-6236-3EA2A2A424EE}"/>
              </a:ext>
            </a:extLst>
          </p:cNvPr>
          <p:cNvCxnSpPr/>
          <p:nvPr/>
        </p:nvCxnSpPr>
        <p:spPr>
          <a:xfrm>
            <a:off x="5315712" y="5988693"/>
            <a:ext cx="0" cy="28757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244BDD3-D285-AD4E-2C49-8DE38F8583FB}"/>
              </a:ext>
            </a:extLst>
          </p:cNvPr>
          <p:cNvSpPr txBox="1"/>
          <p:nvPr/>
        </p:nvSpPr>
        <p:spPr>
          <a:xfrm>
            <a:off x="606552" y="6331219"/>
            <a:ext cx="3066288" cy="369332"/>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b="1" dirty="0">
                <a:solidFill>
                  <a:srgbClr val="C00000"/>
                </a:solidFill>
                <a:latin typeface="Calibri" panose="020F0502020204030204" pitchFamily="34" charset="0"/>
                <a:cs typeface="Calibri" panose="020F0502020204030204" pitchFamily="34" charset="0"/>
              </a:rPr>
              <a:t>Primary hyperparathyroidism</a:t>
            </a:r>
            <a:endParaRPr lang="en-US" dirty="0"/>
          </a:p>
        </p:txBody>
      </p:sp>
      <p:sp>
        <p:nvSpPr>
          <p:cNvPr id="27" name="TextBox 26">
            <a:extLst>
              <a:ext uri="{FF2B5EF4-FFF2-40B4-BE49-F238E27FC236}">
                <a16:creationId xmlns:a16="http://schemas.microsoft.com/office/drawing/2014/main" id="{A307B4E0-F782-AF92-743E-9EE481E8D67A}"/>
              </a:ext>
            </a:extLst>
          </p:cNvPr>
          <p:cNvSpPr txBox="1"/>
          <p:nvPr/>
        </p:nvSpPr>
        <p:spPr>
          <a:xfrm>
            <a:off x="5449824" y="6331219"/>
            <a:ext cx="1036315" cy="369332"/>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b="1" dirty="0">
                <a:solidFill>
                  <a:srgbClr val="C00000"/>
                </a:solidFill>
                <a:latin typeface="Calibri" panose="020F0502020204030204" pitchFamily="34" charset="0"/>
                <a:cs typeface="Calibri" panose="020F0502020204030204" pitchFamily="34" charset="0"/>
              </a:rPr>
              <a:t>FHH</a:t>
            </a:r>
            <a:endParaRPr lang="en-US" dirty="0"/>
          </a:p>
        </p:txBody>
      </p:sp>
      <p:cxnSp>
        <p:nvCxnSpPr>
          <p:cNvPr id="29" name="Straight Arrow Connector 28">
            <a:extLst>
              <a:ext uri="{FF2B5EF4-FFF2-40B4-BE49-F238E27FC236}">
                <a16:creationId xmlns:a16="http://schemas.microsoft.com/office/drawing/2014/main" id="{F6BF5576-3640-5BAA-4FBD-10409A75A065}"/>
              </a:ext>
            </a:extLst>
          </p:cNvPr>
          <p:cNvCxnSpPr/>
          <p:nvPr/>
        </p:nvCxnSpPr>
        <p:spPr>
          <a:xfrm flipH="1">
            <a:off x="4098036" y="1149364"/>
            <a:ext cx="681229" cy="3458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1CE519B1-AB85-F469-7F73-7B5BD1C9C623}"/>
              </a:ext>
            </a:extLst>
          </p:cNvPr>
          <p:cNvCxnSpPr/>
          <p:nvPr/>
        </p:nvCxnSpPr>
        <p:spPr>
          <a:xfrm>
            <a:off x="7461504" y="1179463"/>
            <a:ext cx="749810" cy="4274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DE71798C-9D4E-51CC-AEFB-3AE6F4294FAB}"/>
              </a:ext>
            </a:extLst>
          </p:cNvPr>
          <p:cNvCxnSpPr>
            <a:stCxn id="6" idx="2"/>
          </p:cNvCxnSpPr>
          <p:nvPr/>
        </p:nvCxnSpPr>
        <p:spPr>
          <a:xfrm>
            <a:off x="2596896" y="2048967"/>
            <a:ext cx="0" cy="1952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45C6CD35-53FE-AE18-055D-6B3E02E480A4}"/>
              </a:ext>
            </a:extLst>
          </p:cNvPr>
          <p:cNvCxnSpPr/>
          <p:nvPr/>
        </p:nvCxnSpPr>
        <p:spPr>
          <a:xfrm>
            <a:off x="2615184" y="3091092"/>
            <a:ext cx="0" cy="1952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2E6AAA33-648B-7A05-282B-E161EF473F2D}"/>
              </a:ext>
            </a:extLst>
          </p:cNvPr>
          <p:cNvCxnSpPr>
            <a:cxnSpLocks/>
          </p:cNvCxnSpPr>
          <p:nvPr/>
        </p:nvCxnSpPr>
        <p:spPr>
          <a:xfrm>
            <a:off x="3054096" y="2687805"/>
            <a:ext cx="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66479CF7-366E-F392-F74A-54B9603D9719}"/>
              </a:ext>
            </a:extLst>
          </p:cNvPr>
          <p:cNvCxnSpPr/>
          <p:nvPr/>
        </p:nvCxnSpPr>
        <p:spPr>
          <a:xfrm>
            <a:off x="4767073" y="4557051"/>
            <a:ext cx="0" cy="1952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2914E6DF-49B2-8A90-1DC7-D526DC592DAF}"/>
              </a:ext>
            </a:extLst>
          </p:cNvPr>
          <p:cNvCxnSpPr/>
          <p:nvPr/>
        </p:nvCxnSpPr>
        <p:spPr>
          <a:xfrm>
            <a:off x="1416558" y="4546906"/>
            <a:ext cx="0" cy="1952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74EEB4CE-50DF-3B02-145B-E9950ECE0F86}"/>
              </a:ext>
            </a:extLst>
          </p:cNvPr>
          <p:cNvCxnSpPr/>
          <p:nvPr/>
        </p:nvCxnSpPr>
        <p:spPr>
          <a:xfrm flipH="1">
            <a:off x="2401824" y="3828360"/>
            <a:ext cx="213360" cy="1526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FB7DE240-6CBF-A1A1-3D9C-EF04474EFDE3}"/>
              </a:ext>
            </a:extLst>
          </p:cNvPr>
          <p:cNvCxnSpPr/>
          <p:nvPr/>
        </p:nvCxnSpPr>
        <p:spPr>
          <a:xfrm>
            <a:off x="3285745" y="3828360"/>
            <a:ext cx="164591" cy="1678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D995316D-379D-1B55-5FB6-25AED7970CEC}"/>
              </a:ext>
            </a:extLst>
          </p:cNvPr>
          <p:cNvCxnSpPr>
            <a:cxnSpLocks/>
          </p:cNvCxnSpPr>
          <p:nvPr/>
        </p:nvCxnSpPr>
        <p:spPr>
          <a:xfrm flipV="1">
            <a:off x="2507742" y="5791017"/>
            <a:ext cx="3356610" cy="1952"/>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C4EC1C83-EFFA-DCA6-471E-3BBDBE0EDAF3}"/>
              </a:ext>
            </a:extLst>
          </p:cNvPr>
          <p:cNvCxnSpPr/>
          <p:nvPr/>
        </p:nvCxnSpPr>
        <p:spPr>
          <a:xfrm>
            <a:off x="5864352" y="5793431"/>
            <a:ext cx="0" cy="1952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BBA016BB-F722-F84C-D273-8014E6F28C35}"/>
              </a:ext>
            </a:extLst>
          </p:cNvPr>
          <p:cNvCxnSpPr/>
          <p:nvPr/>
        </p:nvCxnSpPr>
        <p:spPr>
          <a:xfrm>
            <a:off x="2507742" y="5783105"/>
            <a:ext cx="0" cy="1952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52B1EE44-B16F-9BE2-BC5E-A1E2921F93E4}"/>
              </a:ext>
            </a:extLst>
          </p:cNvPr>
          <p:cNvCxnSpPr>
            <a:stCxn id="13" idx="2"/>
          </p:cNvCxnSpPr>
          <p:nvPr/>
        </p:nvCxnSpPr>
        <p:spPr>
          <a:xfrm>
            <a:off x="9799320" y="2064374"/>
            <a:ext cx="0" cy="3618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a:extLst>
              <a:ext uri="{FF2B5EF4-FFF2-40B4-BE49-F238E27FC236}">
                <a16:creationId xmlns:a16="http://schemas.microsoft.com/office/drawing/2014/main" id="{D8F2F48F-7C52-9D3A-D4DF-FD1A50EBEDED}"/>
              </a:ext>
            </a:extLst>
          </p:cNvPr>
          <p:cNvCxnSpPr/>
          <p:nvPr/>
        </p:nvCxnSpPr>
        <p:spPr>
          <a:xfrm flipH="1">
            <a:off x="9119616" y="3334304"/>
            <a:ext cx="350520" cy="3693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51C6AAC1-76C8-49B4-9E7B-65F8CC9E5B48}"/>
              </a:ext>
            </a:extLst>
          </p:cNvPr>
          <p:cNvCxnSpPr/>
          <p:nvPr/>
        </p:nvCxnSpPr>
        <p:spPr>
          <a:xfrm>
            <a:off x="9997440" y="3286354"/>
            <a:ext cx="338328" cy="3714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a:extLst>
              <a:ext uri="{FF2B5EF4-FFF2-40B4-BE49-F238E27FC236}">
                <a16:creationId xmlns:a16="http://schemas.microsoft.com/office/drawing/2014/main" id="{F605EA9B-390F-5129-7AB6-3327978BB144}"/>
              </a:ext>
            </a:extLst>
          </p:cNvPr>
          <p:cNvCxnSpPr/>
          <p:nvPr/>
        </p:nvCxnSpPr>
        <p:spPr>
          <a:xfrm>
            <a:off x="11036808" y="4376134"/>
            <a:ext cx="0" cy="3618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F6CACF66-295A-F5EF-6FF1-20F149EE1437}"/>
              </a:ext>
            </a:extLst>
          </p:cNvPr>
          <p:cNvCxnSpPr/>
          <p:nvPr/>
        </p:nvCxnSpPr>
        <p:spPr>
          <a:xfrm>
            <a:off x="8232648" y="4227092"/>
            <a:ext cx="0" cy="3618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0857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ED20-FE9B-A613-53AF-3783270B8ACF}"/>
              </a:ext>
            </a:extLst>
          </p:cNvPr>
          <p:cNvSpPr>
            <a:spLocks noGrp="1"/>
          </p:cNvSpPr>
          <p:nvPr>
            <p:ph type="title"/>
          </p:nvPr>
        </p:nvSpPr>
        <p:spPr>
          <a:xfrm>
            <a:off x="838200" y="1"/>
            <a:ext cx="10515600" cy="816863"/>
          </a:xfrm>
        </p:spPr>
        <p:txBody>
          <a:bodyPr>
            <a:normAutofit/>
          </a:bodyPr>
          <a:lstStyle/>
          <a:p>
            <a:pPr algn="ctr"/>
            <a:r>
              <a:rPr lang="en-US" sz="2800" b="1" dirty="0">
                <a:solidFill>
                  <a:schemeClr val="accent2">
                    <a:lumMod val="50000"/>
                  </a:schemeClr>
                </a:solidFill>
                <a:latin typeface="Calibri" panose="020F0502020204030204" pitchFamily="34" charset="0"/>
                <a:cs typeface="Calibri" panose="020F0502020204030204" pitchFamily="34" charset="0"/>
              </a:rPr>
              <a:t>HYPOPARATHYROIDISM</a:t>
            </a:r>
            <a:br>
              <a:rPr lang="en-US" sz="2800" b="1" dirty="0">
                <a:solidFill>
                  <a:schemeClr val="accent2">
                    <a:lumMod val="50000"/>
                  </a:schemeClr>
                </a:solidFill>
                <a:latin typeface="Calibri" panose="020F0502020204030204" pitchFamily="34" charset="0"/>
                <a:cs typeface="Calibri" panose="020F0502020204030204" pitchFamily="34" charset="0"/>
              </a:rPr>
            </a:br>
            <a:r>
              <a:rPr lang="en-US" sz="2200" b="1" dirty="0">
                <a:solidFill>
                  <a:srgbClr val="002060"/>
                </a:solidFill>
                <a:latin typeface="Calibri" panose="020F0502020204030204" pitchFamily="34" charset="0"/>
                <a:cs typeface="Calibri" panose="020F0502020204030204" pitchFamily="34" charset="0"/>
              </a:rPr>
              <a:t>Decreased secretion of PTH</a:t>
            </a:r>
            <a:endParaRPr lang="en-US"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C3963C9-DC5A-79F2-567B-6831D221EF80}"/>
              </a:ext>
            </a:extLst>
          </p:cNvPr>
          <p:cNvSpPr txBox="1"/>
          <p:nvPr/>
        </p:nvSpPr>
        <p:spPr>
          <a:xfrm>
            <a:off x="993648" y="3005405"/>
            <a:ext cx="2194560" cy="523220"/>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Causes</a:t>
            </a:r>
            <a:endParaRPr lang="en-US" b="1" dirty="0">
              <a:solidFill>
                <a:srgbClr val="00206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2136B14-E6D6-31E5-1BC5-EE86DA9FABE2}"/>
              </a:ext>
            </a:extLst>
          </p:cNvPr>
          <p:cNvSpPr txBox="1"/>
          <p:nvPr/>
        </p:nvSpPr>
        <p:spPr>
          <a:xfrm>
            <a:off x="5486400" y="1157204"/>
            <a:ext cx="1524000" cy="400110"/>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000" b="1" dirty="0">
                <a:solidFill>
                  <a:schemeClr val="accent6">
                    <a:lumMod val="50000"/>
                  </a:schemeClr>
                </a:solidFill>
                <a:latin typeface="Calibri" panose="020F0502020204030204" pitchFamily="34" charset="0"/>
                <a:cs typeface="Calibri" panose="020F0502020204030204" pitchFamily="34" charset="0"/>
              </a:rPr>
              <a:t>IATROGENIC</a:t>
            </a:r>
            <a:r>
              <a:rPr lang="en-US" dirty="0"/>
              <a:t> </a:t>
            </a:r>
          </a:p>
        </p:txBody>
      </p:sp>
      <p:sp>
        <p:nvSpPr>
          <p:cNvPr id="5" name="TextBox 4">
            <a:extLst>
              <a:ext uri="{FF2B5EF4-FFF2-40B4-BE49-F238E27FC236}">
                <a16:creationId xmlns:a16="http://schemas.microsoft.com/office/drawing/2014/main" id="{6FDC417E-1A4F-7ED1-27FA-2ABF39426114}"/>
              </a:ext>
            </a:extLst>
          </p:cNvPr>
          <p:cNvSpPr txBox="1"/>
          <p:nvPr/>
        </p:nvSpPr>
        <p:spPr>
          <a:xfrm>
            <a:off x="5327904" y="2218426"/>
            <a:ext cx="2295144" cy="400110"/>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000" b="1" dirty="0">
                <a:solidFill>
                  <a:schemeClr val="accent6">
                    <a:lumMod val="50000"/>
                  </a:schemeClr>
                </a:solidFill>
                <a:latin typeface="Calibri" panose="020F0502020204030204" pitchFamily="34" charset="0"/>
                <a:cs typeface="Calibri" panose="020F0502020204030204" pitchFamily="34" charset="0"/>
              </a:rPr>
              <a:t>AUTOIMMUNE </a:t>
            </a:r>
            <a:endParaRPr lang="en-US" b="1" dirty="0">
              <a:solidFill>
                <a:schemeClr val="accent6">
                  <a:lumMod val="50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306A74E-5FCF-C59C-C973-E7D55E33636A}"/>
              </a:ext>
            </a:extLst>
          </p:cNvPr>
          <p:cNvSpPr txBox="1"/>
          <p:nvPr/>
        </p:nvSpPr>
        <p:spPr>
          <a:xfrm>
            <a:off x="5327904" y="3279648"/>
            <a:ext cx="2889504" cy="646331"/>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b="1" dirty="0">
                <a:solidFill>
                  <a:schemeClr val="accent6">
                    <a:lumMod val="50000"/>
                  </a:schemeClr>
                </a:solidFill>
                <a:latin typeface="Calibri" panose="020F0502020204030204" pitchFamily="34" charset="0"/>
                <a:cs typeface="Calibri" panose="020F0502020204030204" pitchFamily="34" charset="0"/>
              </a:rPr>
              <a:t>AUTOSOMAL DOMINANT HYPOPARATHYROIDISM </a:t>
            </a:r>
          </a:p>
        </p:txBody>
      </p:sp>
      <p:sp>
        <p:nvSpPr>
          <p:cNvPr id="7" name="TextBox 6">
            <a:extLst>
              <a:ext uri="{FF2B5EF4-FFF2-40B4-BE49-F238E27FC236}">
                <a16:creationId xmlns:a16="http://schemas.microsoft.com/office/drawing/2014/main" id="{3CAB57BA-8DB0-22D7-EC68-8634EE46F7CF}"/>
              </a:ext>
            </a:extLst>
          </p:cNvPr>
          <p:cNvSpPr txBox="1"/>
          <p:nvPr/>
        </p:nvSpPr>
        <p:spPr>
          <a:xfrm>
            <a:off x="5327904" y="4559808"/>
            <a:ext cx="2743200" cy="646331"/>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b="1" dirty="0">
                <a:solidFill>
                  <a:schemeClr val="accent6">
                    <a:lumMod val="50000"/>
                  </a:schemeClr>
                </a:solidFill>
                <a:latin typeface="Calibri" panose="020F0502020204030204" pitchFamily="34" charset="0"/>
                <a:cs typeface="Calibri" panose="020F0502020204030204" pitchFamily="34" charset="0"/>
              </a:rPr>
              <a:t>FAMILIAL ISOLATED HYPOPARATHYROIDISM</a:t>
            </a:r>
          </a:p>
        </p:txBody>
      </p:sp>
      <p:sp>
        <p:nvSpPr>
          <p:cNvPr id="8" name="TextBox 7">
            <a:extLst>
              <a:ext uri="{FF2B5EF4-FFF2-40B4-BE49-F238E27FC236}">
                <a16:creationId xmlns:a16="http://schemas.microsoft.com/office/drawing/2014/main" id="{D32FE2F9-EA1B-087E-1F96-BF0B966C6137}"/>
              </a:ext>
            </a:extLst>
          </p:cNvPr>
          <p:cNvSpPr txBox="1"/>
          <p:nvPr/>
        </p:nvSpPr>
        <p:spPr>
          <a:xfrm>
            <a:off x="5327904" y="5852160"/>
            <a:ext cx="2743200" cy="369332"/>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b="1" dirty="0">
                <a:solidFill>
                  <a:schemeClr val="accent6">
                    <a:lumMod val="50000"/>
                  </a:schemeClr>
                </a:solidFill>
                <a:latin typeface="Calibri" panose="020F0502020204030204" pitchFamily="34" charset="0"/>
                <a:cs typeface="Calibri" panose="020F0502020204030204" pitchFamily="34" charset="0"/>
              </a:rPr>
              <a:t>DI-GEORGE SYNDROME</a:t>
            </a:r>
          </a:p>
        </p:txBody>
      </p:sp>
      <p:cxnSp>
        <p:nvCxnSpPr>
          <p:cNvPr id="10" name="Straight Connector 9">
            <a:extLst>
              <a:ext uri="{FF2B5EF4-FFF2-40B4-BE49-F238E27FC236}">
                <a16:creationId xmlns:a16="http://schemas.microsoft.com/office/drawing/2014/main" id="{4B0F5CBA-B0A8-DFDE-A9B4-C76209EEF61F}"/>
              </a:ext>
            </a:extLst>
          </p:cNvPr>
          <p:cNvCxnSpPr>
            <a:cxnSpLocks/>
          </p:cNvCxnSpPr>
          <p:nvPr/>
        </p:nvCxnSpPr>
        <p:spPr>
          <a:xfrm>
            <a:off x="4084320" y="1243584"/>
            <a:ext cx="18288" cy="4774954"/>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AA340C79-62E7-DF11-2F34-B035275D7856}"/>
              </a:ext>
            </a:extLst>
          </p:cNvPr>
          <p:cNvCxnSpPr/>
          <p:nvPr/>
        </p:nvCxnSpPr>
        <p:spPr>
          <a:xfrm>
            <a:off x="3535680" y="3267015"/>
            <a:ext cx="536448" cy="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D0E4876E-8C8E-1B29-3C95-F472D1742AF9}"/>
              </a:ext>
            </a:extLst>
          </p:cNvPr>
          <p:cNvCxnSpPr/>
          <p:nvPr/>
        </p:nvCxnSpPr>
        <p:spPr>
          <a:xfrm>
            <a:off x="4084320" y="1243584"/>
            <a:ext cx="7193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97BCFE96-8B0C-6CE2-3D28-171AE90C6E3D}"/>
              </a:ext>
            </a:extLst>
          </p:cNvPr>
          <p:cNvCxnSpPr/>
          <p:nvPr/>
        </p:nvCxnSpPr>
        <p:spPr>
          <a:xfrm>
            <a:off x="4066032" y="2418481"/>
            <a:ext cx="7193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4A16F8FF-3AC2-869E-A068-DCA1A1633534}"/>
              </a:ext>
            </a:extLst>
          </p:cNvPr>
          <p:cNvCxnSpPr/>
          <p:nvPr/>
        </p:nvCxnSpPr>
        <p:spPr>
          <a:xfrm>
            <a:off x="4102608" y="3547872"/>
            <a:ext cx="7193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D4DA0D1C-C70C-89C8-9F78-320F61088C6A}"/>
              </a:ext>
            </a:extLst>
          </p:cNvPr>
          <p:cNvCxnSpPr/>
          <p:nvPr/>
        </p:nvCxnSpPr>
        <p:spPr>
          <a:xfrm>
            <a:off x="4072128" y="4882973"/>
            <a:ext cx="7193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21782C88-183E-067A-5F59-B453CA20BC74}"/>
              </a:ext>
            </a:extLst>
          </p:cNvPr>
          <p:cNvCxnSpPr/>
          <p:nvPr/>
        </p:nvCxnSpPr>
        <p:spPr>
          <a:xfrm>
            <a:off x="4102608" y="6018538"/>
            <a:ext cx="7193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06580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0E26-C6E3-2855-742A-A86C1879B35C}"/>
              </a:ext>
            </a:extLst>
          </p:cNvPr>
          <p:cNvSpPr>
            <a:spLocks noGrp="1"/>
          </p:cNvSpPr>
          <p:nvPr>
            <p:ph type="title"/>
          </p:nvPr>
        </p:nvSpPr>
        <p:spPr>
          <a:xfrm>
            <a:off x="720969" y="164125"/>
            <a:ext cx="10515600" cy="808892"/>
          </a:xfrm>
        </p:spPr>
        <p:txBody>
          <a:bodyPr/>
          <a:lstStyle/>
          <a:p>
            <a:pPr algn="ctr"/>
            <a:r>
              <a:rPr lang="en-US" sz="4000" b="1" dirty="0">
                <a:solidFill>
                  <a:schemeClr val="accent2">
                    <a:lumMod val="50000"/>
                  </a:schemeClr>
                </a:solidFill>
                <a:latin typeface="Calibri" panose="020F0502020204030204" pitchFamily="34" charset="0"/>
                <a:cs typeface="Calibri" panose="020F0502020204030204" pitchFamily="34" charset="0"/>
              </a:rPr>
              <a:t>HYPOPARATHYROIDISM</a:t>
            </a:r>
            <a:endParaRPr lang="en-US" b="1" dirty="0">
              <a:solidFill>
                <a:schemeClr val="accent2">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80DE8A0-C248-B21F-F061-ABA935F22A82}"/>
              </a:ext>
            </a:extLst>
          </p:cNvPr>
          <p:cNvSpPr>
            <a:spLocks noGrp="1"/>
          </p:cNvSpPr>
          <p:nvPr>
            <p:ph idx="1"/>
          </p:nvPr>
        </p:nvSpPr>
        <p:spPr>
          <a:xfrm>
            <a:off x="304799" y="1389888"/>
            <a:ext cx="11676185" cy="5186758"/>
          </a:xfrm>
        </p:spPr>
        <p:txBody>
          <a:bodyPr/>
          <a:lstStyle/>
          <a:p>
            <a:pPr marL="0" indent="0">
              <a:spcAft>
                <a:spcPts val="1800"/>
              </a:spcAft>
              <a:buNone/>
            </a:pPr>
            <a:r>
              <a:rPr lang="en-US" b="1" dirty="0">
                <a:solidFill>
                  <a:srgbClr val="7030A0"/>
                </a:solidFill>
                <a:latin typeface="Calibri" panose="020F0502020204030204" pitchFamily="34" charset="0"/>
                <a:cs typeface="Calibri" panose="020F0502020204030204" pitchFamily="34" charset="0"/>
              </a:rPr>
              <a:t>IATROGENIC </a:t>
            </a:r>
          </a:p>
          <a:p>
            <a:pPr lvl="1">
              <a:spcAft>
                <a:spcPts val="1800"/>
              </a:spcAft>
            </a:pPr>
            <a:r>
              <a:rPr lang="en-US" sz="2800" b="1" dirty="0">
                <a:solidFill>
                  <a:srgbClr val="002060"/>
                </a:solidFill>
                <a:latin typeface="Calibri" panose="020F0502020204030204" pitchFamily="34" charset="0"/>
                <a:cs typeface="Calibri" panose="020F0502020204030204" pitchFamily="34" charset="0"/>
              </a:rPr>
              <a:t>Inadvertent removal of all parathyroid glands during thyroidectomy</a:t>
            </a:r>
          </a:p>
          <a:p>
            <a:pPr lvl="1">
              <a:spcAft>
                <a:spcPts val="1800"/>
              </a:spcAft>
            </a:pPr>
            <a:r>
              <a:rPr lang="en-US" sz="2800" b="1" dirty="0">
                <a:solidFill>
                  <a:srgbClr val="002060"/>
                </a:solidFill>
                <a:latin typeface="Calibri" panose="020F0502020204030204" pitchFamily="34" charset="0"/>
                <a:cs typeface="Calibri" panose="020F0502020204030204" pitchFamily="34" charset="0"/>
              </a:rPr>
              <a:t>Excision of parathyroid glands in the mistaken belief that they are lymph nodes during radical neck dissection for some form of malignant disease</a:t>
            </a:r>
          </a:p>
          <a:p>
            <a:pPr lvl="1">
              <a:spcAft>
                <a:spcPts val="1800"/>
              </a:spcAft>
            </a:pPr>
            <a:r>
              <a:rPr lang="en-US" sz="2800" b="1" dirty="0">
                <a:solidFill>
                  <a:srgbClr val="002060"/>
                </a:solidFill>
                <a:latin typeface="Calibri" panose="020F0502020204030204" pitchFamily="34" charset="0"/>
                <a:cs typeface="Calibri" panose="020F0502020204030204" pitchFamily="34" charset="0"/>
              </a:rPr>
              <a:t>Removal of too large a proportion of parathyroid tissue in the treatment of primary hyperparathyroidism</a:t>
            </a:r>
          </a:p>
        </p:txBody>
      </p:sp>
    </p:spTree>
    <p:extLst>
      <p:ext uri="{BB962C8B-B14F-4D97-AF65-F5344CB8AC3E}">
        <p14:creationId xmlns:p14="http://schemas.microsoft.com/office/powerpoint/2010/main" val="3358274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ED5D-A1BD-F0BD-33CF-7772B96809EE}"/>
              </a:ext>
            </a:extLst>
          </p:cNvPr>
          <p:cNvSpPr>
            <a:spLocks noGrp="1"/>
          </p:cNvSpPr>
          <p:nvPr>
            <p:ph type="title"/>
          </p:nvPr>
        </p:nvSpPr>
        <p:spPr>
          <a:xfrm>
            <a:off x="838200" y="1"/>
            <a:ext cx="10515600" cy="938784"/>
          </a:xfrm>
        </p:spPr>
        <p:txBody>
          <a:bodyPr>
            <a:normAutofit/>
          </a:bodyPr>
          <a:lstStyle/>
          <a:p>
            <a:pPr algn="ctr"/>
            <a:r>
              <a:rPr lang="en-US" sz="2800" b="1" dirty="0">
                <a:solidFill>
                  <a:schemeClr val="accent2">
                    <a:lumMod val="50000"/>
                  </a:schemeClr>
                </a:solidFill>
                <a:latin typeface="Calibri" panose="020F0502020204030204" pitchFamily="34" charset="0"/>
                <a:cs typeface="Calibri" panose="020F0502020204030204" pitchFamily="34" charset="0"/>
              </a:rPr>
              <a:t>HYPOPARATHYROIDISM</a:t>
            </a:r>
            <a:br>
              <a:rPr lang="en-US" sz="2800" b="1" dirty="0">
                <a:solidFill>
                  <a:schemeClr val="accent2">
                    <a:lumMod val="50000"/>
                  </a:schemeClr>
                </a:solidFill>
                <a:latin typeface="Calibri" panose="020F0502020204030204" pitchFamily="34" charset="0"/>
                <a:cs typeface="Calibri" panose="020F0502020204030204" pitchFamily="34" charset="0"/>
              </a:rPr>
            </a:br>
            <a:r>
              <a:rPr lang="en-US" sz="2000" b="1" dirty="0">
                <a:solidFill>
                  <a:srgbClr val="7030A0"/>
                </a:solidFill>
                <a:latin typeface="Calibri" panose="020F0502020204030204" pitchFamily="34" charset="0"/>
                <a:cs typeface="Calibri" panose="020F0502020204030204" pitchFamily="34" charset="0"/>
              </a:rPr>
              <a:t>AUTOIMMUNE HYPOPARATHYROIDISM</a:t>
            </a:r>
            <a:endParaRPr lang="en-US" sz="3600" dirty="0"/>
          </a:p>
        </p:txBody>
      </p:sp>
      <p:sp>
        <p:nvSpPr>
          <p:cNvPr id="4" name="TextBox 3">
            <a:extLst>
              <a:ext uri="{FF2B5EF4-FFF2-40B4-BE49-F238E27FC236}">
                <a16:creationId xmlns:a16="http://schemas.microsoft.com/office/drawing/2014/main" id="{1AEF66AC-1C6A-E0D1-1DAB-462C2A2E6E67}"/>
              </a:ext>
            </a:extLst>
          </p:cNvPr>
          <p:cNvSpPr txBox="1"/>
          <p:nvPr/>
        </p:nvSpPr>
        <p:spPr>
          <a:xfrm>
            <a:off x="170688" y="1193846"/>
            <a:ext cx="4966716" cy="1200329"/>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Associated with syndrome “</a:t>
            </a:r>
            <a:r>
              <a:rPr lang="en-US" sz="2400" b="1" dirty="0">
                <a:solidFill>
                  <a:srgbClr val="0070C0"/>
                </a:solidFill>
                <a:latin typeface="Calibri" panose="020F0502020204030204" pitchFamily="34" charset="0"/>
                <a:cs typeface="Calibri" panose="020F0502020204030204" pitchFamily="34" charset="0"/>
              </a:rPr>
              <a:t>Autoimmune polyendocrine syndrome type 1 (APS-1)”</a:t>
            </a:r>
            <a:endParaRPr lang="en-US" sz="2400" dirty="0">
              <a:solidFill>
                <a:srgbClr val="0070C0"/>
              </a:solidFill>
            </a:endParaRPr>
          </a:p>
        </p:txBody>
      </p:sp>
      <p:sp>
        <p:nvSpPr>
          <p:cNvPr id="5" name="TextBox 4">
            <a:extLst>
              <a:ext uri="{FF2B5EF4-FFF2-40B4-BE49-F238E27FC236}">
                <a16:creationId xmlns:a16="http://schemas.microsoft.com/office/drawing/2014/main" id="{2280402C-B62C-0928-3921-6AD72A53B89B}"/>
              </a:ext>
            </a:extLst>
          </p:cNvPr>
          <p:cNvSpPr txBox="1"/>
          <p:nvPr/>
        </p:nvSpPr>
        <p:spPr>
          <a:xfrm>
            <a:off x="6925056" y="852611"/>
            <a:ext cx="5096256" cy="2308324"/>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Mutations in the “</a:t>
            </a:r>
            <a:r>
              <a:rPr lang="en-US" sz="2400" b="1" dirty="0">
                <a:solidFill>
                  <a:schemeClr val="accent6">
                    <a:lumMod val="50000"/>
                  </a:schemeClr>
                </a:solidFill>
                <a:latin typeface="Calibri" panose="020F0502020204030204" pitchFamily="34" charset="0"/>
                <a:cs typeface="Calibri" panose="020F0502020204030204" pitchFamily="34" charset="0"/>
              </a:rPr>
              <a:t>autoimmune regulator (AIRE) gene” </a:t>
            </a:r>
            <a:r>
              <a:rPr lang="en-US" sz="2400" b="1" dirty="0">
                <a:solidFill>
                  <a:schemeClr val="accent6">
                    <a:lumMod val="75000"/>
                  </a:schemeClr>
                </a:solidFill>
                <a:latin typeface="Calibri" panose="020F0502020204030204" pitchFamily="34" charset="0"/>
                <a:cs typeface="Calibri" panose="020F0502020204030204" pitchFamily="34" charset="0"/>
              </a:rPr>
              <a:t>which encodes for transcription factor primarily expressed by medullary thymic epithelial cells for generating central tolerance </a:t>
            </a:r>
            <a:endParaRPr lang="en-US" sz="2400" dirty="0">
              <a:solidFill>
                <a:schemeClr val="accent6">
                  <a:lumMod val="75000"/>
                </a:schemeClr>
              </a:solidFill>
            </a:endParaRPr>
          </a:p>
        </p:txBody>
      </p:sp>
      <p:sp>
        <p:nvSpPr>
          <p:cNvPr id="8" name="TextBox 7">
            <a:extLst>
              <a:ext uri="{FF2B5EF4-FFF2-40B4-BE49-F238E27FC236}">
                <a16:creationId xmlns:a16="http://schemas.microsoft.com/office/drawing/2014/main" id="{A67555E6-76A2-858B-AD3E-D16321919F57}"/>
              </a:ext>
            </a:extLst>
          </p:cNvPr>
          <p:cNvSpPr txBox="1"/>
          <p:nvPr/>
        </p:nvSpPr>
        <p:spPr>
          <a:xfrm>
            <a:off x="219456" y="3288476"/>
            <a:ext cx="11801856" cy="3231654"/>
          </a:xfrm>
          <a:prstGeom prst="rect">
            <a:avLst/>
          </a:prstGeom>
          <a:solidFill>
            <a:srgbClr val="FFFFE7"/>
          </a:solidFill>
          <a:effectLst>
            <a:glow rad="63500">
              <a:schemeClr val="accent2">
                <a:satMod val="175000"/>
                <a:alpha val="40000"/>
              </a:schemeClr>
            </a:glow>
          </a:effectLst>
        </p:spPr>
        <p:txBody>
          <a:bodyPr wrap="square" rtlCol="0">
            <a:spAutoFit/>
          </a:bodyPr>
          <a:lstStyle/>
          <a:p>
            <a:pPr>
              <a:spcAft>
                <a:spcPts val="1800"/>
              </a:spcAft>
            </a:pPr>
            <a:r>
              <a:rPr lang="en-US" sz="2400" b="1" dirty="0">
                <a:solidFill>
                  <a:schemeClr val="accent2">
                    <a:lumMod val="50000"/>
                  </a:schemeClr>
                </a:solidFill>
                <a:latin typeface="Calibri" panose="020F0502020204030204" pitchFamily="34" charset="0"/>
                <a:cs typeface="Calibri" panose="020F0502020204030204" pitchFamily="34" charset="0"/>
              </a:rPr>
              <a:t>Three characteristic features typically presents since childhood</a:t>
            </a:r>
          </a:p>
          <a:p>
            <a:pPr marL="285750" indent="-285750">
              <a:spcAft>
                <a:spcPts val="1800"/>
              </a:spcAft>
              <a:buFont typeface="Arial" panose="020B0604020202020204" pitchFamily="34" charset="0"/>
              <a:buChar char="•"/>
            </a:pPr>
            <a:r>
              <a:rPr lang="en-US" sz="2400" b="1" dirty="0">
                <a:solidFill>
                  <a:schemeClr val="accent2">
                    <a:lumMod val="50000"/>
                  </a:schemeClr>
                </a:solidFill>
                <a:latin typeface="Calibri" panose="020F0502020204030204" pitchFamily="34" charset="0"/>
                <a:cs typeface="Calibri" panose="020F0502020204030204" pitchFamily="34" charset="0"/>
              </a:rPr>
              <a:t>Mucocutaneous candidiasis</a:t>
            </a:r>
          </a:p>
          <a:p>
            <a:pPr marL="285750" indent="-285750">
              <a:spcAft>
                <a:spcPts val="1800"/>
              </a:spcAft>
              <a:buFont typeface="Arial" panose="020B0604020202020204" pitchFamily="34" charset="0"/>
              <a:buChar char="•"/>
            </a:pPr>
            <a:r>
              <a:rPr lang="en-US" sz="2400" b="1" dirty="0">
                <a:solidFill>
                  <a:schemeClr val="accent2">
                    <a:lumMod val="50000"/>
                  </a:schemeClr>
                </a:solidFill>
                <a:latin typeface="Calibri" panose="020F0502020204030204" pitchFamily="34" charset="0"/>
                <a:cs typeface="Calibri" panose="020F0502020204030204" pitchFamily="34" charset="0"/>
              </a:rPr>
              <a:t>Hypoparathyroidism</a:t>
            </a:r>
          </a:p>
          <a:p>
            <a:pPr marL="285750" indent="-285750">
              <a:spcAft>
                <a:spcPts val="1800"/>
              </a:spcAft>
              <a:buFont typeface="Arial" panose="020B0604020202020204" pitchFamily="34" charset="0"/>
              <a:buChar char="•"/>
            </a:pPr>
            <a:r>
              <a:rPr lang="en-US" sz="2400" b="1" dirty="0">
                <a:solidFill>
                  <a:schemeClr val="accent2">
                    <a:lumMod val="50000"/>
                  </a:schemeClr>
                </a:solidFill>
                <a:latin typeface="Calibri" panose="020F0502020204030204" pitchFamily="34" charset="0"/>
                <a:cs typeface="Calibri" panose="020F0502020204030204" pitchFamily="34" charset="0"/>
              </a:rPr>
              <a:t>Adrenal insufficiency</a:t>
            </a:r>
          </a:p>
          <a:p>
            <a:pPr>
              <a:spcAft>
                <a:spcPts val="1800"/>
              </a:spcAft>
            </a:pPr>
            <a:r>
              <a:rPr lang="en-US" sz="2400" b="1" dirty="0">
                <a:solidFill>
                  <a:schemeClr val="accent2">
                    <a:lumMod val="50000"/>
                  </a:schemeClr>
                </a:solidFill>
                <a:latin typeface="Calibri" panose="020F0502020204030204" pitchFamily="34" charset="0"/>
                <a:cs typeface="Calibri" panose="020F0502020204030204" pitchFamily="34" charset="0"/>
              </a:rPr>
              <a:t>Other associated abnormalities are hepatitis, type  1 Diabetes, hypogonadotropic hypogonadism</a:t>
            </a:r>
          </a:p>
        </p:txBody>
      </p:sp>
      <p:cxnSp>
        <p:nvCxnSpPr>
          <p:cNvPr id="10" name="Straight Arrow Connector 9">
            <a:extLst>
              <a:ext uri="{FF2B5EF4-FFF2-40B4-BE49-F238E27FC236}">
                <a16:creationId xmlns:a16="http://schemas.microsoft.com/office/drawing/2014/main" id="{433D9F85-FEF7-389C-F04A-AB84BFF75657}"/>
              </a:ext>
            </a:extLst>
          </p:cNvPr>
          <p:cNvCxnSpPr>
            <a:cxnSpLocks/>
          </p:cNvCxnSpPr>
          <p:nvPr/>
        </p:nvCxnSpPr>
        <p:spPr>
          <a:xfrm flipH="1">
            <a:off x="5340096" y="1830586"/>
            <a:ext cx="12923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15E5B8EA-6C3F-C868-200B-CB533BE75D41}"/>
              </a:ext>
            </a:extLst>
          </p:cNvPr>
          <p:cNvCxnSpPr/>
          <p:nvPr/>
        </p:nvCxnSpPr>
        <p:spPr>
          <a:xfrm>
            <a:off x="2340864" y="2430751"/>
            <a:ext cx="0" cy="7757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68565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F154C-6930-E91D-7BB0-2028C1FBB3C8}"/>
              </a:ext>
            </a:extLst>
          </p:cNvPr>
          <p:cNvSpPr>
            <a:spLocks noGrp="1"/>
          </p:cNvSpPr>
          <p:nvPr>
            <p:ph idx="1"/>
          </p:nvPr>
        </p:nvSpPr>
        <p:spPr/>
        <p:txBody>
          <a:bodyPr/>
          <a:lstStyle/>
          <a:p>
            <a:pPr marL="0" indent="0">
              <a:spcAft>
                <a:spcPts val="1800"/>
              </a:spcAft>
              <a:buNone/>
            </a:pPr>
            <a:r>
              <a:rPr lang="en-US" b="1" dirty="0">
                <a:solidFill>
                  <a:srgbClr val="00B050"/>
                </a:solidFill>
                <a:latin typeface="Calibri" panose="020F0502020204030204" pitchFamily="34" charset="0"/>
                <a:cs typeface="Calibri" panose="020F0502020204030204" pitchFamily="34" charset="0"/>
              </a:rPr>
              <a:t>Autosomal-dominant hypoparathyroidism </a:t>
            </a:r>
          </a:p>
          <a:p>
            <a:pPr>
              <a:spcAft>
                <a:spcPts val="1800"/>
              </a:spcAft>
            </a:pPr>
            <a:r>
              <a:rPr lang="en-US" b="1" dirty="0">
                <a:solidFill>
                  <a:srgbClr val="002060"/>
                </a:solidFill>
                <a:latin typeface="Calibri" panose="020F0502020204030204" pitchFamily="34" charset="0"/>
                <a:cs typeface="Calibri" panose="020F0502020204030204" pitchFamily="34" charset="0"/>
              </a:rPr>
              <a:t>Caused by </a:t>
            </a:r>
            <a:r>
              <a:rPr lang="en-US" b="1" dirty="0">
                <a:solidFill>
                  <a:srgbClr val="0070C0"/>
                </a:solidFill>
                <a:latin typeface="Calibri" panose="020F0502020204030204" pitchFamily="34" charset="0"/>
                <a:cs typeface="Calibri" panose="020F0502020204030204" pitchFamily="34" charset="0"/>
              </a:rPr>
              <a:t>gain-of-function mutations in the calcium-sensing receptor (CASR) gene</a:t>
            </a:r>
          </a:p>
          <a:p>
            <a:pPr>
              <a:spcAft>
                <a:spcPts val="1800"/>
              </a:spcAft>
            </a:pPr>
            <a:r>
              <a:rPr lang="en-US" b="1" dirty="0">
                <a:solidFill>
                  <a:srgbClr val="002060"/>
                </a:solidFill>
                <a:latin typeface="Calibri" panose="020F0502020204030204" pitchFamily="34" charset="0"/>
                <a:cs typeface="Calibri" panose="020F0502020204030204" pitchFamily="34" charset="0"/>
              </a:rPr>
              <a:t>Inappropriate CASR activity due to heightened calcium sensing suppresses PTH, resulting in hypocalcemia and hypercalciuria</a:t>
            </a:r>
          </a:p>
        </p:txBody>
      </p:sp>
      <p:sp>
        <p:nvSpPr>
          <p:cNvPr id="4" name="Title 1">
            <a:extLst>
              <a:ext uri="{FF2B5EF4-FFF2-40B4-BE49-F238E27FC236}">
                <a16:creationId xmlns:a16="http://schemas.microsoft.com/office/drawing/2014/main" id="{F8074442-A72E-C0BF-5259-7BF688A068BF}"/>
              </a:ext>
            </a:extLst>
          </p:cNvPr>
          <p:cNvSpPr>
            <a:spLocks noGrp="1"/>
          </p:cNvSpPr>
          <p:nvPr>
            <p:ph type="title"/>
          </p:nvPr>
        </p:nvSpPr>
        <p:spPr>
          <a:xfrm>
            <a:off x="838200" y="365125"/>
            <a:ext cx="10515600" cy="1325563"/>
          </a:xfrm>
        </p:spPr>
        <p:txBody>
          <a:bodyPr/>
          <a:lstStyle/>
          <a:p>
            <a:pPr algn="ctr"/>
            <a:r>
              <a:rPr lang="en-US" sz="4000" b="1" dirty="0">
                <a:solidFill>
                  <a:schemeClr val="accent2">
                    <a:lumMod val="50000"/>
                  </a:schemeClr>
                </a:solidFill>
                <a:latin typeface="Calibri" panose="020F0502020204030204" pitchFamily="34" charset="0"/>
                <a:cs typeface="Calibri" panose="020F0502020204030204" pitchFamily="34" charset="0"/>
              </a:rPr>
              <a:t>HYPOPARATHYROIDISM</a:t>
            </a:r>
            <a:endParaRPr lang="en-US" b="1" dirty="0">
              <a:solidFill>
                <a:schemeClr val="accent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957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472F25-0D04-26C2-D406-865F345FEAAE}"/>
              </a:ext>
            </a:extLst>
          </p:cNvPr>
          <p:cNvSpPr>
            <a:spLocks noGrp="1"/>
          </p:cNvSpPr>
          <p:nvPr>
            <p:ph idx="1"/>
          </p:nvPr>
        </p:nvSpPr>
        <p:spPr>
          <a:xfrm>
            <a:off x="117231" y="1840992"/>
            <a:ext cx="11957538" cy="4769113"/>
          </a:xfrm>
        </p:spPr>
        <p:txBody>
          <a:bodyPr>
            <a:normAutofit/>
          </a:bodyPr>
          <a:lstStyle/>
          <a:p>
            <a:pPr>
              <a:spcAft>
                <a:spcPts val="3000"/>
              </a:spcAft>
            </a:pPr>
            <a:r>
              <a:rPr lang="en-US" b="1" dirty="0">
                <a:solidFill>
                  <a:srgbClr val="002060"/>
                </a:solidFill>
                <a:latin typeface="Calibri" panose="020F0502020204030204" pitchFamily="34" charset="0"/>
                <a:cs typeface="Calibri" panose="020F0502020204030204" pitchFamily="34" charset="0"/>
              </a:rPr>
              <a:t>Rare condition with either autosomal dominant or autosomal recessive patterns of inheritance</a:t>
            </a:r>
          </a:p>
          <a:p>
            <a:pPr>
              <a:spcAft>
                <a:spcPts val="3000"/>
              </a:spcAft>
            </a:pPr>
            <a:r>
              <a:rPr lang="en-US" b="1" dirty="0">
                <a:solidFill>
                  <a:srgbClr val="00B050"/>
                </a:solidFill>
                <a:latin typeface="Calibri" panose="020F0502020204030204" pitchFamily="34" charset="0"/>
                <a:cs typeface="Calibri" panose="020F0502020204030204" pitchFamily="34" charset="0"/>
              </a:rPr>
              <a:t>Autosomal dominant FIH </a:t>
            </a:r>
            <a:r>
              <a:rPr lang="en-US" b="1" dirty="0">
                <a:solidFill>
                  <a:srgbClr val="002060"/>
                </a:solidFill>
                <a:latin typeface="Calibri" panose="020F0502020204030204" pitchFamily="34" charset="0"/>
                <a:cs typeface="Calibri" panose="020F0502020204030204" pitchFamily="34" charset="0"/>
              </a:rPr>
              <a:t>is caused by a mutation in the </a:t>
            </a:r>
            <a:r>
              <a:rPr lang="en-US" b="1" dirty="0">
                <a:solidFill>
                  <a:srgbClr val="0070C0"/>
                </a:solidFill>
                <a:latin typeface="Calibri" panose="020F0502020204030204" pitchFamily="34" charset="0"/>
                <a:cs typeface="Calibri" panose="020F0502020204030204" pitchFamily="34" charset="0"/>
              </a:rPr>
              <a:t>gene encoding PTH that impairs PTH processing</a:t>
            </a:r>
            <a:r>
              <a:rPr lang="en-US" b="1" dirty="0">
                <a:solidFill>
                  <a:srgbClr val="002060"/>
                </a:solidFill>
                <a:latin typeface="Calibri" panose="020F0502020204030204" pitchFamily="34" charset="0"/>
                <a:cs typeface="Calibri" panose="020F0502020204030204" pitchFamily="34" charset="0"/>
              </a:rPr>
              <a:t> to the mature active hormone</a:t>
            </a:r>
          </a:p>
          <a:p>
            <a:pPr>
              <a:spcAft>
                <a:spcPts val="3000"/>
              </a:spcAft>
            </a:pPr>
            <a:r>
              <a:rPr lang="en-US" b="1" dirty="0">
                <a:solidFill>
                  <a:srgbClr val="00B050"/>
                </a:solidFill>
                <a:latin typeface="Calibri" panose="020F0502020204030204" pitchFamily="34" charset="0"/>
                <a:cs typeface="Calibri" panose="020F0502020204030204" pitchFamily="34" charset="0"/>
              </a:rPr>
              <a:t>Autosomal recessive FIH </a:t>
            </a:r>
            <a:r>
              <a:rPr lang="en-US" b="1" dirty="0">
                <a:solidFill>
                  <a:srgbClr val="002060"/>
                </a:solidFill>
                <a:latin typeface="Calibri" panose="020F0502020204030204" pitchFamily="34" charset="0"/>
                <a:cs typeface="Calibri" panose="020F0502020204030204" pitchFamily="34" charset="0"/>
              </a:rPr>
              <a:t>is caused by </a:t>
            </a:r>
            <a:r>
              <a:rPr lang="en-US" b="1" dirty="0">
                <a:solidFill>
                  <a:srgbClr val="0070C0"/>
                </a:solidFill>
                <a:latin typeface="Calibri" panose="020F0502020204030204" pitchFamily="34" charset="0"/>
                <a:cs typeface="Calibri" panose="020F0502020204030204" pitchFamily="34" charset="0"/>
              </a:rPr>
              <a:t>loss-of-function mutations </a:t>
            </a:r>
            <a:r>
              <a:rPr lang="en-US" b="1" dirty="0">
                <a:solidFill>
                  <a:srgbClr val="002060"/>
                </a:solidFill>
                <a:latin typeface="Calibri" panose="020F0502020204030204" pitchFamily="34" charset="0"/>
                <a:cs typeface="Calibri" panose="020F0502020204030204" pitchFamily="34" charset="0"/>
              </a:rPr>
              <a:t>in the </a:t>
            </a:r>
            <a:r>
              <a:rPr lang="en-US" b="1" dirty="0">
                <a:solidFill>
                  <a:srgbClr val="0070C0"/>
                </a:solidFill>
                <a:latin typeface="Calibri" panose="020F0502020204030204" pitchFamily="34" charset="0"/>
                <a:cs typeface="Calibri" panose="020F0502020204030204" pitchFamily="34" charset="0"/>
              </a:rPr>
              <a:t>transcription factor gene GCM2</a:t>
            </a:r>
            <a:r>
              <a:rPr lang="en-US" b="1" dirty="0">
                <a:solidFill>
                  <a:srgbClr val="002060"/>
                </a:solidFill>
                <a:latin typeface="Calibri" panose="020F0502020204030204" pitchFamily="34" charset="0"/>
                <a:cs typeface="Calibri" panose="020F0502020204030204" pitchFamily="34" charset="0"/>
              </a:rPr>
              <a:t>, which is essential for development of the parathyroid</a:t>
            </a:r>
          </a:p>
        </p:txBody>
      </p:sp>
      <p:sp>
        <p:nvSpPr>
          <p:cNvPr id="4" name="Title 1">
            <a:extLst>
              <a:ext uri="{FF2B5EF4-FFF2-40B4-BE49-F238E27FC236}">
                <a16:creationId xmlns:a16="http://schemas.microsoft.com/office/drawing/2014/main" id="{F568487E-8A1D-0861-BBCF-ED4F9234A852}"/>
              </a:ext>
            </a:extLst>
          </p:cNvPr>
          <p:cNvSpPr>
            <a:spLocks noGrp="1"/>
          </p:cNvSpPr>
          <p:nvPr>
            <p:ph type="title"/>
          </p:nvPr>
        </p:nvSpPr>
        <p:spPr>
          <a:xfrm>
            <a:off x="838200" y="0"/>
            <a:ext cx="10515600" cy="1682496"/>
          </a:xfrm>
        </p:spPr>
        <p:txBody>
          <a:bodyPr>
            <a:normAutofit/>
          </a:bodyPr>
          <a:lstStyle/>
          <a:p>
            <a:pPr algn="ctr"/>
            <a:r>
              <a:rPr lang="en-US" sz="4000" b="1" dirty="0">
                <a:solidFill>
                  <a:schemeClr val="accent2">
                    <a:lumMod val="50000"/>
                  </a:schemeClr>
                </a:solidFill>
                <a:latin typeface="Calibri" panose="020F0502020204030204" pitchFamily="34" charset="0"/>
                <a:cs typeface="Calibri" panose="020F0502020204030204" pitchFamily="34" charset="0"/>
              </a:rPr>
              <a:t>HYPOPARATHYROIDISM</a:t>
            </a:r>
            <a:br>
              <a:rPr lang="en-US" sz="4000" b="1" dirty="0">
                <a:solidFill>
                  <a:schemeClr val="accent2">
                    <a:lumMod val="50000"/>
                  </a:schemeClr>
                </a:solidFill>
                <a:latin typeface="Calibri" panose="020F0502020204030204" pitchFamily="34" charset="0"/>
                <a:cs typeface="Calibri" panose="020F0502020204030204" pitchFamily="34" charset="0"/>
              </a:rPr>
            </a:br>
            <a:r>
              <a:rPr lang="en-US" sz="2800" b="1" dirty="0">
                <a:solidFill>
                  <a:srgbClr val="7030A0"/>
                </a:solidFill>
                <a:latin typeface="Calibri" panose="020F0502020204030204" pitchFamily="34" charset="0"/>
                <a:cs typeface="Calibri" panose="020F0502020204030204" pitchFamily="34" charset="0"/>
              </a:rPr>
              <a:t>Familial isolated </a:t>
            </a:r>
            <a:r>
              <a:rPr lang="en-US" sz="2800" b="1" dirty="0" err="1">
                <a:solidFill>
                  <a:srgbClr val="7030A0"/>
                </a:solidFill>
                <a:latin typeface="Calibri" panose="020F0502020204030204" pitchFamily="34" charset="0"/>
                <a:cs typeface="Calibri" panose="020F0502020204030204" pitchFamily="34" charset="0"/>
              </a:rPr>
              <a:t>hypoparathyrodism</a:t>
            </a:r>
            <a:r>
              <a:rPr lang="en-US" sz="2800" b="1" dirty="0">
                <a:solidFill>
                  <a:srgbClr val="7030A0"/>
                </a:solidFill>
                <a:latin typeface="Calibri" panose="020F0502020204030204" pitchFamily="34" charset="0"/>
                <a:cs typeface="Calibri" panose="020F0502020204030204" pitchFamily="34" charset="0"/>
              </a:rPr>
              <a:t> (FIH)</a:t>
            </a:r>
            <a:endParaRPr lang="en-US" b="1" dirty="0">
              <a:solidFill>
                <a:schemeClr val="accent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402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97D07C-57AB-A17D-649A-696ADCD6E847}"/>
              </a:ext>
            </a:extLst>
          </p:cNvPr>
          <p:cNvSpPr>
            <a:spLocks noGrp="1"/>
          </p:cNvSpPr>
          <p:nvPr>
            <p:ph type="title"/>
          </p:nvPr>
        </p:nvSpPr>
        <p:spPr>
          <a:xfrm>
            <a:off x="838200" y="-98171"/>
            <a:ext cx="10515600" cy="866267"/>
          </a:xfrm>
        </p:spPr>
        <p:txBody>
          <a:bodyPr>
            <a:normAutofit/>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               HYPOPARATHYROIDISM</a:t>
            </a:r>
            <a:endParaRPr lang="en-US" sz="3600" b="1" dirty="0">
              <a:solidFill>
                <a:schemeClr val="accent2">
                  <a:lumMod val="50000"/>
                </a:schemeClr>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E3B4A0D-923A-7347-7021-0A25D7C7799C}"/>
              </a:ext>
            </a:extLst>
          </p:cNvPr>
          <p:cNvSpPr txBox="1"/>
          <p:nvPr/>
        </p:nvSpPr>
        <p:spPr>
          <a:xfrm>
            <a:off x="94488" y="2703362"/>
            <a:ext cx="3477768" cy="461665"/>
          </a:xfrm>
          <a:prstGeom prst="rect">
            <a:avLst/>
          </a:prstGeom>
          <a:solidFill>
            <a:srgbClr val="FFE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DI GEORGE SYNDROME</a:t>
            </a:r>
            <a:endParaRPr lang="en-US" b="1" dirty="0">
              <a:solidFill>
                <a:srgbClr val="7030A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492B2D1-41A7-83B2-0AEE-7C41FFF19957}"/>
              </a:ext>
            </a:extLst>
          </p:cNvPr>
          <p:cNvSpPr txBox="1"/>
          <p:nvPr/>
        </p:nvSpPr>
        <p:spPr>
          <a:xfrm>
            <a:off x="4047744" y="3099971"/>
            <a:ext cx="5937504" cy="461665"/>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Congenital absence of parathyroid glands</a:t>
            </a:r>
            <a:endParaRPr lang="en-US" dirty="0"/>
          </a:p>
        </p:txBody>
      </p:sp>
      <p:sp>
        <p:nvSpPr>
          <p:cNvPr id="6" name="TextBox 5">
            <a:extLst>
              <a:ext uri="{FF2B5EF4-FFF2-40B4-BE49-F238E27FC236}">
                <a16:creationId xmlns:a16="http://schemas.microsoft.com/office/drawing/2014/main" id="{3340372B-CBA4-FE51-4B12-78D1F2FF0E32}"/>
              </a:ext>
            </a:extLst>
          </p:cNvPr>
          <p:cNvSpPr txBox="1"/>
          <p:nvPr/>
        </p:nvSpPr>
        <p:spPr>
          <a:xfrm>
            <a:off x="4834128" y="768096"/>
            <a:ext cx="4364736" cy="461665"/>
          </a:xfrm>
          <a:prstGeom prst="rect">
            <a:avLst/>
          </a:prstGeom>
          <a:solidFill>
            <a:srgbClr val="E5FFFF"/>
          </a:solidFill>
          <a:effectLst>
            <a:glow rad="63500">
              <a:schemeClr val="accent4">
                <a:satMod val="175000"/>
                <a:alpha val="40000"/>
              </a:schemeClr>
            </a:glow>
          </a:effectLst>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Chromosome 22q11 deletion </a:t>
            </a:r>
          </a:p>
        </p:txBody>
      </p:sp>
      <p:sp>
        <p:nvSpPr>
          <p:cNvPr id="7" name="TextBox 6">
            <a:extLst>
              <a:ext uri="{FF2B5EF4-FFF2-40B4-BE49-F238E27FC236}">
                <a16:creationId xmlns:a16="http://schemas.microsoft.com/office/drawing/2014/main" id="{2D3EE17F-7135-ECB4-C840-ADCC9F91259E}"/>
              </a:ext>
            </a:extLst>
          </p:cNvPr>
          <p:cNvSpPr txBox="1"/>
          <p:nvPr/>
        </p:nvSpPr>
        <p:spPr>
          <a:xfrm>
            <a:off x="3962400" y="1877568"/>
            <a:ext cx="6047232" cy="461665"/>
          </a:xfrm>
          <a:prstGeom prst="rect">
            <a:avLst/>
          </a:prstGeom>
          <a:solidFill>
            <a:srgbClr val="E5FFFF"/>
          </a:solidFill>
          <a:effectLst>
            <a:glow rad="63500">
              <a:schemeClr val="accent4">
                <a:satMod val="175000"/>
                <a:alpha val="40000"/>
              </a:schemeClr>
            </a:glow>
          </a:effectLst>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3</a:t>
            </a:r>
            <a:r>
              <a:rPr lang="en-US" sz="2400" b="1" baseline="30000" dirty="0">
                <a:solidFill>
                  <a:srgbClr val="002060"/>
                </a:solidFill>
                <a:latin typeface="Calibri" panose="020F0502020204030204" pitchFamily="34" charset="0"/>
                <a:cs typeface="Calibri" panose="020F0502020204030204" pitchFamily="34" charset="0"/>
              </a:rPr>
              <a:t>rd</a:t>
            </a:r>
            <a:r>
              <a:rPr lang="en-US" sz="2400" b="1" dirty="0">
                <a:solidFill>
                  <a:srgbClr val="002060"/>
                </a:solidFill>
                <a:latin typeface="Calibri" panose="020F0502020204030204" pitchFamily="34" charset="0"/>
                <a:cs typeface="Calibri" panose="020F0502020204030204" pitchFamily="34" charset="0"/>
              </a:rPr>
              <a:t> and 4</a:t>
            </a:r>
            <a:r>
              <a:rPr lang="en-US" sz="2400" b="1" baseline="30000" dirty="0">
                <a:solidFill>
                  <a:srgbClr val="002060"/>
                </a:solidFill>
                <a:latin typeface="Calibri" panose="020F0502020204030204" pitchFamily="34" charset="0"/>
                <a:cs typeface="Calibri" panose="020F0502020204030204" pitchFamily="34" charset="0"/>
              </a:rPr>
              <a:t>th</a:t>
            </a:r>
            <a:r>
              <a:rPr lang="en-US" sz="2400" b="1" dirty="0">
                <a:solidFill>
                  <a:srgbClr val="002060"/>
                </a:solidFill>
                <a:latin typeface="Calibri" panose="020F0502020204030204" pitchFamily="34" charset="0"/>
                <a:cs typeface="Calibri" panose="020F0502020204030204" pitchFamily="34" charset="0"/>
              </a:rPr>
              <a:t> pharyngeal pouch is not formed </a:t>
            </a:r>
            <a:endParaRPr lang="en-US" b="1"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949AB76-5E64-206B-7D08-92B2C977F99F}"/>
              </a:ext>
            </a:extLst>
          </p:cNvPr>
          <p:cNvSpPr txBox="1"/>
          <p:nvPr/>
        </p:nvSpPr>
        <p:spPr>
          <a:xfrm>
            <a:off x="4267200" y="4334796"/>
            <a:ext cx="5803392" cy="2308324"/>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Other abnormalities include </a:t>
            </a:r>
          </a:p>
          <a:p>
            <a:pPr algn="ctr"/>
            <a:r>
              <a:rPr lang="en-US" sz="2400" b="1" dirty="0">
                <a:solidFill>
                  <a:srgbClr val="C00000"/>
                </a:solidFill>
                <a:latin typeface="Calibri" panose="020F0502020204030204" pitchFamily="34" charset="0"/>
                <a:cs typeface="Calibri" panose="020F0502020204030204" pitchFamily="34" charset="0"/>
              </a:rPr>
              <a:t>C</a:t>
            </a:r>
            <a:r>
              <a:rPr lang="en-US" sz="2400" b="1" dirty="0">
                <a:solidFill>
                  <a:srgbClr val="002060"/>
                </a:solidFill>
                <a:latin typeface="Calibri" panose="020F0502020204030204" pitchFamily="34" charset="0"/>
                <a:cs typeface="Calibri" panose="020F0502020204030204" pitchFamily="34" charset="0"/>
              </a:rPr>
              <a:t>- Cardiac defect</a:t>
            </a:r>
          </a:p>
          <a:p>
            <a:pPr algn="ctr"/>
            <a:r>
              <a:rPr lang="en-US" sz="2400" b="1" dirty="0">
                <a:solidFill>
                  <a:srgbClr val="002060"/>
                </a:solidFill>
                <a:latin typeface="Calibri" panose="020F0502020204030204" pitchFamily="34" charset="0"/>
                <a:cs typeface="Calibri" panose="020F0502020204030204" pitchFamily="34" charset="0"/>
              </a:rPr>
              <a:t>   </a:t>
            </a:r>
            <a:r>
              <a:rPr lang="en-US" sz="2400" b="1" dirty="0">
                <a:solidFill>
                  <a:srgbClr val="C00000"/>
                </a:solidFill>
                <a:latin typeface="Calibri" panose="020F0502020204030204" pitchFamily="34" charset="0"/>
                <a:cs typeface="Calibri" panose="020F0502020204030204" pitchFamily="34" charset="0"/>
              </a:rPr>
              <a:t>A</a:t>
            </a:r>
            <a:r>
              <a:rPr lang="en-US" sz="2400" b="1" dirty="0">
                <a:solidFill>
                  <a:srgbClr val="002060"/>
                </a:solidFill>
                <a:latin typeface="Calibri" panose="020F0502020204030204" pitchFamily="34" charset="0"/>
                <a:cs typeface="Calibri" panose="020F0502020204030204" pitchFamily="34" charset="0"/>
              </a:rPr>
              <a:t>- Anomalous face</a:t>
            </a:r>
          </a:p>
          <a:p>
            <a:pPr algn="ctr"/>
            <a:r>
              <a:rPr lang="en-US" sz="2400" b="1" dirty="0">
                <a:solidFill>
                  <a:srgbClr val="002060"/>
                </a:solidFill>
                <a:latin typeface="Calibri" panose="020F0502020204030204" pitchFamily="34" charset="0"/>
                <a:cs typeface="Calibri" panose="020F0502020204030204" pitchFamily="34" charset="0"/>
              </a:rPr>
              <a:t>         </a:t>
            </a:r>
            <a:r>
              <a:rPr lang="en-US" sz="2400" b="1" dirty="0">
                <a:solidFill>
                  <a:srgbClr val="C00000"/>
                </a:solidFill>
                <a:latin typeface="Calibri" panose="020F0502020204030204" pitchFamily="34" charset="0"/>
                <a:cs typeface="Calibri" panose="020F0502020204030204" pitchFamily="34" charset="0"/>
              </a:rPr>
              <a:t>T </a:t>
            </a:r>
            <a:r>
              <a:rPr lang="en-US" sz="2400" b="1" dirty="0">
                <a:solidFill>
                  <a:srgbClr val="002060"/>
                </a:solidFill>
                <a:latin typeface="Calibri" panose="020F0502020204030204" pitchFamily="34" charset="0"/>
                <a:cs typeface="Calibri" panose="020F0502020204030204" pitchFamily="34" charset="0"/>
              </a:rPr>
              <a:t>– Thymic hypoplasia</a:t>
            </a:r>
          </a:p>
          <a:p>
            <a:r>
              <a:rPr lang="en-US" sz="2400" b="1" dirty="0">
                <a:solidFill>
                  <a:srgbClr val="002060"/>
                </a:solidFill>
                <a:latin typeface="Calibri" panose="020F0502020204030204" pitchFamily="34" charset="0"/>
                <a:cs typeface="Calibri" panose="020F0502020204030204" pitchFamily="34" charset="0"/>
              </a:rPr>
              <a:t>                          </a:t>
            </a:r>
            <a:r>
              <a:rPr lang="en-US" sz="2400" b="1" dirty="0">
                <a:solidFill>
                  <a:srgbClr val="C00000"/>
                </a:solidFill>
                <a:latin typeface="Calibri" panose="020F0502020204030204" pitchFamily="34" charset="0"/>
                <a:cs typeface="Calibri" panose="020F0502020204030204" pitchFamily="34" charset="0"/>
              </a:rPr>
              <a:t>C</a:t>
            </a:r>
            <a:r>
              <a:rPr lang="en-US" sz="2400" b="1" dirty="0">
                <a:solidFill>
                  <a:srgbClr val="002060"/>
                </a:solidFill>
                <a:latin typeface="Calibri" panose="020F0502020204030204" pitchFamily="34" charset="0"/>
                <a:cs typeface="Calibri" panose="020F0502020204030204" pitchFamily="34" charset="0"/>
              </a:rPr>
              <a:t> – Cleft palate        </a:t>
            </a:r>
          </a:p>
          <a:p>
            <a:pPr algn="ctr"/>
            <a:r>
              <a:rPr lang="en-US" sz="2400" b="1" dirty="0">
                <a:solidFill>
                  <a:srgbClr val="002060"/>
                </a:solidFill>
                <a:latin typeface="Calibri" panose="020F0502020204030204" pitchFamily="34" charset="0"/>
                <a:cs typeface="Calibri" panose="020F0502020204030204" pitchFamily="34" charset="0"/>
              </a:rPr>
              <a:t>      </a:t>
            </a:r>
            <a:r>
              <a:rPr lang="en-US" sz="2400" b="1" dirty="0">
                <a:solidFill>
                  <a:srgbClr val="C00000"/>
                </a:solidFill>
                <a:latin typeface="Calibri" panose="020F0502020204030204" pitchFamily="34" charset="0"/>
                <a:cs typeface="Calibri" panose="020F0502020204030204" pitchFamily="34" charset="0"/>
              </a:rPr>
              <a:t> H </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Hypoparathyroid</a:t>
            </a:r>
            <a:r>
              <a:rPr lang="en-US" sz="2400" b="1" dirty="0">
                <a:solidFill>
                  <a:srgbClr val="002060"/>
                </a:solidFill>
                <a:latin typeface="Calibri" panose="020F0502020204030204" pitchFamily="34" charset="0"/>
                <a:cs typeface="Calibri" panose="020F0502020204030204" pitchFamily="34" charset="0"/>
              </a:rPr>
              <a:t> </a:t>
            </a:r>
          </a:p>
        </p:txBody>
      </p:sp>
      <p:cxnSp>
        <p:nvCxnSpPr>
          <p:cNvPr id="12" name="Straight Arrow Connector 11">
            <a:extLst>
              <a:ext uri="{FF2B5EF4-FFF2-40B4-BE49-F238E27FC236}">
                <a16:creationId xmlns:a16="http://schemas.microsoft.com/office/drawing/2014/main" id="{649CD6EC-B643-712F-B70C-2A53E228CB5F}"/>
              </a:ext>
            </a:extLst>
          </p:cNvPr>
          <p:cNvCxnSpPr/>
          <p:nvPr/>
        </p:nvCxnSpPr>
        <p:spPr>
          <a:xfrm>
            <a:off x="7016496" y="1316736"/>
            <a:ext cx="0" cy="438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B8060F7-6C59-9DA8-08AC-27B5816A12FE}"/>
              </a:ext>
            </a:extLst>
          </p:cNvPr>
          <p:cNvCxnSpPr/>
          <p:nvPr/>
        </p:nvCxnSpPr>
        <p:spPr>
          <a:xfrm>
            <a:off x="7016496" y="2461153"/>
            <a:ext cx="0" cy="438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BC029BA-3E20-BB27-2E72-FA63D5667232}"/>
              </a:ext>
            </a:extLst>
          </p:cNvPr>
          <p:cNvCxnSpPr/>
          <p:nvPr/>
        </p:nvCxnSpPr>
        <p:spPr>
          <a:xfrm>
            <a:off x="7016496" y="3724656"/>
            <a:ext cx="0" cy="438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263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EFC5-275D-C32B-6015-39D24035DBE1}"/>
              </a:ext>
            </a:extLst>
          </p:cNvPr>
          <p:cNvSpPr>
            <a:spLocks noGrp="1"/>
          </p:cNvSpPr>
          <p:nvPr>
            <p:ph type="title"/>
          </p:nvPr>
        </p:nvSpPr>
        <p:spPr>
          <a:xfrm>
            <a:off x="838200" y="145669"/>
            <a:ext cx="10515600" cy="1325563"/>
          </a:xfrm>
        </p:spPr>
        <p:txBody>
          <a:bodyPr>
            <a:normAutofit/>
          </a:bodyPr>
          <a:lstStyle/>
          <a:p>
            <a:pPr algn="ctr"/>
            <a:r>
              <a:rPr lang="en-US" sz="2800" b="1" dirty="0">
                <a:solidFill>
                  <a:schemeClr val="accent2">
                    <a:lumMod val="50000"/>
                  </a:schemeClr>
                </a:solidFill>
                <a:latin typeface="Calibri" panose="020F0502020204030204" pitchFamily="34" charset="0"/>
                <a:cs typeface="Calibri" panose="020F0502020204030204" pitchFamily="34" charset="0"/>
              </a:rPr>
              <a:t>HYPOPARATHYROIDISM</a:t>
            </a:r>
            <a:br>
              <a:rPr lang="en-US" sz="2800" b="1" dirty="0">
                <a:solidFill>
                  <a:schemeClr val="accent2">
                    <a:lumMod val="50000"/>
                  </a:schemeClr>
                </a:solidFill>
                <a:latin typeface="Calibri" panose="020F0502020204030204" pitchFamily="34" charset="0"/>
                <a:cs typeface="Calibri" panose="020F0502020204030204" pitchFamily="34" charset="0"/>
              </a:rPr>
            </a:br>
            <a:r>
              <a:rPr lang="en-US" sz="2800" b="1" dirty="0">
                <a:solidFill>
                  <a:srgbClr val="7030A0"/>
                </a:solidFill>
                <a:latin typeface="Calibri" panose="020F0502020204030204" pitchFamily="34" charset="0"/>
                <a:cs typeface="Calibri" panose="020F0502020204030204" pitchFamily="34" charset="0"/>
              </a:rPr>
              <a:t>Clinical features</a:t>
            </a:r>
            <a:r>
              <a:rPr lang="en-US" sz="2800" b="1" dirty="0">
                <a:solidFill>
                  <a:schemeClr val="accent2">
                    <a:lumMod val="50000"/>
                  </a:schemeClr>
                </a:solidFill>
                <a:latin typeface="Calibri" panose="020F0502020204030204" pitchFamily="34" charset="0"/>
                <a:cs typeface="Calibri" panose="020F0502020204030204" pitchFamily="34" charset="0"/>
              </a:rPr>
              <a:t> </a:t>
            </a:r>
            <a:endParaRPr lang="en-US" sz="3600" dirty="0"/>
          </a:p>
        </p:txBody>
      </p:sp>
      <p:sp>
        <p:nvSpPr>
          <p:cNvPr id="3" name="TextBox 2">
            <a:extLst>
              <a:ext uri="{FF2B5EF4-FFF2-40B4-BE49-F238E27FC236}">
                <a16:creationId xmlns:a16="http://schemas.microsoft.com/office/drawing/2014/main" id="{FA05D0B6-8F61-6BED-55DB-903D34FDF040}"/>
              </a:ext>
            </a:extLst>
          </p:cNvPr>
          <p:cNvSpPr txBox="1"/>
          <p:nvPr/>
        </p:nvSpPr>
        <p:spPr>
          <a:xfrm>
            <a:off x="694944" y="3523488"/>
            <a:ext cx="999741" cy="461665"/>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dirty="0"/>
              <a:t>     </a:t>
            </a:r>
            <a:r>
              <a:rPr lang="en-US" sz="2400" b="1" dirty="0">
                <a:latin typeface="Calibri" panose="020F0502020204030204" pitchFamily="34" charset="0"/>
                <a:cs typeface="Calibri" panose="020F0502020204030204" pitchFamily="34" charset="0"/>
              </a:rPr>
              <a:t>PTH</a:t>
            </a:r>
            <a:endParaRPr lang="en-US" b="1" dirty="0">
              <a:latin typeface="Calibri" panose="020F0502020204030204" pitchFamily="34" charset="0"/>
              <a:cs typeface="Calibri" panose="020F0502020204030204" pitchFamily="34" charset="0"/>
            </a:endParaRPr>
          </a:p>
        </p:txBody>
      </p:sp>
      <p:cxnSp>
        <p:nvCxnSpPr>
          <p:cNvPr id="5" name="Straight Arrow Connector 4">
            <a:extLst>
              <a:ext uri="{FF2B5EF4-FFF2-40B4-BE49-F238E27FC236}">
                <a16:creationId xmlns:a16="http://schemas.microsoft.com/office/drawing/2014/main" id="{395C261A-1424-7381-45CC-8B422DC56661}"/>
              </a:ext>
            </a:extLst>
          </p:cNvPr>
          <p:cNvCxnSpPr/>
          <p:nvPr/>
        </p:nvCxnSpPr>
        <p:spPr>
          <a:xfrm>
            <a:off x="987552" y="3569654"/>
            <a:ext cx="0" cy="36933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3D1A357-E1F7-7313-3729-A38D368745B2}"/>
              </a:ext>
            </a:extLst>
          </p:cNvPr>
          <p:cNvSpPr txBox="1"/>
          <p:nvPr/>
        </p:nvSpPr>
        <p:spPr>
          <a:xfrm>
            <a:off x="2761489" y="1904961"/>
            <a:ext cx="2578608" cy="461665"/>
          </a:xfrm>
          <a:prstGeom prst="rect">
            <a:avLst/>
          </a:prstGeom>
          <a:solidFill>
            <a:srgbClr val="E5FFFF"/>
          </a:solidFill>
          <a:effectLst>
            <a:glow rad="63500">
              <a:schemeClr val="accent4">
                <a:satMod val="175000"/>
                <a:alpha val="40000"/>
              </a:schemeClr>
            </a:glow>
          </a:effectLst>
        </p:spPr>
        <p:txBody>
          <a:bodyPr wrap="square" rtlCol="0">
            <a:spAutoFit/>
          </a:bodyPr>
          <a:lstStyle/>
          <a:p>
            <a:r>
              <a:rPr lang="en-US" dirty="0"/>
              <a:t>      </a:t>
            </a:r>
            <a:r>
              <a:rPr lang="en-US" sz="2400" b="1" dirty="0">
                <a:latin typeface="Calibri" panose="020F0502020204030204" pitchFamily="34" charset="0"/>
                <a:cs typeface="Calibri" panose="020F0502020204030204" pitchFamily="34" charset="0"/>
              </a:rPr>
              <a:t>Bone resorption </a:t>
            </a:r>
            <a:endParaRPr lang="en-US" b="1" dirty="0">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6C403C3C-D0C2-7AF4-71C3-CF0810325DE7}"/>
              </a:ext>
            </a:extLst>
          </p:cNvPr>
          <p:cNvCxnSpPr/>
          <p:nvPr/>
        </p:nvCxnSpPr>
        <p:spPr>
          <a:xfrm>
            <a:off x="3017520" y="1951127"/>
            <a:ext cx="0" cy="36933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51723C9-3C4E-25D3-A7A4-4FB2FC3E10A5}"/>
              </a:ext>
            </a:extLst>
          </p:cNvPr>
          <p:cNvSpPr txBox="1"/>
          <p:nvPr/>
        </p:nvSpPr>
        <p:spPr>
          <a:xfrm>
            <a:off x="2761488" y="3509665"/>
            <a:ext cx="4361689" cy="461665"/>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400" b="1" dirty="0">
                <a:latin typeface="Calibri" panose="020F0502020204030204" pitchFamily="34" charset="0"/>
                <a:cs typeface="Calibri" panose="020F0502020204030204" pitchFamily="34" charset="0"/>
              </a:rPr>
              <a:t>Kidney absorption of calcium</a:t>
            </a:r>
            <a:endParaRPr lang="en-US" sz="1600" b="1" dirty="0">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F58425AC-7026-B786-F6D2-67D0FA13070A}"/>
              </a:ext>
            </a:extLst>
          </p:cNvPr>
          <p:cNvCxnSpPr/>
          <p:nvPr/>
        </p:nvCxnSpPr>
        <p:spPr>
          <a:xfrm>
            <a:off x="2883407" y="3523488"/>
            <a:ext cx="0" cy="36933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E463B3E-7CF1-032B-A3AB-160F94BE37B6}"/>
              </a:ext>
            </a:extLst>
          </p:cNvPr>
          <p:cNvCxnSpPr/>
          <p:nvPr/>
        </p:nvCxnSpPr>
        <p:spPr>
          <a:xfrm>
            <a:off x="4669536" y="3985153"/>
            <a:ext cx="0" cy="4754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0C9BDCF-6760-E026-DCB5-E0E5B399A470}"/>
              </a:ext>
            </a:extLst>
          </p:cNvPr>
          <p:cNvSpPr txBox="1"/>
          <p:nvPr/>
        </p:nvSpPr>
        <p:spPr>
          <a:xfrm>
            <a:off x="2761488" y="4499663"/>
            <a:ext cx="4361689" cy="461665"/>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400" b="1" dirty="0">
                <a:latin typeface="Calibri" panose="020F0502020204030204" pitchFamily="34" charset="0"/>
                <a:cs typeface="Calibri" panose="020F0502020204030204" pitchFamily="34" charset="0"/>
              </a:rPr>
              <a:t>Decreased production of Vit D 3</a:t>
            </a:r>
            <a:endParaRPr lang="en-US" b="1" dirty="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1310282D-83C5-5423-DD07-1F5A9CD060EA}"/>
              </a:ext>
            </a:extLst>
          </p:cNvPr>
          <p:cNvCxnSpPr/>
          <p:nvPr/>
        </p:nvCxnSpPr>
        <p:spPr>
          <a:xfrm>
            <a:off x="4669536" y="4961328"/>
            <a:ext cx="0" cy="4754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B40C47E-631A-A928-0233-AF9946AA8281}"/>
              </a:ext>
            </a:extLst>
          </p:cNvPr>
          <p:cNvSpPr txBox="1"/>
          <p:nvPr/>
        </p:nvSpPr>
        <p:spPr>
          <a:xfrm>
            <a:off x="2721863" y="5436816"/>
            <a:ext cx="4361688" cy="461665"/>
          </a:xfrm>
          <a:prstGeom prst="rect">
            <a:avLst/>
          </a:prstGeom>
          <a:solidFill>
            <a:srgbClr val="E5FFFF"/>
          </a:solidFill>
          <a:effectLst>
            <a:glow rad="63500">
              <a:schemeClr val="accent4">
                <a:satMod val="175000"/>
                <a:alpha val="40000"/>
              </a:schemeClr>
            </a:glow>
          </a:effectLst>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  Intestinal absorption of calcium</a:t>
            </a:r>
            <a:endParaRPr lang="en-US" b="1" dirty="0">
              <a:solidFill>
                <a:srgbClr val="002060"/>
              </a:solidFill>
              <a:latin typeface="Calibri" panose="020F0502020204030204" pitchFamily="34" charset="0"/>
              <a:cs typeface="Calibri" panose="020F0502020204030204" pitchFamily="34" charset="0"/>
            </a:endParaRPr>
          </a:p>
        </p:txBody>
      </p:sp>
      <p:cxnSp>
        <p:nvCxnSpPr>
          <p:cNvPr id="15" name="Straight Arrow Connector 14">
            <a:extLst>
              <a:ext uri="{FF2B5EF4-FFF2-40B4-BE49-F238E27FC236}">
                <a16:creationId xmlns:a16="http://schemas.microsoft.com/office/drawing/2014/main" id="{9019E2E1-70AE-A2A7-E46F-F73EA98C4733}"/>
              </a:ext>
            </a:extLst>
          </p:cNvPr>
          <p:cNvCxnSpPr/>
          <p:nvPr/>
        </p:nvCxnSpPr>
        <p:spPr>
          <a:xfrm>
            <a:off x="2859023" y="5504765"/>
            <a:ext cx="0" cy="36933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 name="Right Brace 15">
            <a:extLst>
              <a:ext uri="{FF2B5EF4-FFF2-40B4-BE49-F238E27FC236}">
                <a16:creationId xmlns:a16="http://schemas.microsoft.com/office/drawing/2014/main" id="{9CE656B5-37D4-7788-7D0C-DA4E71D27BA5}"/>
              </a:ext>
            </a:extLst>
          </p:cNvPr>
          <p:cNvSpPr/>
          <p:nvPr/>
        </p:nvSpPr>
        <p:spPr>
          <a:xfrm>
            <a:off x="8314948" y="1725245"/>
            <a:ext cx="216410" cy="416721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62E6A56C-F3AA-BCEA-45CD-8364E37D4711}"/>
              </a:ext>
            </a:extLst>
          </p:cNvPr>
          <p:cNvSpPr txBox="1"/>
          <p:nvPr/>
        </p:nvSpPr>
        <p:spPr>
          <a:xfrm>
            <a:off x="8668512" y="3429000"/>
            <a:ext cx="3230880" cy="830997"/>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Decreased calcium and increased phosphate </a:t>
            </a:r>
          </a:p>
        </p:txBody>
      </p:sp>
      <p:cxnSp>
        <p:nvCxnSpPr>
          <p:cNvPr id="19" name="Straight Arrow Connector 18">
            <a:extLst>
              <a:ext uri="{FF2B5EF4-FFF2-40B4-BE49-F238E27FC236}">
                <a16:creationId xmlns:a16="http://schemas.microsoft.com/office/drawing/2014/main" id="{291ADED0-3B78-E36E-2F48-F2785AD52E05}"/>
              </a:ext>
            </a:extLst>
          </p:cNvPr>
          <p:cNvCxnSpPr>
            <a:cxnSpLocks/>
          </p:cNvCxnSpPr>
          <p:nvPr/>
        </p:nvCxnSpPr>
        <p:spPr>
          <a:xfrm flipV="1">
            <a:off x="1825752" y="2577015"/>
            <a:ext cx="746758" cy="877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577A62F-12E0-71D1-EEE4-49652C7DB9FE}"/>
              </a:ext>
            </a:extLst>
          </p:cNvPr>
          <p:cNvCxnSpPr/>
          <p:nvPr/>
        </p:nvCxnSpPr>
        <p:spPr>
          <a:xfrm>
            <a:off x="1840990" y="3755136"/>
            <a:ext cx="7315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892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F05DBA-7B93-C7A5-07CA-48CFF2EED5BF}"/>
              </a:ext>
            </a:extLst>
          </p:cNvPr>
          <p:cNvSpPr txBox="1">
            <a:spLocks/>
          </p:cNvSpPr>
          <p:nvPr/>
        </p:nvSpPr>
        <p:spPr>
          <a:xfrm>
            <a:off x="838200" y="145669"/>
            <a:ext cx="10515600" cy="70788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2">
                    <a:lumMod val="50000"/>
                  </a:schemeClr>
                </a:solidFill>
                <a:latin typeface="Calibri" panose="020F0502020204030204" pitchFamily="34" charset="0"/>
                <a:cs typeface="Calibri" panose="020F0502020204030204" pitchFamily="34" charset="0"/>
              </a:rPr>
              <a:t>HYPOPARATHYROIDISM</a:t>
            </a:r>
            <a:br>
              <a:rPr lang="en-US" sz="2800" b="1" dirty="0">
                <a:solidFill>
                  <a:schemeClr val="accent2">
                    <a:lumMod val="50000"/>
                  </a:schemeClr>
                </a:solidFill>
                <a:latin typeface="Calibri" panose="020F0502020204030204" pitchFamily="34" charset="0"/>
                <a:cs typeface="Calibri" panose="020F0502020204030204" pitchFamily="34" charset="0"/>
              </a:rPr>
            </a:br>
            <a:r>
              <a:rPr lang="en-US" sz="2800" b="1" dirty="0">
                <a:solidFill>
                  <a:srgbClr val="7030A0"/>
                </a:solidFill>
                <a:latin typeface="Calibri" panose="020F0502020204030204" pitchFamily="34" charset="0"/>
                <a:cs typeface="Calibri" panose="020F0502020204030204" pitchFamily="34" charset="0"/>
              </a:rPr>
              <a:t>Clinical features</a:t>
            </a:r>
            <a:r>
              <a:rPr lang="en-US" sz="2800" b="1" dirty="0">
                <a:solidFill>
                  <a:schemeClr val="accent2">
                    <a:lumMod val="50000"/>
                  </a:schemeClr>
                </a:solidFill>
                <a:latin typeface="Calibri" panose="020F0502020204030204" pitchFamily="34" charset="0"/>
                <a:cs typeface="Calibri" panose="020F0502020204030204" pitchFamily="34" charset="0"/>
              </a:rPr>
              <a:t> </a:t>
            </a:r>
            <a:endParaRPr lang="en-US" sz="3600" dirty="0"/>
          </a:p>
        </p:txBody>
      </p:sp>
      <p:sp>
        <p:nvSpPr>
          <p:cNvPr id="4" name="TextBox 3">
            <a:extLst>
              <a:ext uri="{FF2B5EF4-FFF2-40B4-BE49-F238E27FC236}">
                <a16:creationId xmlns:a16="http://schemas.microsoft.com/office/drawing/2014/main" id="{3EF8CFF7-E56A-FEB2-80BF-EED18B2D3A69}"/>
              </a:ext>
            </a:extLst>
          </p:cNvPr>
          <p:cNvSpPr txBox="1"/>
          <p:nvPr/>
        </p:nvSpPr>
        <p:spPr>
          <a:xfrm>
            <a:off x="5544782" y="853556"/>
            <a:ext cx="1395046" cy="461665"/>
          </a:xfrm>
          <a:prstGeom prst="rect">
            <a:avLst/>
          </a:prstGeom>
          <a:noFill/>
          <a:ln>
            <a:solidFill>
              <a:schemeClr val="bg1"/>
            </a:solidFill>
          </a:ln>
        </p:spPr>
        <p:txBody>
          <a:bodyPr wrap="square" rtlCol="0">
            <a:spAutoFit/>
          </a:bodyPr>
          <a:lstStyle/>
          <a:p>
            <a:r>
              <a:rPr lang="en-US" dirty="0"/>
              <a:t>       </a:t>
            </a:r>
            <a:r>
              <a:rPr lang="en-US" sz="2400" b="1" dirty="0">
                <a:solidFill>
                  <a:srgbClr val="C00000"/>
                </a:solidFill>
                <a:latin typeface="Calibri" panose="020F0502020204030204" pitchFamily="34" charset="0"/>
                <a:cs typeface="Calibri" panose="020F0502020204030204" pitchFamily="34" charset="0"/>
              </a:rPr>
              <a:t>PTH</a:t>
            </a:r>
            <a:endParaRPr lang="en-US" b="1" dirty="0">
              <a:solidFill>
                <a:srgbClr val="C00000"/>
              </a:solidFill>
              <a:latin typeface="Calibri" panose="020F0502020204030204" pitchFamily="34" charset="0"/>
              <a:cs typeface="Calibri" panose="020F0502020204030204" pitchFamily="34" charset="0"/>
            </a:endParaRPr>
          </a:p>
        </p:txBody>
      </p:sp>
      <p:cxnSp>
        <p:nvCxnSpPr>
          <p:cNvPr id="6" name="Straight Arrow Connector 5">
            <a:extLst>
              <a:ext uri="{FF2B5EF4-FFF2-40B4-BE49-F238E27FC236}">
                <a16:creationId xmlns:a16="http://schemas.microsoft.com/office/drawing/2014/main" id="{EF01C56B-2282-DD7D-C621-E495C5780E5B}"/>
              </a:ext>
            </a:extLst>
          </p:cNvPr>
          <p:cNvCxnSpPr/>
          <p:nvPr/>
        </p:nvCxnSpPr>
        <p:spPr>
          <a:xfrm>
            <a:off x="5864352" y="925892"/>
            <a:ext cx="0" cy="316992"/>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265E9CD9-7AAF-CF03-126F-95C297DFEA54}"/>
              </a:ext>
            </a:extLst>
          </p:cNvPr>
          <p:cNvSpPr txBox="1"/>
          <p:nvPr/>
        </p:nvSpPr>
        <p:spPr>
          <a:xfrm>
            <a:off x="3907536" y="1369761"/>
            <a:ext cx="4943856" cy="461665"/>
          </a:xfrm>
          <a:prstGeom prst="rect">
            <a:avLst/>
          </a:prstGeom>
          <a:solidFill>
            <a:srgbClr val="E1FFE1"/>
          </a:solidFill>
          <a:effectLst>
            <a:glow rad="63500">
              <a:schemeClr val="accent6">
                <a:satMod val="175000"/>
                <a:alpha val="40000"/>
              </a:schemeClr>
            </a:glow>
          </a:effectLst>
        </p:spPr>
        <p:txBody>
          <a:bodyPr wrap="square" rtlCol="0">
            <a:spAutoFit/>
          </a:bodyPr>
          <a:lstStyle/>
          <a:p>
            <a:r>
              <a:rPr lang="en-US" sz="2400" b="1" dirty="0">
                <a:solidFill>
                  <a:schemeClr val="accent6">
                    <a:lumMod val="50000"/>
                  </a:schemeClr>
                </a:solidFill>
                <a:latin typeface="Calibri" panose="020F0502020204030204" pitchFamily="34" charset="0"/>
                <a:cs typeface="Calibri" panose="020F0502020204030204" pitchFamily="34" charset="0"/>
              </a:rPr>
              <a:t>Decreased Ca</a:t>
            </a:r>
            <a:r>
              <a:rPr lang="en-US" sz="2400" b="1" baseline="30000" dirty="0">
                <a:solidFill>
                  <a:schemeClr val="accent6">
                    <a:lumMod val="50000"/>
                  </a:schemeClr>
                </a:solidFill>
                <a:latin typeface="Calibri" panose="020F0502020204030204" pitchFamily="34" charset="0"/>
                <a:cs typeface="Calibri" panose="020F0502020204030204" pitchFamily="34" charset="0"/>
              </a:rPr>
              <a:t>2+ </a:t>
            </a:r>
            <a:r>
              <a:rPr lang="en-US" sz="2400" b="1" dirty="0">
                <a:solidFill>
                  <a:schemeClr val="accent6">
                    <a:lumMod val="50000"/>
                  </a:schemeClr>
                </a:solidFill>
                <a:latin typeface="Calibri" panose="020F0502020204030204" pitchFamily="34" charset="0"/>
                <a:cs typeface="Calibri" panose="020F0502020204030204" pitchFamily="34" charset="0"/>
              </a:rPr>
              <a:t> and increased PO</a:t>
            </a:r>
            <a:r>
              <a:rPr lang="en-US" sz="2400" b="1" baseline="-25000" dirty="0">
                <a:solidFill>
                  <a:schemeClr val="accent6">
                    <a:lumMod val="50000"/>
                  </a:schemeClr>
                </a:solidFill>
                <a:latin typeface="Calibri" panose="020F0502020204030204" pitchFamily="34" charset="0"/>
                <a:cs typeface="Calibri" panose="020F0502020204030204" pitchFamily="34" charset="0"/>
              </a:rPr>
              <a:t>4</a:t>
            </a:r>
            <a:r>
              <a:rPr lang="en-US" sz="2400" b="1" baseline="30000" dirty="0">
                <a:solidFill>
                  <a:schemeClr val="accent6">
                    <a:lumMod val="50000"/>
                  </a:schemeClr>
                </a:solidFill>
                <a:latin typeface="Calibri" panose="020F0502020204030204" pitchFamily="34" charset="0"/>
                <a:cs typeface="Calibri" panose="020F0502020204030204" pitchFamily="34" charset="0"/>
              </a:rPr>
              <a:t>3-</a:t>
            </a:r>
            <a:r>
              <a:rPr lang="en-US" sz="2400" b="1" dirty="0">
                <a:solidFill>
                  <a:schemeClr val="accent6">
                    <a:lumMod val="50000"/>
                  </a:schemeClr>
                </a:solidFill>
                <a:latin typeface="Calibri" panose="020F050202020403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id="{80DB15EA-BD73-F1EC-03B6-5F431DA06ACF}"/>
              </a:ext>
            </a:extLst>
          </p:cNvPr>
          <p:cNvSpPr txBox="1"/>
          <p:nvPr/>
        </p:nvSpPr>
        <p:spPr>
          <a:xfrm>
            <a:off x="9656064" y="1369761"/>
            <a:ext cx="1438656" cy="461665"/>
          </a:xfrm>
          <a:prstGeom prst="rect">
            <a:avLst/>
          </a:prstGeom>
          <a:solidFill>
            <a:srgbClr val="FFE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Neurons</a:t>
            </a:r>
            <a:r>
              <a:rPr lang="en-US" b="1" dirty="0">
                <a:latin typeface="Calibri" panose="020F0502020204030204" pitchFamily="34" charset="0"/>
                <a:cs typeface="Calibri" panose="020F0502020204030204" pitchFamily="34" charset="0"/>
              </a:rPr>
              <a:t> </a:t>
            </a:r>
          </a:p>
        </p:txBody>
      </p:sp>
      <p:sp>
        <p:nvSpPr>
          <p:cNvPr id="13" name="TextBox 12">
            <a:extLst>
              <a:ext uri="{FF2B5EF4-FFF2-40B4-BE49-F238E27FC236}">
                <a16:creationId xmlns:a16="http://schemas.microsoft.com/office/drawing/2014/main" id="{E2270C34-7D76-64A9-7FCC-0AE740344888}"/>
              </a:ext>
            </a:extLst>
          </p:cNvPr>
          <p:cNvSpPr txBox="1"/>
          <p:nvPr/>
        </p:nvSpPr>
        <p:spPr>
          <a:xfrm>
            <a:off x="8150352" y="2365411"/>
            <a:ext cx="3913632" cy="400110"/>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en-US" sz="2000" b="1" dirty="0">
                <a:latin typeface="Calibri" panose="020F0502020204030204" pitchFamily="34" charset="0"/>
                <a:cs typeface="Calibri" panose="020F0502020204030204" pitchFamily="34" charset="0"/>
              </a:rPr>
              <a:t>Increased activity of Na channels </a:t>
            </a:r>
            <a:r>
              <a:rPr lang="en-US" b="1" dirty="0">
                <a:latin typeface="Calibri" panose="020F0502020204030204" pitchFamily="34" charset="0"/>
                <a:cs typeface="Calibri" panose="020F0502020204030204" pitchFamily="34" charset="0"/>
              </a:rPr>
              <a:t>  </a:t>
            </a:r>
          </a:p>
        </p:txBody>
      </p:sp>
      <p:sp>
        <p:nvSpPr>
          <p:cNvPr id="15" name="TextBox 14">
            <a:extLst>
              <a:ext uri="{FF2B5EF4-FFF2-40B4-BE49-F238E27FC236}">
                <a16:creationId xmlns:a16="http://schemas.microsoft.com/office/drawing/2014/main" id="{3F3174E3-D4BD-80C3-E37B-508B88693B43}"/>
              </a:ext>
            </a:extLst>
          </p:cNvPr>
          <p:cNvSpPr txBox="1"/>
          <p:nvPr/>
        </p:nvSpPr>
        <p:spPr>
          <a:xfrm>
            <a:off x="8851392" y="3354571"/>
            <a:ext cx="2682240" cy="400110"/>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en-US" sz="2000" b="1" dirty="0">
                <a:latin typeface="Calibri" panose="020F0502020204030204" pitchFamily="34" charset="0"/>
                <a:cs typeface="Calibri" panose="020F0502020204030204" pitchFamily="34" charset="0"/>
              </a:rPr>
              <a:t>Increased Na influx </a:t>
            </a:r>
            <a:r>
              <a:rPr lang="en-US" b="1" dirty="0">
                <a:latin typeface="Calibri" panose="020F0502020204030204" pitchFamily="34" charset="0"/>
                <a:cs typeface="Calibri" panose="020F0502020204030204" pitchFamily="34" charset="0"/>
              </a:rPr>
              <a:t>  </a:t>
            </a:r>
          </a:p>
        </p:txBody>
      </p:sp>
      <p:sp>
        <p:nvSpPr>
          <p:cNvPr id="16" name="TextBox 15">
            <a:extLst>
              <a:ext uri="{FF2B5EF4-FFF2-40B4-BE49-F238E27FC236}">
                <a16:creationId xmlns:a16="http://schemas.microsoft.com/office/drawing/2014/main" id="{6B48EFA6-FB59-8E87-3B0B-5264B08FC9FB}"/>
              </a:ext>
            </a:extLst>
          </p:cNvPr>
          <p:cNvSpPr txBox="1"/>
          <p:nvPr/>
        </p:nvSpPr>
        <p:spPr>
          <a:xfrm>
            <a:off x="8973312" y="4338490"/>
            <a:ext cx="2682240" cy="707886"/>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en-US" sz="2000" b="1" dirty="0">
                <a:latin typeface="Calibri" panose="020F0502020204030204" pitchFamily="34" charset="0"/>
                <a:cs typeface="Calibri" panose="020F0502020204030204" pitchFamily="34" charset="0"/>
              </a:rPr>
              <a:t>Generation of new action potential</a:t>
            </a:r>
            <a:endParaRPr lang="en-US"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F311440-A597-7157-C553-A87250516E62}"/>
              </a:ext>
            </a:extLst>
          </p:cNvPr>
          <p:cNvSpPr txBox="1"/>
          <p:nvPr/>
        </p:nvSpPr>
        <p:spPr>
          <a:xfrm>
            <a:off x="8887968" y="5630185"/>
            <a:ext cx="2852928" cy="707886"/>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Increased release of neurotransmitters</a:t>
            </a:r>
          </a:p>
        </p:txBody>
      </p:sp>
      <p:sp>
        <p:nvSpPr>
          <p:cNvPr id="18" name="TextBox 17">
            <a:extLst>
              <a:ext uri="{FF2B5EF4-FFF2-40B4-BE49-F238E27FC236}">
                <a16:creationId xmlns:a16="http://schemas.microsoft.com/office/drawing/2014/main" id="{8D6F79F4-720A-42B6-C59E-C9AD570FC8E2}"/>
              </a:ext>
            </a:extLst>
          </p:cNvPr>
          <p:cNvSpPr txBox="1"/>
          <p:nvPr/>
        </p:nvSpPr>
        <p:spPr>
          <a:xfrm>
            <a:off x="1609344" y="1442155"/>
            <a:ext cx="1438656" cy="461665"/>
          </a:xfrm>
          <a:prstGeom prst="rect">
            <a:avLst/>
          </a:prstGeom>
          <a:solidFill>
            <a:srgbClr val="FFE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Heart</a:t>
            </a:r>
            <a:r>
              <a:rPr lang="en-US" b="1" dirty="0">
                <a:latin typeface="Calibri" panose="020F0502020204030204" pitchFamily="34" charset="0"/>
                <a:cs typeface="Calibri" panose="020F0502020204030204" pitchFamily="34" charset="0"/>
              </a:rPr>
              <a:t> </a:t>
            </a:r>
          </a:p>
        </p:txBody>
      </p:sp>
      <p:sp>
        <p:nvSpPr>
          <p:cNvPr id="19" name="TextBox 18">
            <a:extLst>
              <a:ext uri="{FF2B5EF4-FFF2-40B4-BE49-F238E27FC236}">
                <a16:creationId xmlns:a16="http://schemas.microsoft.com/office/drawing/2014/main" id="{EA994DD1-97DA-A3B8-0D71-8F3CA5A16695}"/>
              </a:ext>
            </a:extLst>
          </p:cNvPr>
          <p:cNvSpPr txBox="1"/>
          <p:nvPr/>
        </p:nvSpPr>
        <p:spPr>
          <a:xfrm>
            <a:off x="5715000" y="3895017"/>
            <a:ext cx="1328927" cy="461665"/>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Tetany</a:t>
            </a:r>
            <a:r>
              <a:rPr lang="en-US" dirty="0"/>
              <a:t> </a:t>
            </a:r>
          </a:p>
        </p:txBody>
      </p:sp>
      <p:sp>
        <p:nvSpPr>
          <p:cNvPr id="20" name="TextBox 19">
            <a:extLst>
              <a:ext uri="{FF2B5EF4-FFF2-40B4-BE49-F238E27FC236}">
                <a16:creationId xmlns:a16="http://schemas.microsoft.com/office/drawing/2014/main" id="{5C993625-6131-9A3A-3757-E08797EEB162}"/>
              </a:ext>
            </a:extLst>
          </p:cNvPr>
          <p:cNvSpPr txBox="1"/>
          <p:nvPr/>
        </p:nvSpPr>
        <p:spPr>
          <a:xfrm>
            <a:off x="4596391" y="4610755"/>
            <a:ext cx="2731002" cy="461665"/>
          </a:xfrm>
          <a:prstGeom prst="rect">
            <a:avLst/>
          </a:prstGeom>
          <a:solidFill>
            <a:srgbClr val="FFFFE7"/>
          </a:solidFill>
          <a:effectLst>
            <a:glow rad="63500">
              <a:schemeClr val="accent2">
                <a:satMod val="175000"/>
                <a:alpha val="40000"/>
              </a:schemeClr>
            </a:glow>
          </a:effectLst>
        </p:spPr>
        <p:txBody>
          <a:bodyPr wrap="square" rtlCol="0">
            <a:spAutoFit/>
          </a:bodyPr>
          <a:lstStyle/>
          <a:p>
            <a:r>
              <a:rPr lang="en-US" sz="2400" b="1" dirty="0">
                <a:solidFill>
                  <a:srgbClr val="C00000"/>
                </a:solidFill>
                <a:latin typeface="Calibri" panose="020F0502020204030204" pitchFamily="34" charset="0"/>
                <a:cs typeface="Calibri" panose="020F0502020204030204" pitchFamily="34" charset="0"/>
              </a:rPr>
              <a:t>Perioral paresthesia</a:t>
            </a:r>
          </a:p>
        </p:txBody>
      </p:sp>
      <p:sp>
        <p:nvSpPr>
          <p:cNvPr id="21" name="TextBox 20">
            <a:extLst>
              <a:ext uri="{FF2B5EF4-FFF2-40B4-BE49-F238E27FC236}">
                <a16:creationId xmlns:a16="http://schemas.microsoft.com/office/drawing/2014/main" id="{52954FDC-5EA8-E91E-4D8E-39AA6AE34D90}"/>
              </a:ext>
            </a:extLst>
          </p:cNvPr>
          <p:cNvSpPr txBox="1"/>
          <p:nvPr/>
        </p:nvSpPr>
        <p:spPr>
          <a:xfrm>
            <a:off x="5010912" y="5430130"/>
            <a:ext cx="2170176" cy="461665"/>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400" b="1" dirty="0" err="1">
                <a:solidFill>
                  <a:srgbClr val="C00000"/>
                </a:solidFill>
                <a:latin typeface="Calibri" panose="020F0502020204030204" pitchFamily="34" charset="0"/>
                <a:cs typeface="Calibri" panose="020F0502020204030204" pitchFamily="34" charset="0"/>
              </a:rPr>
              <a:t>Chvosteks</a:t>
            </a:r>
            <a:r>
              <a:rPr lang="en-US" sz="2400" b="1" dirty="0">
                <a:solidFill>
                  <a:srgbClr val="C00000"/>
                </a:solidFill>
                <a:latin typeface="Calibri" panose="020F0502020204030204" pitchFamily="34" charset="0"/>
                <a:cs typeface="Calibri" panose="020F0502020204030204" pitchFamily="34" charset="0"/>
              </a:rPr>
              <a:t> sign</a:t>
            </a:r>
          </a:p>
        </p:txBody>
      </p:sp>
      <p:sp>
        <p:nvSpPr>
          <p:cNvPr id="22" name="TextBox 21">
            <a:extLst>
              <a:ext uri="{FF2B5EF4-FFF2-40B4-BE49-F238E27FC236}">
                <a16:creationId xmlns:a16="http://schemas.microsoft.com/office/drawing/2014/main" id="{331772CF-0064-40A5-BA55-AC9028BEB5CF}"/>
              </a:ext>
            </a:extLst>
          </p:cNvPr>
          <p:cNvSpPr txBox="1"/>
          <p:nvPr/>
        </p:nvSpPr>
        <p:spPr>
          <a:xfrm>
            <a:off x="5023105" y="6250666"/>
            <a:ext cx="2170176" cy="461665"/>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Trousseau sign</a:t>
            </a:r>
          </a:p>
        </p:txBody>
      </p:sp>
      <p:sp>
        <p:nvSpPr>
          <p:cNvPr id="23" name="TextBox 22">
            <a:extLst>
              <a:ext uri="{FF2B5EF4-FFF2-40B4-BE49-F238E27FC236}">
                <a16:creationId xmlns:a16="http://schemas.microsoft.com/office/drawing/2014/main" id="{5DBB6051-0D0F-97E8-5A24-0C59CA2B8FEC}"/>
              </a:ext>
            </a:extLst>
          </p:cNvPr>
          <p:cNvSpPr txBox="1"/>
          <p:nvPr/>
        </p:nvSpPr>
        <p:spPr>
          <a:xfrm>
            <a:off x="457200" y="2707931"/>
            <a:ext cx="3742943" cy="1061829"/>
          </a:xfrm>
          <a:prstGeom prst="rect">
            <a:avLst/>
          </a:prstGeom>
          <a:solidFill>
            <a:srgbClr val="FFFFE7"/>
          </a:solidFill>
          <a:effectLst>
            <a:glow rad="63500">
              <a:schemeClr val="accent2">
                <a:satMod val="175000"/>
                <a:alpha val="40000"/>
              </a:schemeClr>
            </a:glow>
          </a:effectLst>
        </p:spPr>
        <p:txBody>
          <a:bodyPr wrap="square" rtlCol="0">
            <a:spAutoFit/>
          </a:bodyPr>
          <a:lstStyle/>
          <a:p>
            <a:pPr marL="285750" indent="-285750">
              <a:spcAft>
                <a:spcPts val="1800"/>
              </a:spcAft>
              <a:buFont typeface="Arial" panose="020B0604020202020204" pitchFamily="34" charset="0"/>
              <a:buChar char="•"/>
            </a:pPr>
            <a:r>
              <a:rPr lang="en-US" sz="2400" b="1" dirty="0">
                <a:solidFill>
                  <a:srgbClr val="C00000"/>
                </a:solidFill>
                <a:latin typeface="Calibri" panose="020F0502020204030204" pitchFamily="34" charset="0"/>
                <a:cs typeface="Calibri" panose="020F0502020204030204" pitchFamily="34" charset="0"/>
              </a:rPr>
              <a:t>Arrhythmias </a:t>
            </a:r>
          </a:p>
          <a:p>
            <a:pPr marL="285750" indent="-285750">
              <a:spcAft>
                <a:spcPts val="1800"/>
              </a:spcAft>
              <a:buFont typeface="Arial" panose="020B0604020202020204" pitchFamily="34" charset="0"/>
              <a:buChar char="•"/>
            </a:pPr>
            <a:r>
              <a:rPr lang="en-US" sz="2400" b="1" dirty="0">
                <a:solidFill>
                  <a:srgbClr val="C00000"/>
                </a:solidFill>
                <a:latin typeface="Calibri" panose="020F0502020204030204" pitchFamily="34" charset="0"/>
                <a:cs typeface="Calibri" panose="020F0502020204030204" pitchFamily="34" charset="0"/>
              </a:rPr>
              <a:t>Prolonged QT interval </a:t>
            </a:r>
            <a:endParaRPr lang="en-US" sz="2000" b="1" dirty="0">
              <a:solidFill>
                <a:srgbClr val="C000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AD961427-4BD3-9AA9-7424-460FBE8858A4}"/>
              </a:ext>
            </a:extLst>
          </p:cNvPr>
          <p:cNvCxnSpPr/>
          <p:nvPr/>
        </p:nvCxnSpPr>
        <p:spPr>
          <a:xfrm>
            <a:off x="2328672" y="2072803"/>
            <a:ext cx="0" cy="4876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5F956EDC-20ED-CD26-48D0-15DA8B3B43AB}"/>
              </a:ext>
            </a:extLst>
          </p:cNvPr>
          <p:cNvCxnSpPr/>
          <p:nvPr/>
        </p:nvCxnSpPr>
        <p:spPr>
          <a:xfrm flipH="1">
            <a:off x="3169920" y="1600593"/>
            <a:ext cx="57302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BC5214A9-8A11-FC6F-13C2-C3BD8789AB38}"/>
              </a:ext>
            </a:extLst>
          </p:cNvPr>
          <p:cNvCxnSpPr/>
          <p:nvPr/>
        </p:nvCxnSpPr>
        <p:spPr>
          <a:xfrm>
            <a:off x="8973312" y="1600593"/>
            <a:ext cx="5608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4F4A9C2F-A184-3EB3-8447-C2629BA17412}"/>
              </a:ext>
            </a:extLst>
          </p:cNvPr>
          <p:cNvCxnSpPr/>
          <p:nvPr/>
        </p:nvCxnSpPr>
        <p:spPr>
          <a:xfrm>
            <a:off x="10192512" y="1903820"/>
            <a:ext cx="0" cy="412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60C62990-0A63-E697-39E1-2C44980E1150}"/>
              </a:ext>
            </a:extLst>
          </p:cNvPr>
          <p:cNvCxnSpPr/>
          <p:nvPr/>
        </p:nvCxnSpPr>
        <p:spPr>
          <a:xfrm>
            <a:off x="10192512" y="2913888"/>
            <a:ext cx="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AFA18B2F-B9D7-8589-04FB-237E89900C07}"/>
              </a:ext>
            </a:extLst>
          </p:cNvPr>
          <p:cNvCxnSpPr/>
          <p:nvPr/>
        </p:nvCxnSpPr>
        <p:spPr>
          <a:xfrm>
            <a:off x="10192512" y="3895017"/>
            <a:ext cx="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7E2A2B92-674F-49AC-0E88-EA1C2E5160AF}"/>
              </a:ext>
            </a:extLst>
          </p:cNvPr>
          <p:cNvCxnSpPr/>
          <p:nvPr/>
        </p:nvCxnSpPr>
        <p:spPr>
          <a:xfrm>
            <a:off x="10210800" y="5125330"/>
            <a:ext cx="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0487B9AA-3CB0-2F34-CA4D-04C7C52ED58D}"/>
              </a:ext>
            </a:extLst>
          </p:cNvPr>
          <p:cNvCxnSpPr>
            <a:cxnSpLocks/>
          </p:cNvCxnSpPr>
          <p:nvPr/>
        </p:nvCxnSpPr>
        <p:spPr>
          <a:xfrm>
            <a:off x="8150352" y="4047417"/>
            <a:ext cx="0" cy="2411862"/>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2E8D6F14-BE0B-6E88-6747-82EEF5D5A61D}"/>
              </a:ext>
            </a:extLst>
          </p:cNvPr>
          <p:cNvCxnSpPr>
            <a:cxnSpLocks/>
          </p:cNvCxnSpPr>
          <p:nvPr/>
        </p:nvCxnSpPr>
        <p:spPr>
          <a:xfrm flipH="1">
            <a:off x="7461504" y="4047417"/>
            <a:ext cx="688848" cy="12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D364B2CC-375D-1C1F-21B9-3180091B5C58}"/>
              </a:ext>
            </a:extLst>
          </p:cNvPr>
          <p:cNvCxnSpPr>
            <a:cxnSpLocks/>
          </p:cNvCxnSpPr>
          <p:nvPr/>
        </p:nvCxnSpPr>
        <p:spPr>
          <a:xfrm flipH="1">
            <a:off x="7461504" y="4834129"/>
            <a:ext cx="688848" cy="12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08D87AB0-C023-5D54-F012-60B861276EBF}"/>
              </a:ext>
            </a:extLst>
          </p:cNvPr>
          <p:cNvCxnSpPr>
            <a:cxnSpLocks/>
          </p:cNvCxnSpPr>
          <p:nvPr/>
        </p:nvCxnSpPr>
        <p:spPr>
          <a:xfrm flipH="1">
            <a:off x="7424929" y="5617993"/>
            <a:ext cx="688848" cy="12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CE225DE9-0F54-8184-EED4-2805793BCAE4}"/>
              </a:ext>
            </a:extLst>
          </p:cNvPr>
          <p:cNvCxnSpPr>
            <a:cxnSpLocks/>
          </p:cNvCxnSpPr>
          <p:nvPr/>
        </p:nvCxnSpPr>
        <p:spPr>
          <a:xfrm flipH="1">
            <a:off x="7443217" y="6447087"/>
            <a:ext cx="688848" cy="12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FA391957-D047-B901-5B07-FC5051273683}"/>
              </a:ext>
            </a:extLst>
          </p:cNvPr>
          <p:cNvCxnSpPr/>
          <p:nvPr/>
        </p:nvCxnSpPr>
        <p:spPr>
          <a:xfrm>
            <a:off x="8162544" y="5984128"/>
            <a:ext cx="43281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07692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51BBA8-E0B3-6A78-830D-C0D0AB766C49}"/>
              </a:ext>
            </a:extLst>
          </p:cNvPr>
          <p:cNvSpPr txBox="1">
            <a:spLocks noGrp="1"/>
          </p:cNvSpPr>
          <p:nvPr>
            <p:ph type="title"/>
          </p:nvPr>
        </p:nvSpPr>
        <p:spPr>
          <a:xfrm>
            <a:off x="838200" y="0"/>
            <a:ext cx="10515600" cy="84124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2">
                    <a:lumMod val="50000"/>
                  </a:schemeClr>
                </a:solidFill>
                <a:latin typeface="Calibri" panose="020F0502020204030204" pitchFamily="34" charset="0"/>
                <a:cs typeface="Calibri" panose="020F0502020204030204" pitchFamily="34" charset="0"/>
              </a:rPr>
              <a:t>HYPOPARATHYROIDISM</a:t>
            </a:r>
            <a:br>
              <a:rPr lang="en-US" sz="2800" b="1" dirty="0">
                <a:solidFill>
                  <a:schemeClr val="accent2">
                    <a:lumMod val="50000"/>
                  </a:schemeClr>
                </a:solidFill>
                <a:latin typeface="Calibri" panose="020F0502020204030204" pitchFamily="34" charset="0"/>
                <a:cs typeface="Calibri" panose="020F0502020204030204" pitchFamily="34" charset="0"/>
              </a:rPr>
            </a:br>
            <a:r>
              <a:rPr lang="en-US" sz="2800" b="1" dirty="0">
                <a:solidFill>
                  <a:srgbClr val="7030A0"/>
                </a:solidFill>
                <a:latin typeface="Calibri" panose="020F0502020204030204" pitchFamily="34" charset="0"/>
                <a:cs typeface="Calibri" panose="020F0502020204030204" pitchFamily="34" charset="0"/>
              </a:rPr>
              <a:t>Clinical features</a:t>
            </a:r>
            <a:r>
              <a:rPr lang="en-US" sz="2800" b="1" dirty="0">
                <a:solidFill>
                  <a:schemeClr val="accent2">
                    <a:lumMod val="50000"/>
                  </a:schemeClr>
                </a:solidFill>
                <a:latin typeface="Calibri" panose="020F0502020204030204" pitchFamily="34" charset="0"/>
                <a:cs typeface="Calibri" panose="020F0502020204030204" pitchFamily="34" charset="0"/>
              </a:rPr>
              <a:t> </a:t>
            </a:r>
            <a:endParaRPr lang="en-US" sz="3600" dirty="0"/>
          </a:p>
        </p:txBody>
      </p:sp>
      <p:sp>
        <p:nvSpPr>
          <p:cNvPr id="5" name="TextBox 4">
            <a:extLst>
              <a:ext uri="{FF2B5EF4-FFF2-40B4-BE49-F238E27FC236}">
                <a16:creationId xmlns:a16="http://schemas.microsoft.com/office/drawing/2014/main" id="{0DA7AB76-BEAA-0B45-D7B6-5EE41063667F}"/>
              </a:ext>
            </a:extLst>
          </p:cNvPr>
          <p:cNvSpPr txBox="1"/>
          <p:nvPr/>
        </p:nvSpPr>
        <p:spPr>
          <a:xfrm>
            <a:off x="4844796" y="872864"/>
            <a:ext cx="2746248" cy="461665"/>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fr-FR" sz="2400" b="1" dirty="0">
                <a:solidFill>
                  <a:srgbClr val="0070C0"/>
                </a:solidFill>
                <a:latin typeface="Calibri" panose="020F0502020204030204" pitchFamily="34" charset="0"/>
                <a:cs typeface="Calibri" panose="020F0502020204030204" pitchFamily="34" charset="0"/>
              </a:rPr>
              <a:t>Trousseau </a:t>
            </a:r>
            <a:r>
              <a:rPr lang="fr-FR" sz="2400" b="1" dirty="0" err="1">
                <a:solidFill>
                  <a:srgbClr val="0070C0"/>
                </a:solidFill>
                <a:latin typeface="Calibri" panose="020F0502020204030204" pitchFamily="34" charset="0"/>
                <a:cs typeface="Calibri" panose="020F0502020204030204" pitchFamily="34" charset="0"/>
              </a:rPr>
              <a:t>sign</a:t>
            </a:r>
            <a:endParaRPr lang="en-US" dirty="0"/>
          </a:p>
        </p:txBody>
      </p:sp>
      <p:sp>
        <p:nvSpPr>
          <p:cNvPr id="8" name="TextBox 7">
            <a:extLst>
              <a:ext uri="{FF2B5EF4-FFF2-40B4-BE49-F238E27FC236}">
                <a16:creationId xmlns:a16="http://schemas.microsoft.com/office/drawing/2014/main" id="{41F88219-038F-1224-7BED-DA9E6230DE42}"/>
              </a:ext>
            </a:extLst>
          </p:cNvPr>
          <p:cNvSpPr txBox="1"/>
          <p:nvPr/>
        </p:nvSpPr>
        <p:spPr>
          <a:xfrm>
            <a:off x="5843745" y="1475234"/>
            <a:ext cx="6242305" cy="5570756"/>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en-US" sz="2400" b="1" dirty="0">
                <a:solidFill>
                  <a:srgbClr val="002060"/>
                </a:solidFill>
                <a:latin typeface="Calibri" panose="020F0502020204030204" pitchFamily="34" charset="0"/>
                <a:cs typeface="Calibri" panose="020F0502020204030204" pitchFamily="34" charset="0"/>
              </a:rPr>
              <a:t>Induction of carpal spasms produced by occlusion of the circulation to the distal arm with a blood pressure cuff for several minutes</a:t>
            </a:r>
          </a:p>
          <a:p>
            <a:pPr marL="342900" indent="-342900">
              <a:spcAft>
                <a:spcPts val="2400"/>
              </a:spcAft>
              <a:buFont typeface="Arial" panose="020B0604020202020204" pitchFamily="34" charset="0"/>
              <a:buChar char="•"/>
            </a:pPr>
            <a:r>
              <a:rPr lang="en-US" sz="2400" b="1" dirty="0">
                <a:solidFill>
                  <a:srgbClr val="002060"/>
                </a:solidFill>
                <a:latin typeface="Calibri" panose="020F0502020204030204" pitchFamily="34" charset="0"/>
                <a:cs typeface="Calibri" panose="020F0502020204030204" pitchFamily="34" charset="0"/>
              </a:rPr>
              <a:t>Carpopedal spasm characterized by </a:t>
            </a:r>
          </a:p>
          <a:p>
            <a:pPr marL="800100" lvl="1" indent="-342900">
              <a:spcAft>
                <a:spcPts val="2400"/>
              </a:spcAft>
              <a:buFont typeface="Arial" panose="020B0604020202020204" pitchFamily="34" charset="0"/>
              <a:buChar char="•"/>
            </a:pPr>
            <a:r>
              <a:rPr lang="en-US" sz="2400" b="1" dirty="0">
                <a:solidFill>
                  <a:srgbClr val="002060"/>
                </a:solidFill>
                <a:latin typeface="Calibri" panose="020F0502020204030204" pitchFamily="34" charset="0"/>
                <a:cs typeface="Calibri" panose="020F0502020204030204" pitchFamily="34" charset="0"/>
              </a:rPr>
              <a:t>Adduction of the thumb</a:t>
            </a:r>
          </a:p>
          <a:p>
            <a:pPr marL="800100" lvl="1" indent="-342900">
              <a:spcAft>
                <a:spcPts val="2400"/>
              </a:spcAft>
              <a:buFont typeface="Arial" panose="020B0604020202020204" pitchFamily="34" charset="0"/>
              <a:buChar char="•"/>
            </a:pPr>
            <a:r>
              <a:rPr lang="en-US" sz="2400" b="1" dirty="0">
                <a:solidFill>
                  <a:srgbClr val="002060"/>
                </a:solidFill>
                <a:latin typeface="Calibri" panose="020F0502020204030204" pitchFamily="34" charset="0"/>
                <a:cs typeface="Calibri" panose="020F0502020204030204" pitchFamily="34" charset="0"/>
              </a:rPr>
              <a:t>Flexion of the </a:t>
            </a:r>
            <a:r>
              <a:rPr lang="en-US" sz="2400" b="1" dirty="0" err="1">
                <a:solidFill>
                  <a:srgbClr val="002060"/>
                </a:solidFill>
                <a:latin typeface="Calibri" panose="020F0502020204030204" pitchFamily="34" charset="0"/>
                <a:cs typeface="Calibri" panose="020F0502020204030204" pitchFamily="34" charset="0"/>
              </a:rPr>
              <a:t>metacarpopalangeal</a:t>
            </a:r>
            <a:r>
              <a:rPr lang="en-US" sz="2400" b="1" dirty="0">
                <a:solidFill>
                  <a:srgbClr val="002060"/>
                </a:solidFill>
                <a:latin typeface="Calibri" panose="020F0502020204030204" pitchFamily="34" charset="0"/>
                <a:cs typeface="Calibri" panose="020F0502020204030204" pitchFamily="34" charset="0"/>
              </a:rPr>
              <a:t> joints</a:t>
            </a:r>
          </a:p>
          <a:p>
            <a:pPr marL="800100" lvl="1" indent="-342900">
              <a:spcAft>
                <a:spcPts val="2400"/>
              </a:spcAft>
              <a:buFont typeface="Arial" panose="020B0604020202020204" pitchFamily="34" charset="0"/>
              <a:buChar char="•"/>
            </a:pPr>
            <a:r>
              <a:rPr lang="en-US" sz="2400" b="1" dirty="0">
                <a:solidFill>
                  <a:srgbClr val="002060"/>
                </a:solidFill>
                <a:latin typeface="Calibri" panose="020F0502020204030204" pitchFamily="34" charset="0"/>
                <a:cs typeface="Calibri" panose="020F0502020204030204" pitchFamily="34" charset="0"/>
              </a:rPr>
              <a:t>Extension of the interphalangeal joints</a:t>
            </a:r>
          </a:p>
          <a:p>
            <a:pPr marL="800100" lvl="1" indent="-342900">
              <a:spcAft>
                <a:spcPts val="2400"/>
              </a:spcAft>
              <a:buFont typeface="Arial" panose="020B0604020202020204" pitchFamily="34" charset="0"/>
              <a:buChar char="•"/>
            </a:pPr>
            <a:r>
              <a:rPr lang="en-US" sz="2400" b="1" dirty="0">
                <a:solidFill>
                  <a:srgbClr val="002060"/>
                </a:solidFill>
                <a:latin typeface="Calibri" panose="020F0502020204030204" pitchFamily="34" charset="0"/>
                <a:cs typeface="Calibri" panose="020F0502020204030204" pitchFamily="34" charset="0"/>
              </a:rPr>
              <a:t>Flexion of the wrist</a:t>
            </a:r>
          </a:p>
          <a:p>
            <a:pPr marL="342900" indent="-342900">
              <a:buFont typeface="Arial" panose="020B0604020202020204" pitchFamily="34" charset="0"/>
              <a:buChar char="•"/>
            </a:pPr>
            <a:endParaRPr lang="en-US" sz="2000" dirty="0"/>
          </a:p>
        </p:txBody>
      </p:sp>
      <p:pic>
        <p:nvPicPr>
          <p:cNvPr id="12" name="Picture 11" descr="A cartoon of a person's arm with a blue cuff&#10;&#10;AI-generated content may be incorrect.">
            <a:extLst>
              <a:ext uri="{FF2B5EF4-FFF2-40B4-BE49-F238E27FC236}">
                <a16:creationId xmlns:a16="http://schemas.microsoft.com/office/drawing/2014/main" id="{B8B5921E-B21D-A774-FE65-7279F6940515}"/>
              </a:ext>
            </a:extLst>
          </p:cNvPr>
          <p:cNvPicPr>
            <a:picLocks noChangeAspect="1"/>
          </p:cNvPicPr>
          <p:nvPr/>
        </p:nvPicPr>
        <p:blipFill>
          <a:blip r:embed="rId2">
            <a:extLst>
              <a:ext uri="{28A0092B-C50C-407E-A947-70E740481C1C}">
                <a14:useLocalDpi xmlns:a14="http://schemas.microsoft.com/office/drawing/2010/main" val="0"/>
              </a:ext>
            </a:extLst>
          </a:blip>
          <a:srcRect l="2623" t="17491" b="9074"/>
          <a:stretch/>
        </p:blipFill>
        <p:spPr>
          <a:xfrm>
            <a:off x="684872" y="1807601"/>
            <a:ext cx="4525684" cy="4349360"/>
          </a:xfrm>
          <a:prstGeom prst="rect">
            <a:avLst/>
          </a:prstGeom>
        </p:spPr>
      </p:pic>
    </p:spTree>
    <p:extLst>
      <p:ext uri="{BB962C8B-B14F-4D97-AF65-F5344CB8AC3E}">
        <p14:creationId xmlns:p14="http://schemas.microsoft.com/office/powerpoint/2010/main" val="376702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0511E-F540-EE24-F1CE-9FD52FD37932}"/>
              </a:ext>
            </a:extLst>
          </p:cNvPr>
          <p:cNvSpPr txBox="1"/>
          <p:nvPr/>
        </p:nvSpPr>
        <p:spPr>
          <a:xfrm>
            <a:off x="93782" y="2771653"/>
            <a:ext cx="3012833" cy="830997"/>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Types of</a:t>
            </a:r>
            <a:r>
              <a:rPr lang="en-US" sz="2400" dirty="0">
                <a:solidFill>
                  <a:srgbClr val="002060"/>
                </a:solidFill>
              </a:rPr>
              <a:t> </a:t>
            </a:r>
            <a:r>
              <a:rPr lang="en-US" sz="2400" b="1" dirty="0">
                <a:solidFill>
                  <a:srgbClr val="002060"/>
                </a:solidFill>
                <a:latin typeface="Calibri" panose="020F0502020204030204" pitchFamily="34" charset="0"/>
                <a:cs typeface="Calibri" panose="020F0502020204030204" pitchFamily="34" charset="0"/>
              </a:rPr>
              <a:t>Hyperparathyroidism</a:t>
            </a:r>
            <a:endParaRPr lang="en-US" sz="2400" dirty="0">
              <a:solidFill>
                <a:srgbClr val="002060"/>
              </a:solidFill>
            </a:endParaRPr>
          </a:p>
        </p:txBody>
      </p:sp>
      <p:sp>
        <p:nvSpPr>
          <p:cNvPr id="4" name="TextBox 3">
            <a:extLst>
              <a:ext uri="{FF2B5EF4-FFF2-40B4-BE49-F238E27FC236}">
                <a16:creationId xmlns:a16="http://schemas.microsoft.com/office/drawing/2014/main" id="{88D517BE-6213-7425-9083-B343F3129A45}"/>
              </a:ext>
            </a:extLst>
          </p:cNvPr>
          <p:cNvSpPr txBox="1"/>
          <p:nvPr/>
        </p:nvSpPr>
        <p:spPr>
          <a:xfrm>
            <a:off x="3897923" y="875600"/>
            <a:ext cx="4173416" cy="461665"/>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Primary hyperparathyroidism</a:t>
            </a:r>
            <a:endParaRPr lang="en-US" sz="2400" dirty="0">
              <a:solidFill>
                <a:schemeClr val="accent6">
                  <a:lumMod val="50000"/>
                </a:schemeClr>
              </a:solidFill>
            </a:endParaRPr>
          </a:p>
        </p:txBody>
      </p:sp>
      <p:sp>
        <p:nvSpPr>
          <p:cNvPr id="5" name="TextBox 4">
            <a:extLst>
              <a:ext uri="{FF2B5EF4-FFF2-40B4-BE49-F238E27FC236}">
                <a16:creationId xmlns:a16="http://schemas.microsoft.com/office/drawing/2014/main" id="{E3BB75A4-DA03-D9B7-F79A-CE311D32965E}"/>
              </a:ext>
            </a:extLst>
          </p:cNvPr>
          <p:cNvSpPr txBox="1"/>
          <p:nvPr/>
        </p:nvSpPr>
        <p:spPr>
          <a:xfrm>
            <a:off x="3897923" y="3025950"/>
            <a:ext cx="4290646" cy="461665"/>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Secondary hyperparathyroidism</a:t>
            </a:r>
            <a:endParaRPr lang="en-US" dirty="0">
              <a:solidFill>
                <a:schemeClr val="accent6">
                  <a:lumMod val="50000"/>
                </a:schemeClr>
              </a:solidFill>
            </a:endParaRPr>
          </a:p>
        </p:txBody>
      </p:sp>
      <p:sp>
        <p:nvSpPr>
          <p:cNvPr id="6" name="TextBox 5">
            <a:extLst>
              <a:ext uri="{FF2B5EF4-FFF2-40B4-BE49-F238E27FC236}">
                <a16:creationId xmlns:a16="http://schemas.microsoft.com/office/drawing/2014/main" id="{535A5ED8-CA9E-E8CD-FF77-E318130824C5}"/>
              </a:ext>
            </a:extLst>
          </p:cNvPr>
          <p:cNvSpPr txBox="1"/>
          <p:nvPr/>
        </p:nvSpPr>
        <p:spPr>
          <a:xfrm>
            <a:off x="3897923" y="5345724"/>
            <a:ext cx="4173416" cy="461665"/>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Tertiary hyperparathyroidism</a:t>
            </a:r>
            <a:endParaRPr lang="en-US" dirty="0">
              <a:solidFill>
                <a:schemeClr val="accent6">
                  <a:lumMod val="50000"/>
                </a:schemeClr>
              </a:solidFill>
            </a:endParaRPr>
          </a:p>
        </p:txBody>
      </p:sp>
      <p:sp>
        <p:nvSpPr>
          <p:cNvPr id="7" name="TextBox 6">
            <a:extLst>
              <a:ext uri="{FF2B5EF4-FFF2-40B4-BE49-F238E27FC236}">
                <a16:creationId xmlns:a16="http://schemas.microsoft.com/office/drawing/2014/main" id="{BB256E01-CA4F-7BD5-BF12-C0C4D040BF32}"/>
              </a:ext>
            </a:extLst>
          </p:cNvPr>
          <p:cNvSpPr txBox="1"/>
          <p:nvPr/>
        </p:nvSpPr>
        <p:spPr>
          <a:xfrm>
            <a:off x="8223740" y="726865"/>
            <a:ext cx="3681046" cy="1323439"/>
          </a:xfrm>
          <a:prstGeom prst="rect">
            <a:avLst/>
          </a:prstGeom>
          <a:noFill/>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An </a:t>
            </a:r>
            <a:r>
              <a:rPr lang="en-US" sz="2000" b="1" dirty="0">
                <a:solidFill>
                  <a:srgbClr val="0070C0"/>
                </a:solidFill>
                <a:latin typeface="Calibri" panose="020F0502020204030204" pitchFamily="34" charset="0"/>
                <a:cs typeface="Calibri" panose="020F0502020204030204" pitchFamily="34" charset="0"/>
              </a:rPr>
              <a:t>autonomous</a:t>
            </a:r>
            <a:r>
              <a:rPr lang="en-US" sz="2000" b="1" dirty="0">
                <a:solidFill>
                  <a:srgbClr val="0070C0"/>
                </a:solidFill>
                <a:highlight>
                  <a:srgbClr val="FFFF00"/>
                </a:highlight>
                <a:latin typeface="Calibri" panose="020F0502020204030204" pitchFamily="34" charset="0"/>
                <a:cs typeface="Calibri" panose="020F0502020204030204" pitchFamily="34" charset="0"/>
              </a:rPr>
              <a:t> </a:t>
            </a:r>
            <a:r>
              <a:rPr lang="en-US" sz="2000" b="1" dirty="0">
                <a:solidFill>
                  <a:srgbClr val="0070C0"/>
                </a:solidFill>
                <a:latin typeface="Calibri" panose="020F0502020204030204" pitchFamily="34" charset="0"/>
                <a:cs typeface="Calibri" panose="020F0502020204030204" pitchFamily="34" charset="0"/>
              </a:rPr>
              <a:t>overproduction of PTH</a:t>
            </a:r>
            <a:r>
              <a:rPr lang="en-US" sz="2000" b="1" dirty="0">
                <a:solidFill>
                  <a:srgbClr val="002060"/>
                </a:solidFill>
                <a:latin typeface="Calibri" panose="020F0502020204030204" pitchFamily="34" charset="0"/>
                <a:cs typeface="Calibri" panose="020F0502020204030204" pitchFamily="34" charset="0"/>
              </a:rPr>
              <a:t>, usually resulting from an adenoma or hyperplasia of parathyroid tissue</a:t>
            </a:r>
            <a:endParaRPr lang="en-US" sz="2000" dirty="0"/>
          </a:p>
        </p:txBody>
      </p:sp>
      <p:sp>
        <p:nvSpPr>
          <p:cNvPr id="8" name="TextBox 7">
            <a:extLst>
              <a:ext uri="{FF2B5EF4-FFF2-40B4-BE49-F238E27FC236}">
                <a16:creationId xmlns:a16="http://schemas.microsoft.com/office/drawing/2014/main" id="{2F039DF3-C2B4-1B80-A03D-69F633A17B67}"/>
              </a:ext>
            </a:extLst>
          </p:cNvPr>
          <p:cNvSpPr txBox="1"/>
          <p:nvPr/>
        </p:nvSpPr>
        <p:spPr>
          <a:xfrm>
            <a:off x="8346834" y="2913201"/>
            <a:ext cx="3681046" cy="1323439"/>
          </a:xfrm>
          <a:prstGeom prst="rect">
            <a:avLst/>
          </a:prstGeom>
          <a:noFill/>
        </p:spPr>
        <p:txBody>
          <a:bodyPr wrap="square" rtlCol="0">
            <a:spAutoFit/>
          </a:bodyPr>
          <a:lstStyle/>
          <a:p>
            <a:pPr algn="ctr"/>
            <a:r>
              <a:rPr lang="en-US" sz="2000" b="1" dirty="0">
                <a:solidFill>
                  <a:srgbClr val="0070C0"/>
                </a:solidFill>
                <a:latin typeface="Calibri" panose="020F0502020204030204" pitchFamily="34" charset="0"/>
                <a:cs typeface="Calibri" panose="020F0502020204030204" pitchFamily="34" charset="0"/>
              </a:rPr>
              <a:t>Compensatory hypersecretion of PTH </a:t>
            </a:r>
            <a:r>
              <a:rPr lang="en-US" sz="2000" b="1" dirty="0">
                <a:solidFill>
                  <a:srgbClr val="002060"/>
                </a:solidFill>
                <a:latin typeface="Calibri" panose="020F0502020204030204" pitchFamily="34" charset="0"/>
                <a:cs typeface="Calibri" panose="020F0502020204030204" pitchFamily="34" charset="0"/>
              </a:rPr>
              <a:t>in response to </a:t>
            </a:r>
            <a:r>
              <a:rPr lang="en-US" sz="2000" b="1" dirty="0">
                <a:solidFill>
                  <a:srgbClr val="0070C0"/>
                </a:solidFill>
                <a:latin typeface="Calibri" panose="020F0502020204030204" pitchFamily="34" charset="0"/>
                <a:cs typeface="Calibri" panose="020F0502020204030204" pitchFamily="34" charset="0"/>
              </a:rPr>
              <a:t>prolonged hypocalcemia,</a:t>
            </a:r>
            <a:r>
              <a:rPr lang="en-US" sz="2000" b="1" dirty="0">
                <a:solidFill>
                  <a:srgbClr val="002060"/>
                </a:solidFill>
                <a:latin typeface="Calibri" panose="020F0502020204030204" pitchFamily="34" charset="0"/>
                <a:cs typeface="Calibri" panose="020F0502020204030204" pitchFamily="34" charset="0"/>
              </a:rPr>
              <a:t> most commonly from chronic renal failure</a:t>
            </a:r>
          </a:p>
        </p:txBody>
      </p:sp>
      <p:sp>
        <p:nvSpPr>
          <p:cNvPr id="9" name="TextBox 8">
            <a:extLst>
              <a:ext uri="{FF2B5EF4-FFF2-40B4-BE49-F238E27FC236}">
                <a16:creationId xmlns:a16="http://schemas.microsoft.com/office/drawing/2014/main" id="{FEA3C1E5-1DE1-835E-1540-073886719960}"/>
              </a:ext>
            </a:extLst>
          </p:cNvPr>
          <p:cNvSpPr txBox="1"/>
          <p:nvPr/>
        </p:nvSpPr>
        <p:spPr>
          <a:xfrm>
            <a:off x="8223740" y="5099538"/>
            <a:ext cx="3804140" cy="1323439"/>
          </a:xfrm>
          <a:prstGeom prst="rect">
            <a:avLst/>
          </a:prstGeom>
          <a:noFill/>
        </p:spPr>
        <p:txBody>
          <a:bodyPr wrap="square" rtlCol="0">
            <a:spAutoFit/>
          </a:bodyPr>
          <a:lstStyle/>
          <a:p>
            <a:pPr algn="ctr"/>
            <a:r>
              <a:rPr lang="en-US" sz="2000" b="1" dirty="0">
                <a:solidFill>
                  <a:srgbClr val="0070C0"/>
                </a:solidFill>
                <a:latin typeface="Calibri" panose="020F0502020204030204" pitchFamily="34" charset="0"/>
                <a:cs typeface="Calibri" panose="020F0502020204030204" pitchFamily="34" charset="0"/>
              </a:rPr>
              <a:t>persistent hypersecretion of PTH</a:t>
            </a:r>
            <a:r>
              <a:rPr lang="en-US" sz="2000" b="1" dirty="0">
                <a:solidFill>
                  <a:srgbClr val="002060"/>
                </a:solidFill>
                <a:latin typeface="Calibri" panose="020F0502020204030204" pitchFamily="34" charset="0"/>
                <a:cs typeface="Calibri" panose="020F0502020204030204" pitchFamily="34" charset="0"/>
              </a:rPr>
              <a:t>, even </a:t>
            </a:r>
            <a:r>
              <a:rPr lang="en-US" sz="2000" b="1" dirty="0">
                <a:solidFill>
                  <a:srgbClr val="0070C0"/>
                </a:solidFill>
                <a:latin typeface="Calibri" panose="020F0502020204030204" pitchFamily="34" charset="0"/>
                <a:cs typeface="Calibri" panose="020F0502020204030204" pitchFamily="34" charset="0"/>
              </a:rPr>
              <a:t>after the cause of prolonged hypocalcemia is corrected </a:t>
            </a:r>
            <a:r>
              <a:rPr lang="en-US" sz="2000" b="1" dirty="0">
                <a:solidFill>
                  <a:srgbClr val="002060"/>
                </a:solidFill>
                <a:latin typeface="Calibri" panose="020F0502020204030204" pitchFamily="34" charset="0"/>
                <a:cs typeface="Calibri" panose="020F0502020204030204" pitchFamily="34" charset="0"/>
              </a:rPr>
              <a:t>(e.g., after renal transplant</a:t>
            </a:r>
            <a:endParaRPr lang="en-US" sz="2000" dirty="0"/>
          </a:p>
        </p:txBody>
      </p:sp>
      <p:cxnSp>
        <p:nvCxnSpPr>
          <p:cNvPr id="11" name="Straight Connector 10">
            <a:extLst>
              <a:ext uri="{FF2B5EF4-FFF2-40B4-BE49-F238E27FC236}">
                <a16:creationId xmlns:a16="http://schemas.microsoft.com/office/drawing/2014/main" id="{08F5F57A-355A-628E-B350-36F1D48E2049}"/>
              </a:ext>
            </a:extLst>
          </p:cNvPr>
          <p:cNvCxnSpPr/>
          <p:nvPr/>
        </p:nvCxnSpPr>
        <p:spPr>
          <a:xfrm>
            <a:off x="3106615" y="1125415"/>
            <a:ext cx="0" cy="4384431"/>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2248BB93-EA98-80D0-0BD2-3C0CFE0BBBF9}"/>
              </a:ext>
            </a:extLst>
          </p:cNvPr>
          <p:cNvCxnSpPr/>
          <p:nvPr/>
        </p:nvCxnSpPr>
        <p:spPr>
          <a:xfrm>
            <a:off x="3094892" y="1125415"/>
            <a:ext cx="5744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E19112EC-50D1-9A68-A1A0-C417801983B7}"/>
              </a:ext>
            </a:extLst>
          </p:cNvPr>
          <p:cNvCxnSpPr/>
          <p:nvPr/>
        </p:nvCxnSpPr>
        <p:spPr>
          <a:xfrm>
            <a:off x="3106615" y="3200400"/>
            <a:ext cx="5744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CC28E267-FB38-C285-BF2B-55565E893AD4}"/>
              </a:ext>
            </a:extLst>
          </p:cNvPr>
          <p:cNvCxnSpPr/>
          <p:nvPr/>
        </p:nvCxnSpPr>
        <p:spPr>
          <a:xfrm>
            <a:off x="3094892" y="5533292"/>
            <a:ext cx="5744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9AD12296-97DC-8968-4EBC-C0E728B0101B}"/>
              </a:ext>
            </a:extLst>
          </p:cNvPr>
          <p:cNvSpPr>
            <a:spLocks noGrp="1"/>
          </p:cNvSpPr>
          <p:nvPr>
            <p:ph type="title"/>
          </p:nvPr>
        </p:nvSpPr>
        <p:spPr>
          <a:xfrm>
            <a:off x="838200" y="1"/>
            <a:ext cx="10515600" cy="770672"/>
          </a:xfrm>
        </p:spPr>
        <p:txBody>
          <a:bodyPr>
            <a:normAutofit/>
          </a:body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HYPERPARATHYROIDISM</a:t>
            </a:r>
            <a:endParaRPr lang="en-US" sz="3200" dirty="0"/>
          </a:p>
        </p:txBody>
      </p:sp>
    </p:spTree>
    <p:extLst>
      <p:ext uri="{BB962C8B-B14F-4D97-AF65-F5344CB8AC3E}">
        <p14:creationId xmlns:p14="http://schemas.microsoft.com/office/powerpoint/2010/main" val="1125047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4737A-A9A6-C69E-5AC8-06D1EFA147FE}"/>
              </a:ext>
            </a:extLst>
          </p:cNvPr>
          <p:cNvSpPr txBox="1"/>
          <p:nvPr/>
        </p:nvSpPr>
        <p:spPr>
          <a:xfrm>
            <a:off x="6034545" y="2929715"/>
            <a:ext cx="5319255" cy="2246769"/>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Elicited by tapping the fascial nerve just anterior to the ear will elicit contraction of the ipsilateral fascial muscles, eye, mouth and nose  </a:t>
            </a:r>
          </a:p>
        </p:txBody>
      </p:sp>
      <p:sp>
        <p:nvSpPr>
          <p:cNvPr id="6" name="Title 1">
            <a:extLst>
              <a:ext uri="{FF2B5EF4-FFF2-40B4-BE49-F238E27FC236}">
                <a16:creationId xmlns:a16="http://schemas.microsoft.com/office/drawing/2014/main" id="{46000547-F62D-C88B-7E11-9429E0D7D304}"/>
              </a:ext>
            </a:extLst>
          </p:cNvPr>
          <p:cNvSpPr txBox="1">
            <a:spLocks noGrp="1"/>
          </p:cNvSpPr>
          <p:nvPr>
            <p:ph type="title"/>
          </p:nvPr>
        </p:nvSpPr>
        <p:spPr>
          <a:xfrm>
            <a:off x="838200" y="116066"/>
            <a:ext cx="10515600" cy="985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2">
                    <a:lumMod val="50000"/>
                  </a:schemeClr>
                </a:solidFill>
                <a:latin typeface="Calibri" panose="020F0502020204030204" pitchFamily="34" charset="0"/>
                <a:cs typeface="Calibri" panose="020F0502020204030204" pitchFamily="34" charset="0"/>
              </a:rPr>
              <a:t>HYPOPARATHYROIDISM</a:t>
            </a:r>
            <a:br>
              <a:rPr lang="en-US" sz="3200" b="1" dirty="0">
                <a:solidFill>
                  <a:schemeClr val="accent2">
                    <a:lumMod val="50000"/>
                  </a:schemeClr>
                </a:solidFill>
                <a:latin typeface="Calibri" panose="020F0502020204030204" pitchFamily="34" charset="0"/>
                <a:cs typeface="Calibri" panose="020F0502020204030204" pitchFamily="34" charset="0"/>
              </a:rPr>
            </a:br>
            <a:r>
              <a:rPr lang="en-US" sz="3200" b="1" dirty="0">
                <a:solidFill>
                  <a:srgbClr val="7030A0"/>
                </a:solidFill>
                <a:latin typeface="Calibri" panose="020F0502020204030204" pitchFamily="34" charset="0"/>
                <a:cs typeface="Calibri" panose="020F0502020204030204" pitchFamily="34" charset="0"/>
              </a:rPr>
              <a:t>Clinical features</a:t>
            </a:r>
            <a:r>
              <a:rPr lang="en-US" sz="3200" b="1" dirty="0">
                <a:solidFill>
                  <a:schemeClr val="accent2">
                    <a:lumMod val="50000"/>
                  </a:schemeClr>
                </a:solidFill>
                <a:latin typeface="Calibri" panose="020F0502020204030204" pitchFamily="34" charset="0"/>
                <a:cs typeface="Calibri" panose="020F0502020204030204" pitchFamily="34" charset="0"/>
              </a:rPr>
              <a:t> </a:t>
            </a:r>
            <a:endParaRPr lang="en-US" sz="4000" dirty="0"/>
          </a:p>
        </p:txBody>
      </p:sp>
      <p:sp>
        <p:nvSpPr>
          <p:cNvPr id="7" name="TextBox 6">
            <a:extLst>
              <a:ext uri="{FF2B5EF4-FFF2-40B4-BE49-F238E27FC236}">
                <a16:creationId xmlns:a16="http://schemas.microsoft.com/office/drawing/2014/main" id="{4AD50891-1595-ADE1-5930-E0C02ECF5249}"/>
              </a:ext>
            </a:extLst>
          </p:cNvPr>
          <p:cNvSpPr txBox="1"/>
          <p:nvPr/>
        </p:nvSpPr>
        <p:spPr>
          <a:xfrm>
            <a:off x="4651248" y="1273602"/>
            <a:ext cx="2889504" cy="523220"/>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en-US" sz="2800" b="1" dirty="0">
                <a:solidFill>
                  <a:srgbClr val="0070C0"/>
                </a:solidFill>
                <a:latin typeface="Calibri" panose="020F0502020204030204" pitchFamily="34" charset="0"/>
                <a:cs typeface="Calibri" panose="020F0502020204030204" pitchFamily="34" charset="0"/>
              </a:rPr>
              <a:t>CHVOSTEKS SIGN</a:t>
            </a:r>
            <a:endParaRPr lang="en-US" sz="2400" b="1" dirty="0">
              <a:solidFill>
                <a:srgbClr val="0070C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33428F9-B1B9-2B29-2244-ED8A66802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959338"/>
            <a:ext cx="4538472" cy="4677583"/>
          </a:xfrm>
          <a:prstGeom prst="rect">
            <a:avLst/>
          </a:prstGeom>
        </p:spPr>
      </p:pic>
    </p:spTree>
    <p:extLst>
      <p:ext uri="{BB962C8B-B14F-4D97-AF65-F5344CB8AC3E}">
        <p14:creationId xmlns:p14="http://schemas.microsoft.com/office/powerpoint/2010/main" val="3634675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EF504-1760-AC59-AF35-93ED1F787A89}"/>
              </a:ext>
            </a:extLst>
          </p:cNvPr>
          <p:cNvSpPr>
            <a:spLocks noGrp="1"/>
          </p:cNvSpPr>
          <p:nvPr>
            <p:ph idx="1"/>
          </p:nvPr>
        </p:nvSpPr>
        <p:spPr>
          <a:xfrm>
            <a:off x="211015" y="832338"/>
            <a:ext cx="11875477" cy="5873262"/>
          </a:xfrm>
        </p:spPr>
        <p:txBody>
          <a:bodyPr>
            <a:normAutofit lnSpcReduction="10000"/>
          </a:bodyPr>
          <a:lstStyle/>
          <a:p>
            <a:pPr>
              <a:spcAft>
                <a:spcPts val="1200"/>
              </a:spcAft>
            </a:pPr>
            <a:r>
              <a:rPr lang="en-US" b="1" dirty="0">
                <a:solidFill>
                  <a:srgbClr val="00B050"/>
                </a:solidFill>
                <a:latin typeface="Calibri" panose="020F0502020204030204" pitchFamily="34" charset="0"/>
                <a:cs typeface="Calibri" panose="020F0502020204030204" pitchFamily="34" charset="0"/>
              </a:rPr>
              <a:t>Clinical Features</a:t>
            </a:r>
            <a:endParaRPr lang="en-US" b="1" dirty="0">
              <a:solidFill>
                <a:srgbClr val="002060"/>
              </a:solidFill>
              <a:latin typeface="Calibri" panose="020F0502020204030204" pitchFamily="34" charset="0"/>
              <a:cs typeface="Calibri" panose="020F0502020204030204" pitchFamily="34" charset="0"/>
            </a:endParaRPr>
          </a:p>
          <a:p>
            <a:pPr>
              <a:spcAft>
                <a:spcPts val="1200"/>
              </a:spcAft>
            </a:pPr>
            <a:r>
              <a:rPr lang="en-US" b="1" dirty="0">
                <a:solidFill>
                  <a:srgbClr val="0070C0"/>
                </a:solidFill>
                <a:latin typeface="Calibri" panose="020F0502020204030204" pitchFamily="34" charset="0"/>
                <a:cs typeface="Calibri" panose="020F0502020204030204" pitchFamily="34" charset="0"/>
              </a:rPr>
              <a:t>Mental status changes </a:t>
            </a:r>
            <a:r>
              <a:rPr lang="en-US" b="1" dirty="0">
                <a:solidFill>
                  <a:srgbClr val="002060"/>
                </a:solidFill>
                <a:latin typeface="Calibri" panose="020F0502020204030204" pitchFamily="34" charset="0"/>
                <a:cs typeface="Calibri" panose="020F0502020204030204" pitchFamily="34" charset="0"/>
              </a:rPr>
              <a:t>include emotional instability, anxiety and depression, confusional states, hallucinations, and frank psychosis</a:t>
            </a:r>
          </a:p>
          <a:p>
            <a:pPr>
              <a:spcAft>
                <a:spcPts val="1200"/>
              </a:spcAft>
            </a:pPr>
            <a:r>
              <a:rPr lang="en-US" b="1" dirty="0">
                <a:solidFill>
                  <a:srgbClr val="0070C0"/>
                </a:solidFill>
                <a:latin typeface="Calibri" panose="020F0502020204030204" pitchFamily="34" charset="0"/>
                <a:cs typeface="Calibri" panose="020F0502020204030204" pitchFamily="34" charset="0"/>
              </a:rPr>
              <a:t>Intracranial manifestations </a:t>
            </a:r>
            <a:r>
              <a:rPr lang="en-US" b="1" dirty="0">
                <a:solidFill>
                  <a:srgbClr val="002060"/>
                </a:solidFill>
                <a:latin typeface="Calibri" panose="020F0502020204030204" pitchFamily="34" charset="0"/>
                <a:cs typeface="Calibri" panose="020F0502020204030204" pitchFamily="34" charset="0"/>
              </a:rPr>
              <a:t>include calcifications of the basal ganglia, parkinsonian-like movement disorders, and increased intracranial pressure with resultant papilledema</a:t>
            </a:r>
          </a:p>
          <a:p>
            <a:pPr>
              <a:spcAft>
                <a:spcPts val="1200"/>
              </a:spcAft>
            </a:pPr>
            <a:r>
              <a:rPr lang="en-US" b="1" dirty="0">
                <a:solidFill>
                  <a:srgbClr val="0070C0"/>
                </a:solidFill>
                <a:latin typeface="Calibri" panose="020F0502020204030204" pitchFamily="34" charset="0"/>
                <a:cs typeface="Calibri" panose="020F0502020204030204" pitchFamily="34" charset="0"/>
              </a:rPr>
              <a:t>Ocular disease </a:t>
            </a:r>
            <a:r>
              <a:rPr lang="en-US" b="1" dirty="0">
                <a:solidFill>
                  <a:srgbClr val="002060"/>
                </a:solidFill>
                <a:latin typeface="Calibri" panose="020F0502020204030204" pitchFamily="34" charset="0"/>
                <a:cs typeface="Calibri" panose="020F0502020204030204" pitchFamily="34" charset="0"/>
              </a:rPr>
              <a:t>takes the form of calcification of the lens and cataract formation</a:t>
            </a:r>
          </a:p>
          <a:p>
            <a:pPr>
              <a:spcAft>
                <a:spcPts val="1200"/>
              </a:spcAft>
            </a:pPr>
            <a:r>
              <a:rPr lang="en-US" b="1" dirty="0">
                <a:solidFill>
                  <a:srgbClr val="0070C0"/>
                </a:solidFill>
                <a:latin typeface="Calibri" panose="020F0502020204030204" pitchFamily="34" charset="0"/>
                <a:cs typeface="Calibri" panose="020F0502020204030204" pitchFamily="34" charset="0"/>
              </a:rPr>
              <a:t>Cardiovascular manifestations </a:t>
            </a:r>
            <a:r>
              <a:rPr lang="en-US" b="1" dirty="0">
                <a:solidFill>
                  <a:srgbClr val="002060"/>
                </a:solidFill>
                <a:latin typeface="Calibri" panose="020F0502020204030204" pitchFamily="34" charset="0"/>
                <a:cs typeface="Calibri" panose="020F0502020204030204" pitchFamily="34" charset="0"/>
              </a:rPr>
              <a:t>include a conduction defect that produces a characteristic prolongation of the QT interval in the electrocardiogram</a:t>
            </a:r>
          </a:p>
          <a:p>
            <a:pPr>
              <a:spcAft>
                <a:spcPts val="1200"/>
              </a:spcAft>
            </a:pPr>
            <a:r>
              <a:rPr lang="en-US" b="1" dirty="0">
                <a:solidFill>
                  <a:srgbClr val="0070C0"/>
                </a:solidFill>
                <a:latin typeface="Calibri" panose="020F0502020204030204" pitchFamily="34" charset="0"/>
                <a:cs typeface="Calibri" panose="020F0502020204030204" pitchFamily="34" charset="0"/>
              </a:rPr>
              <a:t>Dental abnormalities </a:t>
            </a:r>
            <a:r>
              <a:rPr lang="en-US" b="1" dirty="0">
                <a:solidFill>
                  <a:srgbClr val="002060"/>
                </a:solidFill>
                <a:latin typeface="Calibri" panose="020F0502020204030204" pitchFamily="34" charset="0"/>
                <a:cs typeface="Calibri" panose="020F0502020204030204" pitchFamily="34" charset="0"/>
              </a:rPr>
              <a:t>occur when hypocalcemia is present during early development</a:t>
            </a:r>
          </a:p>
        </p:txBody>
      </p:sp>
      <p:sp>
        <p:nvSpPr>
          <p:cNvPr id="4" name="Title 1">
            <a:extLst>
              <a:ext uri="{FF2B5EF4-FFF2-40B4-BE49-F238E27FC236}">
                <a16:creationId xmlns:a16="http://schemas.microsoft.com/office/drawing/2014/main" id="{BF57E7D6-F678-5456-1E63-EE8FD3175080}"/>
              </a:ext>
            </a:extLst>
          </p:cNvPr>
          <p:cNvSpPr txBox="1">
            <a:spLocks noGrp="1"/>
          </p:cNvSpPr>
          <p:nvPr>
            <p:ph type="title"/>
          </p:nvPr>
        </p:nvSpPr>
        <p:spPr>
          <a:xfrm>
            <a:off x="978877" y="0"/>
            <a:ext cx="10515600" cy="1006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2">
                    <a:lumMod val="50000"/>
                  </a:schemeClr>
                </a:solidFill>
                <a:latin typeface="Calibri" panose="020F0502020204030204" pitchFamily="34" charset="0"/>
                <a:cs typeface="Calibri" panose="020F0502020204030204" pitchFamily="34" charset="0"/>
              </a:rPr>
              <a:t>HYPOPARATHYROIDISM</a:t>
            </a:r>
            <a:endParaRPr lang="en-US" b="1" dirty="0">
              <a:solidFill>
                <a:schemeClr val="accent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255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4500-A782-2F8F-6808-14B4B74E0E0C}"/>
              </a:ext>
            </a:extLst>
          </p:cNvPr>
          <p:cNvSpPr>
            <a:spLocks noGrp="1"/>
          </p:cNvSpPr>
          <p:nvPr>
            <p:ph type="title"/>
          </p:nvPr>
        </p:nvSpPr>
        <p:spPr>
          <a:xfrm>
            <a:off x="838200" y="18255"/>
            <a:ext cx="10515600" cy="943037"/>
          </a:xfrm>
        </p:spPr>
        <p:txBody>
          <a:bodyPr/>
          <a:lstStyle/>
          <a:p>
            <a:pPr algn="ctr"/>
            <a:r>
              <a:rPr lang="en-US" sz="3600" b="1" dirty="0">
                <a:solidFill>
                  <a:schemeClr val="accent2">
                    <a:lumMod val="50000"/>
                  </a:schemeClr>
                </a:solidFill>
                <a:latin typeface="Calibri" panose="020F0502020204030204" pitchFamily="34" charset="0"/>
                <a:cs typeface="Calibri" panose="020F0502020204030204" pitchFamily="34" charset="0"/>
              </a:rPr>
              <a:t>PSEUDOHYPOPARATHYROIDISM</a:t>
            </a:r>
            <a:endParaRPr lang="en-US" b="1" dirty="0">
              <a:solidFill>
                <a:schemeClr val="accent2">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80B0A1-94CC-1363-6E8A-50949928F14B}"/>
              </a:ext>
            </a:extLst>
          </p:cNvPr>
          <p:cNvSpPr>
            <a:spLocks noGrp="1"/>
          </p:cNvSpPr>
          <p:nvPr>
            <p:ph idx="1"/>
          </p:nvPr>
        </p:nvSpPr>
        <p:spPr>
          <a:xfrm>
            <a:off x="199291" y="961292"/>
            <a:ext cx="11898924" cy="5896708"/>
          </a:xfrm>
        </p:spPr>
        <p:txBody>
          <a:bodyPr>
            <a:normAutofit lnSpcReduction="10000"/>
          </a:bodyPr>
          <a:lstStyle/>
          <a:p>
            <a:pPr>
              <a:spcAft>
                <a:spcPts val="1800"/>
              </a:spcAft>
            </a:pPr>
            <a:r>
              <a:rPr lang="en-US" b="1" dirty="0">
                <a:solidFill>
                  <a:srgbClr val="002060"/>
                </a:solidFill>
                <a:latin typeface="Calibri" panose="020F0502020204030204" pitchFamily="34" charset="0"/>
                <a:cs typeface="Calibri" panose="020F0502020204030204" pitchFamily="34" charset="0"/>
              </a:rPr>
              <a:t>Hypoparathyroidism occurs because of </a:t>
            </a:r>
            <a:r>
              <a:rPr lang="en-US" b="1" dirty="0">
                <a:solidFill>
                  <a:srgbClr val="0070C0"/>
                </a:solidFill>
                <a:latin typeface="Calibri" panose="020F0502020204030204" pitchFamily="34" charset="0"/>
                <a:cs typeface="Calibri" panose="020F0502020204030204" pitchFamily="34" charset="0"/>
              </a:rPr>
              <a:t>end-organ resistance to the actions of PTH</a:t>
            </a:r>
          </a:p>
          <a:p>
            <a:pPr>
              <a:spcAft>
                <a:spcPts val="1800"/>
              </a:spcAft>
            </a:pPr>
            <a:r>
              <a:rPr lang="en-US" b="1" dirty="0">
                <a:solidFill>
                  <a:srgbClr val="002060"/>
                </a:solidFill>
                <a:latin typeface="Calibri" panose="020F0502020204030204" pitchFamily="34" charset="0"/>
                <a:cs typeface="Calibri" panose="020F0502020204030204" pitchFamily="34" charset="0"/>
              </a:rPr>
              <a:t>Serum PTH levels are </a:t>
            </a:r>
            <a:r>
              <a:rPr lang="en-US" b="1" dirty="0">
                <a:solidFill>
                  <a:srgbClr val="0070C0"/>
                </a:solidFill>
                <a:latin typeface="Calibri" panose="020F0502020204030204" pitchFamily="34" charset="0"/>
                <a:cs typeface="Calibri" panose="020F0502020204030204" pitchFamily="34" charset="0"/>
              </a:rPr>
              <a:t>normal or elevated</a:t>
            </a:r>
          </a:p>
          <a:p>
            <a:pPr>
              <a:spcAft>
                <a:spcPts val="1800"/>
              </a:spcAft>
            </a:pPr>
            <a:r>
              <a:rPr lang="en-US" b="1" dirty="0">
                <a:solidFill>
                  <a:srgbClr val="002060"/>
                </a:solidFill>
                <a:latin typeface="Calibri" panose="020F0502020204030204" pitchFamily="34" charset="0"/>
                <a:cs typeface="Calibri" panose="020F0502020204030204" pitchFamily="34" charset="0"/>
              </a:rPr>
              <a:t>In one form of pseudohypoparathyroidism, there is end-organ resistance to TSH and FSH/LH as well as PTH</a:t>
            </a:r>
          </a:p>
          <a:p>
            <a:pPr>
              <a:spcAft>
                <a:spcPts val="1800"/>
              </a:spcAft>
            </a:pPr>
            <a:r>
              <a:rPr lang="en-US" b="1" dirty="0">
                <a:solidFill>
                  <a:srgbClr val="002060"/>
                </a:solidFill>
                <a:latin typeface="Calibri" panose="020F0502020204030204" pitchFamily="34" charset="0"/>
                <a:cs typeface="Calibri" panose="020F0502020204030204" pitchFamily="34" charset="0"/>
              </a:rPr>
              <a:t>All of these hormones signal via G-protein–coupled receptors, and the disorder results from </a:t>
            </a:r>
            <a:r>
              <a:rPr lang="en-US" b="1" dirty="0">
                <a:solidFill>
                  <a:srgbClr val="0070C0"/>
                </a:solidFill>
                <a:latin typeface="Calibri" panose="020F0502020204030204" pitchFamily="34" charset="0"/>
                <a:cs typeface="Calibri" panose="020F0502020204030204" pitchFamily="34" charset="0"/>
              </a:rPr>
              <a:t>genetic defects leading to deficiency of alpha subunit of stimulatory G protein, </a:t>
            </a:r>
            <a:r>
              <a:rPr lang="en-US" b="1" dirty="0">
                <a:solidFill>
                  <a:srgbClr val="002060"/>
                </a:solidFill>
                <a:latin typeface="Calibri" panose="020F0502020204030204" pitchFamily="34" charset="0"/>
                <a:cs typeface="Calibri" panose="020F0502020204030204" pitchFamily="34" charset="0"/>
              </a:rPr>
              <a:t>a key regulator of cAMP pathway</a:t>
            </a:r>
          </a:p>
          <a:p>
            <a:pPr>
              <a:spcAft>
                <a:spcPts val="1800"/>
              </a:spcAft>
            </a:pPr>
            <a:r>
              <a:rPr lang="en-US" b="1">
                <a:solidFill>
                  <a:srgbClr val="002060"/>
                </a:solidFill>
                <a:latin typeface="Calibri" panose="020F0502020204030204" pitchFamily="34" charset="0"/>
                <a:cs typeface="Calibri" panose="020F0502020204030204" pitchFamily="34" charset="0"/>
              </a:rPr>
              <a:t>TSH </a:t>
            </a:r>
            <a:r>
              <a:rPr lang="en-US" b="1" dirty="0">
                <a:solidFill>
                  <a:srgbClr val="002060"/>
                </a:solidFill>
                <a:latin typeface="Calibri" panose="020F0502020204030204" pitchFamily="34" charset="0"/>
                <a:cs typeface="Calibri" panose="020F0502020204030204" pitchFamily="34" charset="0"/>
              </a:rPr>
              <a:t>resistance is the most obvious clinical manifestation</a:t>
            </a:r>
          </a:p>
          <a:p>
            <a:pPr>
              <a:spcAft>
                <a:spcPts val="1800"/>
              </a:spcAft>
            </a:pPr>
            <a:r>
              <a:rPr lang="en-US" b="1" dirty="0">
                <a:solidFill>
                  <a:srgbClr val="002060"/>
                </a:solidFill>
                <a:latin typeface="Calibri" panose="020F0502020204030204" pitchFamily="34" charset="0"/>
                <a:cs typeface="Calibri" panose="020F0502020204030204" pitchFamily="34" charset="0"/>
              </a:rPr>
              <a:t>It presents as hypocalcemia, hyperphosphatemia, and elevated circulating PTH</a:t>
            </a:r>
          </a:p>
        </p:txBody>
      </p:sp>
    </p:spTree>
    <p:extLst>
      <p:ext uri="{BB962C8B-B14F-4D97-AF65-F5344CB8AC3E}">
        <p14:creationId xmlns:p14="http://schemas.microsoft.com/office/powerpoint/2010/main" val="2550111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BA6D3B-B3FF-B42A-28F9-0793ED5886C5}"/>
              </a:ext>
            </a:extLst>
          </p:cNvPr>
          <p:cNvSpPr txBox="1">
            <a:spLocks noGrp="1"/>
          </p:cNvSpPr>
          <p:nvPr>
            <p:ph type="title"/>
          </p:nvPr>
        </p:nvSpPr>
        <p:spPr>
          <a:xfrm>
            <a:off x="947928" y="1"/>
            <a:ext cx="10515600" cy="64692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HYPOPARATHYROIDISM - </a:t>
            </a:r>
            <a:r>
              <a:rPr lang="en-US" sz="2400" b="1" dirty="0">
                <a:solidFill>
                  <a:srgbClr val="7030A0"/>
                </a:solidFill>
                <a:latin typeface="Calibri" panose="020F0502020204030204" pitchFamily="34" charset="0"/>
                <a:cs typeface="Calibri" panose="020F0502020204030204" pitchFamily="34" charset="0"/>
              </a:rPr>
              <a:t>LABORATORY DIAGNOSIS</a:t>
            </a:r>
            <a:r>
              <a:rPr lang="en-US" sz="4400" b="1" dirty="0">
                <a:solidFill>
                  <a:srgbClr val="7030A0"/>
                </a:solidFill>
                <a:latin typeface="Calibri" panose="020F0502020204030204" pitchFamily="34" charset="0"/>
                <a:cs typeface="Calibri" panose="020F0502020204030204" pitchFamily="34" charset="0"/>
              </a:rPr>
              <a:t> </a:t>
            </a:r>
            <a:endParaRPr lang="en-US" b="1" dirty="0">
              <a:solidFill>
                <a:srgbClr val="7030A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228EA89-7A58-A220-0E00-ADDD5362A014}"/>
              </a:ext>
            </a:extLst>
          </p:cNvPr>
          <p:cNvSpPr txBox="1"/>
          <p:nvPr/>
        </p:nvSpPr>
        <p:spPr>
          <a:xfrm>
            <a:off x="4821936" y="659118"/>
            <a:ext cx="2767584" cy="707886"/>
          </a:xfrm>
          <a:prstGeom prst="rect">
            <a:avLst/>
          </a:prstGeom>
          <a:solidFill>
            <a:srgbClr val="E7FFFF"/>
          </a:solidFill>
          <a:effectLst>
            <a:glow rad="63500">
              <a:schemeClr val="accent4">
                <a:satMod val="175000"/>
                <a:alpha val="40000"/>
              </a:schemeClr>
            </a:glow>
          </a:effectLst>
        </p:spPr>
        <p:txBody>
          <a:bodyPr wrap="square" rtlCol="0">
            <a:spAutoFit/>
          </a:bodyPr>
          <a:lstStyle/>
          <a:p>
            <a:pPr marL="285750" indent="-285750">
              <a:buFont typeface="Arial" panose="020B0604020202020204" pitchFamily="34" charset="0"/>
              <a:buChar char="•"/>
            </a:pPr>
            <a:r>
              <a:rPr lang="en-US" sz="2000" b="1" dirty="0">
                <a:solidFill>
                  <a:srgbClr val="002060"/>
                </a:solidFill>
                <a:latin typeface="Calibri" panose="020F0502020204030204" pitchFamily="34" charset="0"/>
                <a:cs typeface="Calibri" panose="020F0502020204030204" pitchFamily="34" charset="0"/>
              </a:rPr>
              <a:t>Decreased calcium</a:t>
            </a:r>
          </a:p>
          <a:p>
            <a:pPr marL="285750" indent="-285750">
              <a:buFont typeface="Arial" panose="020B0604020202020204" pitchFamily="34" charset="0"/>
              <a:buChar char="•"/>
            </a:pPr>
            <a:r>
              <a:rPr lang="en-US" sz="2000" b="1" dirty="0">
                <a:solidFill>
                  <a:srgbClr val="002060"/>
                </a:solidFill>
                <a:latin typeface="Calibri" panose="020F0502020204030204" pitchFamily="34" charset="0"/>
                <a:cs typeface="Calibri" panose="020F0502020204030204" pitchFamily="34" charset="0"/>
              </a:rPr>
              <a:t>Increased Phosphate</a:t>
            </a:r>
            <a:endParaRPr lang="en-US" sz="1600" b="1" dirty="0">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52DB682-084E-C6D2-DE44-27F4D67AC9B4}"/>
              </a:ext>
            </a:extLst>
          </p:cNvPr>
          <p:cNvSpPr txBox="1"/>
          <p:nvPr/>
        </p:nvSpPr>
        <p:spPr>
          <a:xfrm>
            <a:off x="5675376" y="1943753"/>
            <a:ext cx="1060704" cy="400110"/>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PTH</a:t>
            </a:r>
            <a:endParaRPr lang="en-US" b="1" dirty="0">
              <a:solidFill>
                <a:srgbClr val="00206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C11D828-0943-6E47-1A24-56395AF38AA0}"/>
              </a:ext>
            </a:extLst>
          </p:cNvPr>
          <p:cNvSpPr txBox="1"/>
          <p:nvPr/>
        </p:nvSpPr>
        <p:spPr>
          <a:xfrm>
            <a:off x="2859024" y="1943753"/>
            <a:ext cx="1792224" cy="400110"/>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000" b="1" dirty="0">
                <a:solidFill>
                  <a:srgbClr val="C00000"/>
                </a:solidFill>
              </a:rPr>
              <a:t>Reduced </a:t>
            </a:r>
            <a:endParaRPr lang="en-US" b="1" dirty="0">
              <a:solidFill>
                <a:srgbClr val="C00000"/>
              </a:solidFill>
            </a:endParaRPr>
          </a:p>
        </p:txBody>
      </p:sp>
      <p:sp>
        <p:nvSpPr>
          <p:cNvPr id="7" name="TextBox 6">
            <a:extLst>
              <a:ext uri="{FF2B5EF4-FFF2-40B4-BE49-F238E27FC236}">
                <a16:creationId xmlns:a16="http://schemas.microsoft.com/office/drawing/2014/main" id="{20E67049-10D4-E837-647F-9D6176EA125F}"/>
              </a:ext>
            </a:extLst>
          </p:cNvPr>
          <p:cNvSpPr txBox="1"/>
          <p:nvPr/>
        </p:nvSpPr>
        <p:spPr>
          <a:xfrm>
            <a:off x="2542032" y="2921339"/>
            <a:ext cx="2426208" cy="400110"/>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Hypoparathyroidism </a:t>
            </a:r>
            <a:endParaRPr lang="en-US" b="1"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E3C7065-AD98-D5AE-1C2F-B61ACB1B3C5B}"/>
              </a:ext>
            </a:extLst>
          </p:cNvPr>
          <p:cNvSpPr txBox="1"/>
          <p:nvPr/>
        </p:nvSpPr>
        <p:spPr>
          <a:xfrm>
            <a:off x="2749296" y="3987443"/>
            <a:ext cx="2011680" cy="707886"/>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en-US" sz="2000" b="1" dirty="0">
                <a:latin typeface="Calibri" panose="020F0502020204030204" pitchFamily="34" charset="0"/>
                <a:cs typeface="Calibri" panose="020F0502020204030204" pitchFamily="34" charset="0"/>
              </a:rPr>
              <a:t>H/O of recent neck surgery</a:t>
            </a:r>
            <a:r>
              <a:rPr lang="en-US" dirty="0"/>
              <a:t> </a:t>
            </a:r>
          </a:p>
        </p:txBody>
      </p:sp>
      <p:sp>
        <p:nvSpPr>
          <p:cNvPr id="9" name="TextBox 8">
            <a:extLst>
              <a:ext uri="{FF2B5EF4-FFF2-40B4-BE49-F238E27FC236}">
                <a16:creationId xmlns:a16="http://schemas.microsoft.com/office/drawing/2014/main" id="{E6FC61A6-5AE7-8F0B-A160-40BDF0511438}"/>
              </a:ext>
            </a:extLst>
          </p:cNvPr>
          <p:cNvSpPr txBox="1"/>
          <p:nvPr/>
        </p:nvSpPr>
        <p:spPr>
          <a:xfrm>
            <a:off x="755904" y="4110553"/>
            <a:ext cx="1316736" cy="461665"/>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Present </a:t>
            </a:r>
            <a:endParaRPr lang="en-US" b="1" dirty="0">
              <a:solidFill>
                <a:srgbClr val="C0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CEB2940-8FEB-105A-6D18-CF0418B9F31A}"/>
              </a:ext>
            </a:extLst>
          </p:cNvPr>
          <p:cNvSpPr txBox="1"/>
          <p:nvPr/>
        </p:nvSpPr>
        <p:spPr>
          <a:xfrm>
            <a:off x="365760" y="5327904"/>
            <a:ext cx="1524000" cy="461665"/>
          </a:xfrm>
          <a:prstGeom prst="rect">
            <a:avLst/>
          </a:prstGeom>
          <a:solidFill>
            <a:srgbClr val="FFFF00"/>
          </a:solidFill>
          <a:effectLst>
            <a:glow rad="63500">
              <a:schemeClr val="accent2">
                <a:satMod val="175000"/>
                <a:alpha val="40000"/>
              </a:schemeClr>
            </a:glow>
          </a:effectLst>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Iatrogenic</a:t>
            </a:r>
            <a:endParaRPr lang="en-US" b="1" dirty="0">
              <a:solidFill>
                <a:srgbClr val="C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EBAC72C-1517-7A10-2DAB-25D2FAFD1423}"/>
              </a:ext>
            </a:extLst>
          </p:cNvPr>
          <p:cNvSpPr txBox="1"/>
          <p:nvPr/>
        </p:nvSpPr>
        <p:spPr>
          <a:xfrm>
            <a:off x="3072384" y="5327904"/>
            <a:ext cx="1524000" cy="461665"/>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Absent </a:t>
            </a:r>
            <a:endParaRPr lang="en-US" b="1"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5A2FFFE-494F-C88E-48BA-1B1D52639E29}"/>
              </a:ext>
            </a:extLst>
          </p:cNvPr>
          <p:cNvSpPr txBox="1"/>
          <p:nvPr/>
        </p:nvSpPr>
        <p:spPr>
          <a:xfrm>
            <a:off x="5407152" y="5315712"/>
            <a:ext cx="1914144" cy="400110"/>
          </a:xfrm>
          <a:prstGeom prst="rect">
            <a:avLst/>
          </a:prstGeom>
          <a:solidFill>
            <a:srgbClr val="E7FFFF"/>
          </a:solidFill>
          <a:effectLst>
            <a:glow rad="63500">
              <a:schemeClr val="accent4">
                <a:satMod val="175000"/>
                <a:alpha val="40000"/>
              </a:schemeClr>
            </a:glow>
          </a:effectLst>
        </p:spPr>
        <p:txBody>
          <a:bodyPr wrap="squar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Genetic testing</a:t>
            </a:r>
            <a:endParaRPr lang="en-US" b="1" dirty="0">
              <a:solidFill>
                <a:srgbClr val="00206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2B97814-3DC0-873F-DD65-A1639D39BA47}"/>
              </a:ext>
            </a:extLst>
          </p:cNvPr>
          <p:cNvSpPr txBox="1"/>
          <p:nvPr/>
        </p:nvSpPr>
        <p:spPr>
          <a:xfrm>
            <a:off x="7808976" y="4341385"/>
            <a:ext cx="2462784" cy="400110"/>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AIRE gene mutation </a:t>
            </a:r>
            <a:r>
              <a:rPr lang="en-US" dirty="0"/>
              <a:t> </a:t>
            </a:r>
          </a:p>
        </p:txBody>
      </p:sp>
      <p:sp>
        <p:nvSpPr>
          <p:cNvPr id="14" name="TextBox 13">
            <a:extLst>
              <a:ext uri="{FF2B5EF4-FFF2-40B4-BE49-F238E27FC236}">
                <a16:creationId xmlns:a16="http://schemas.microsoft.com/office/drawing/2014/main" id="{C688966D-E460-2E5E-093F-C4D0D88227E0}"/>
              </a:ext>
            </a:extLst>
          </p:cNvPr>
          <p:cNvSpPr txBox="1"/>
          <p:nvPr/>
        </p:nvSpPr>
        <p:spPr>
          <a:xfrm>
            <a:off x="10622280" y="4324195"/>
            <a:ext cx="841248" cy="400110"/>
          </a:xfrm>
          <a:prstGeom prst="rect">
            <a:avLst/>
          </a:prstGeom>
          <a:solidFill>
            <a:srgbClr val="FFFF00"/>
          </a:solidFill>
          <a:effectLst>
            <a:glow rad="63500">
              <a:schemeClr val="accent2">
                <a:satMod val="175000"/>
                <a:alpha val="40000"/>
              </a:schemeClr>
            </a:glow>
          </a:effectLst>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APS-I</a:t>
            </a:r>
          </a:p>
        </p:txBody>
      </p:sp>
      <p:sp>
        <p:nvSpPr>
          <p:cNvPr id="15" name="TextBox 14">
            <a:extLst>
              <a:ext uri="{FF2B5EF4-FFF2-40B4-BE49-F238E27FC236}">
                <a16:creationId xmlns:a16="http://schemas.microsoft.com/office/drawing/2014/main" id="{7DC08F16-E44C-665B-DA8C-B354FF2307C8}"/>
              </a:ext>
            </a:extLst>
          </p:cNvPr>
          <p:cNvSpPr txBox="1"/>
          <p:nvPr/>
        </p:nvSpPr>
        <p:spPr>
          <a:xfrm>
            <a:off x="7845552" y="5723354"/>
            <a:ext cx="2462784" cy="1015663"/>
          </a:xfrm>
          <a:prstGeom prst="rect">
            <a:avLst/>
          </a:prstGeom>
          <a:solidFill>
            <a:srgbClr val="FFFFE7"/>
          </a:solidFill>
          <a:effectLst>
            <a:glow rad="63500">
              <a:schemeClr val="accent2">
                <a:satMod val="175000"/>
                <a:alpha val="40000"/>
              </a:schemeClr>
            </a:glow>
          </a:effectLst>
        </p:spPr>
        <p:txBody>
          <a:bodyPr wrap="square" rtlCol="0">
            <a:spAutoFit/>
          </a:bodyPr>
          <a:lstStyle/>
          <a:p>
            <a:r>
              <a:rPr lang="en-US" sz="2000" b="1" dirty="0" err="1">
                <a:solidFill>
                  <a:srgbClr val="C00000"/>
                </a:solidFill>
                <a:latin typeface="Calibri" panose="020F0502020204030204" pitchFamily="34" charset="0"/>
                <a:cs typeface="Calibri" panose="020F0502020204030204" pitchFamily="34" charset="0"/>
              </a:rPr>
              <a:t>Chromsome</a:t>
            </a:r>
            <a:r>
              <a:rPr lang="en-US" sz="2000" b="1" dirty="0">
                <a:solidFill>
                  <a:srgbClr val="C00000"/>
                </a:solidFill>
                <a:latin typeface="Calibri" panose="020F0502020204030204" pitchFamily="34" charset="0"/>
                <a:cs typeface="Calibri" panose="020F0502020204030204" pitchFamily="34" charset="0"/>
              </a:rPr>
              <a:t> 22 deletion and CATCH features </a:t>
            </a:r>
          </a:p>
        </p:txBody>
      </p:sp>
      <p:sp>
        <p:nvSpPr>
          <p:cNvPr id="16" name="TextBox 15">
            <a:extLst>
              <a:ext uri="{FF2B5EF4-FFF2-40B4-BE49-F238E27FC236}">
                <a16:creationId xmlns:a16="http://schemas.microsoft.com/office/drawing/2014/main" id="{CE8D44DB-C789-E522-08CB-B9C5996F6185}"/>
              </a:ext>
            </a:extLst>
          </p:cNvPr>
          <p:cNvSpPr txBox="1"/>
          <p:nvPr/>
        </p:nvSpPr>
        <p:spPr>
          <a:xfrm>
            <a:off x="10789920" y="5869710"/>
            <a:ext cx="1280160" cy="707886"/>
          </a:xfrm>
          <a:prstGeom prst="rect">
            <a:avLst/>
          </a:prstGeom>
          <a:solidFill>
            <a:srgbClr val="FFFF00"/>
          </a:solidFill>
          <a:effectLst>
            <a:glow rad="63500">
              <a:schemeClr val="accent2">
                <a:satMod val="175000"/>
                <a:alpha val="40000"/>
              </a:schemeClr>
            </a:glow>
          </a:effectLst>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Di-George syndrome</a:t>
            </a:r>
          </a:p>
        </p:txBody>
      </p:sp>
      <p:sp>
        <p:nvSpPr>
          <p:cNvPr id="17" name="TextBox 16">
            <a:extLst>
              <a:ext uri="{FF2B5EF4-FFF2-40B4-BE49-F238E27FC236}">
                <a16:creationId xmlns:a16="http://schemas.microsoft.com/office/drawing/2014/main" id="{6147264D-9C4C-2CB6-999C-5376A88D9EC6}"/>
              </a:ext>
            </a:extLst>
          </p:cNvPr>
          <p:cNvSpPr txBox="1"/>
          <p:nvPr/>
        </p:nvSpPr>
        <p:spPr>
          <a:xfrm>
            <a:off x="7808976" y="1943753"/>
            <a:ext cx="1792224" cy="400110"/>
          </a:xfrm>
          <a:prstGeom prst="rect">
            <a:avLst/>
          </a:prstGeom>
          <a:solidFill>
            <a:srgbClr val="FFFFE7"/>
          </a:solidFill>
          <a:effectLst>
            <a:glow rad="63500">
              <a:schemeClr val="accent2">
                <a:satMod val="175000"/>
                <a:alpha val="40000"/>
              </a:schemeClr>
            </a:glow>
          </a:effectLst>
        </p:spPr>
        <p:txBody>
          <a:bodyPr wrap="square" rtlCol="0">
            <a:spAutoFit/>
          </a:bodyPr>
          <a:lstStyle/>
          <a:p>
            <a:pPr algn="ctr"/>
            <a:r>
              <a:rPr lang="en-US" sz="2000" b="1" dirty="0">
                <a:solidFill>
                  <a:srgbClr val="C00000"/>
                </a:solidFill>
              </a:rPr>
              <a:t>Increased </a:t>
            </a:r>
            <a:endParaRPr lang="en-US" b="1" dirty="0">
              <a:solidFill>
                <a:srgbClr val="C00000"/>
              </a:solidFill>
            </a:endParaRPr>
          </a:p>
        </p:txBody>
      </p:sp>
      <p:sp>
        <p:nvSpPr>
          <p:cNvPr id="18" name="TextBox 17">
            <a:extLst>
              <a:ext uri="{FF2B5EF4-FFF2-40B4-BE49-F238E27FC236}">
                <a16:creationId xmlns:a16="http://schemas.microsoft.com/office/drawing/2014/main" id="{0C9B3383-38B1-057F-A84C-6244B862C8CA}"/>
              </a:ext>
            </a:extLst>
          </p:cNvPr>
          <p:cNvSpPr txBox="1"/>
          <p:nvPr/>
        </p:nvSpPr>
        <p:spPr>
          <a:xfrm>
            <a:off x="7863840" y="2707915"/>
            <a:ext cx="3267456" cy="400110"/>
          </a:xfrm>
          <a:prstGeom prst="rect">
            <a:avLst/>
          </a:prstGeom>
          <a:solidFill>
            <a:srgbClr val="FFFF00"/>
          </a:solidFill>
          <a:effectLst>
            <a:glow rad="63500">
              <a:schemeClr val="accent2">
                <a:satMod val="175000"/>
                <a:alpha val="40000"/>
              </a:schemeClr>
            </a:glow>
          </a:effectLst>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Pseudohypoparathyroidism</a:t>
            </a:r>
          </a:p>
        </p:txBody>
      </p:sp>
      <p:cxnSp>
        <p:nvCxnSpPr>
          <p:cNvPr id="20" name="Straight Arrow Connector 19">
            <a:extLst>
              <a:ext uri="{FF2B5EF4-FFF2-40B4-BE49-F238E27FC236}">
                <a16:creationId xmlns:a16="http://schemas.microsoft.com/office/drawing/2014/main" id="{CDB06E2E-76A0-5314-0420-68ACBFA87A4F}"/>
              </a:ext>
            </a:extLst>
          </p:cNvPr>
          <p:cNvCxnSpPr>
            <a:stCxn id="4" idx="2"/>
          </p:cNvCxnSpPr>
          <p:nvPr/>
        </p:nvCxnSpPr>
        <p:spPr>
          <a:xfrm>
            <a:off x="6205728" y="1367004"/>
            <a:ext cx="0" cy="4496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4C8C7B58-D995-7D81-C215-DDCC1CD3EE3D}"/>
              </a:ext>
            </a:extLst>
          </p:cNvPr>
          <p:cNvCxnSpPr/>
          <p:nvPr/>
        </p:nvCxnSpPr>
        <p:spPr>
          <a:xfrm>
            <a:off x="3724656" y="3429000"/>
            <a:ext cx="0" cy="4496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4CA7B83-01C6-9174-3372-D7D78339B15C}"/>
              </a:ext>
            </a:extLst>
          </p:cNvPr>
          <p:cNvCxnSpPr/>
          <p:nvPr/>
        </p:nvCxnSpPr>
        <p:spPr>
          <a:xfrm>
            <a:off x="3755136" y="2343863"/>
            <a:ext cx="0" cy="4496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79B6B4B6-EA18-60DD-A617-5A90A78E7CFE}"/>
              </a:ext>
            </a:extLst>
          </p:cNvPr>
          <p:cNvCxnSpPr/>
          <p:nvPr/>
        </p:nvCxnSpPr>
        <p:spPr>
          <a:xfrm>
            <a:off x="3724656" y="4792956"/>
            <a:ext cx="0" cy="4496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32AACEFC-1CE2-02BB-8719-A5D3CD8D8DD5}"/>
              </a:ext>
            </a:extLst>
          </p:cNvPr>
          <p:cNvCxnSpPr>
            <a:cxnSpLocks/>
          </p:cNvCxnSpPr>
          <p:nvPr/>
        </p:nvCxnSpPr>
        <p:spPr>
          <a:xfrm flipH="1" flipV="1">
            <a:off x="2145792" y="4341385"/>
            <a:ext cx="554736"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6A0848C0-06E9-E032-E19A-2344F6D8E669}"/>
              </a:ext>
            </a:extLst>
          </p:cNvPr>
          <p:cNvCxnSpPr/>
          <p:nvPr/>
        </p:nvCxnSpPr>
        <p:spPr>
          <a:xfrm>
            <a:off x="1304544" y="4695329"/>
            <a:ext cx="0" cy="5472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368C8D3F-EC26-D444-2030-6E25930CADBD}"/>
              </a:ext>
            </a:extLst>
          </p:cNvPr>
          <p:cNvCxnSpPr/>
          <p:nvPr/>
        </p:nvCxnSpPr>
        <p:spPr>
          <a:xfrm>
            <a:off x="4712208" y="5510784"/>
            <a:ext cx="54254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00EA980C-0939-9AB6-63AE-2FAE8F74DFC3}"/>
              </a:ext>
            </a:extLst>
          </p:cNvPr>
          <p:cNvCxnSpPr>
            <a:cxnSpLocks/>
          </p:cNvCxnSpPr>
          <p:nvPr/>
        </p:nvCxnSpPr>
        <p:spPr>
          <a:xfrm>
            <a:off x="7479792" y="4572218"/>
            <a:ext cx="0" cy="175543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E5AD296D-4006-9D3C-3F2A-D5C9B20910C4}"/>
              </a:ext>
            </a:extLst>
          </p:cNvPr>
          <p:cNvCxnSpPr/>
          <p:nvPr/>
        </p:nvCxnSpPr>
        <p:spPr>
          <a:xfrm>
            <a:off x="7485888" y="4572218"/>
            <a:ext cx="21945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ACEBBC8E-4035-1363-8E93-45213CE6E182}"/>
              </a:ext>
            </a:extLst>
          </p:cNvPr>
          <p:cNvCxnSpPr/>
          <p:nvPr/>
        </p:nvCxnSpPr>
        <p:spPr>
          <a:xfrm>
            <a:off x="7473696" y="6333962"/>
            <a:ext cx="21945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A4692580-A3B9-5783-7F80-A3E6DAF643AE}"/>
              </a:ext>
            </a:extLst>
          </p:cNvPr>
          <p:cNvCxnSpPr>
            <a:stCxn id="15" idx="3"/>
            <a:endCxn id="16" idx="1"/>
          </p:cNvCxnSpPr>
          <p:nvPr/>
        </p:nvCxnSpPr>
        <p:spPr>
          <a:xfrm flipV="1">
            <a:off x="10308336" y="6223653"/>
            <a:ext cx="481584" cy="7533"/>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83BC062C-0AFA-53EE-2CFA-F5ACD5BEA03A}"/>
              </a:ext>
            </a:extLst>
          </p:cNvPr>
          <p:cNvCxnSpPr>
            <a:cxnSpLocks/>
            <a:endCxn id="14" idx="1"/>
          </p:cNvCxnSpPr>
          <p:nvPr/>
        </p:nvCxnSpPr>
        <p:spPr>
          <a:xfrm flipV="1">
            <a:off x="10262616" y="4524250"/>
            <a:ext cx="359664" cy="31741"/>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A68374B5-68EF-4A50-AF28-6637055BDD2A}"/>
              </a:ext>
            </a:extLst>
          </p:cNvPr>
          <p:cNvCxnSpPr/>
          <p:nvPr/>
        </p:nvCxnSpPr>
        <p:spPr>
          <a:xfrm flipH="1">
            <a:off x="4760976" y="2100237"/>
            <a:ext cx="774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11215055-8EF4-4049-AB63-E41CCD981EE0}"/>
              </a:ext>
            </a:extLst>
          </p:cNvPr>
          <p:cNvCxnSpPr/>
          <p:nvPr/>
        </p:nvCxnSpPr>
        <p:spPr>
          <a:xfrm>
            <a:off x="6900672" y="2107232"/>
            <a:ext cx="7924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ED9FFDE3-56CA-2C28-1EDE-4470D865AAA3}"/>
              </a:ext>
            </a:extLst>
          </p:cNvPr>
          <p:cNvCxnSpPr/>
          <p:nvPr/>
        </p:nvCxnSpPr>
        <p:spPr>
          <a:xfrm>
            <a:off x="8790432" y="2401824"/>
            <a:ext cx="0" cy="2695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4382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1740-3F69-6C4F-5C78-754A5D8E6DB2}"/>
              </a:ext>
            </a:extLst>
          </p:cNvPr>
          <p:cNvSpPr>
            <a:spLocks noGrp="1"/>
          </p:cNvSpPr>
          <p:nvPr>
            <p:ph type="title"/>
          </p:nvPr>
        </p:nvSpPr>
        <p:spPr>
          <a:xfrm>
            <a:off x="630936" y="2388997"/>
            <a:ext cx="10515600" cy="1325563"/>
          </a:xfrm>
        </p:spPr>
        <p:txBody>
          <a:bodyPr>
            <a:normAutofit/>
          </a:bodyPr>
          <a:lstStyle/>
          <a:p>
            <a:pPr algn="ctr"/>
            <a:r>
              <a:rPr lang="en-US" sz="6000" b="1" dirty="0">
                <a:solidFill>
                  <a:schemeClr val="accent2">
                    <a:lumMod val="50000"/>
                  </a:schemeClr>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251605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7D54-4731-7F00-6F84-EEB8F7B9344E}"/>
              </a:ext>
            </a:extLst>
          </p:cNvPr>
          <p:cNvSpPr>
            <a:spLocks noGrp="1"/>
          </p:cNvSpPr>
          <p:nvPr>
            <p:ph type="title"/>
          </p:nvPr>
        </p:nvSpPr>
        <p:spPr>
          <a:xfrm>
            <a:off x="838200" y="18255"/>
            <a:ext cx="10515600" cy="896145"/>
          </a:xfrm>
        </p:spPr>
        <p:txBody>
          <a:bodyPr/>
          <a:lstStyle/>
          <a:p>
            <a:pPr algn="ctr"/>
            <a:r>
              <a:rPr lang="en-US" sz="3600" b="1" dirty="0">
                <a:solidFill>
                  <a:schemeClr val="accent2">
                    <a:lumMod val="50000"/>
                  </a:schemeClr>
                </a:solidFill>
              </a:rPr>
              <a:t>PRIMARY HYPERPARATHYROIDISM</a:t>
            </a:r>
            <a:endParaRPr lang="en-US" b="1" dirty="0">
              <a:solidFill>
                <a:schemeClr val="accent2">
                  <a:lumMod val="50000"/>
                </a:schemeClr>
              </a:solidFill>
            </a:endParaRPr>
          </a:p>
        </p:txBody>
      </p:sp>
      <p:sp>
        <p:nvSpPr>
          <p:cNvPr id="4" name="TextBox 3">
            <a:extLst>
              <a:ext uri="{FF2B5EF4-FFF2-40B4-BE49-F238E27FC236}">
                <a16:creationId xmlns:a16="http://schemas.microsoft.com/office/drawing/2014/main" id="{32127DD6-2FBC-855C-F6BB-CC815A5612B7}"/>
              </a:ext>
            </a:extLst>
          </p:cNvPr>
          <p:cNvSpPr txBox="1"/>
          <p:nvPr/>
        </p:nvSpPr>
        <p:spPr>
          <a:xfrm>
            <a:off x="5533291" y="1298638"/>
            <a:ext cx="3165231" cy="461665"/>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spcAft>
                <a:spcPts val="2400"/>
              </a:spcAft>
            </a:pPr>
            <a:r>
              <a:rPr lang="en-US" sz="2400" b="1" dirty="0">
                <a:solidFill>
                  <a:srgbClr val="002060"/>
                </a:solidFill>
                <a:latin typeface="Calibri" panose="020F0502020204030204" pitchFamily="34" charset="0"/>
                <a:cs typeface="Calibri" panose="020F0502020204030204" pitchFamily="34" charset="0"/>
              </a:rPr>
              <a:t>Adenoma: 85% to 95%</a:t>
            </a:r>
          </a:p>
        </p:txBody>
      </p:sp>
      <p:sp>
        <p:nvSpPr>
          <p:cNvPr id="5" name="TextBox 4">
            <a:extLst>
              <a:ext uri="{FF2B5EF4-FFF2-40B4-BE49-F238E27FC236}">
                <a16:creationId xmlns:a16="http://schemas.microsoft.com/office/drawing/2014/main" id="{5D8A65C1-6042-2868-8DAE-39F09C702DC0}"/>
              </a:ext>
            </a:extLst>
          </p:cNvPr>
          <p:cNvSpPr txBox="1"/>
          <p:nvPr/>
        </p:nvSpPr>
        <p:spPr>
          <a:xfrm>
            <a:off x="5662246" y="3013501"/>
            <a:ext cx="3036276" cy="830997"/>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Primary hyperplasia 5% to 10%</a:t>
            </a:r>
          </a:p>
        </p:txBody>
      </p:sp>
      <p:sp>
        <p:nvSpPr>
          <p:cNvPr id="6" name="TextBox 5">
            <a:extLst>
              <a:ext uri="{FF2B5EF4-FFF2-40B4-BE49-F238E27FC236}">
                <a16:creationId xmlns:a16="http://schemas.microsoft.com/office/drawing/2014/main" id="{5A32F160-10C1-8289-8250-9B0422BB0959}"/>
              </a:ext>
            </a:extLst>
          </p:cNvPr>
          <p:cNvSpPr txBox="1"/>
          <p:nvPr/>
        </p:nvSpPr>
        <p:spPr>
          <a:xfrm>
            <a:off x="5533291" y="5228492"/>
            <a:ext cx="3868616" cy="461665"/>
          </a:xfrm>
          <a:prstGeom prst="rect">
            <a:avLst/>
          </a:prstGeom>
          <a:solidFill>
            <a:srgbClr val="E5FFFF"/>
          </a:solidFill>
          <a:effectLst>
            <a:glow rad="63500">
              <a:schemeClr val="accent4">
                <a:satMod val="175000"/>
                <a:alpha val="40000"/>
              </a:schemeClr>
            </a:glow>
          </a:effectLst>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Parathyroid carcinoma: ~1%</a:t>
            </a:r>
          </a:p>
        </p:txBody>
      </p:sp>
      <p:sp>
        <p:nvSpPr>
          <p:cNvPr id="9" name="TextBox 8">
            <a:extLst>
              <a:ext uri="{FF2B5EF4-FFF2-40B4-BE49-F238E27FC236}">
                <a16:creationId xmlns:a16="http://schemas.microsoft.com/office/drawing/2014/main" id="{5271A153-3B30-A577-AA34-C437E48DAAD4}"/>
              </a:ext>
            </a:extLst>
          </p:cNvPr>
          <p:cNvSpPr txBox="1"/>
          <p:nvPr/>
        </p:nvSpPr>
        <p:spPr>
          <a:xfrm>
            <a:off x="609600" y="3013501"/>
            <a:ext cx="3470031" cy="830997"/>
          </a:xfrm>
          <a:prstGeom prst="rect">
            <a:avLst/>
          </a:prstGeom>
          <a:solidFill>
            <a:srgbClr val="FFE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Causes for primary hyperparathyroidism</a:t>
            </a:r>
            <a:endParaRPr lang="en-US" b="1" dirty="0">
              <a:solidFill>
                <a:srgbClr val="7030A0"/>
              </a:solidFill>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7BA041A4-F2DB-C7F4-7990-E8B1B492A39C}"/>
              </a:ext>
            </a:extLst>
          </p:cNvPr>
          <p:cNvCxnSpPr>
            <a:cxnSpLocks/>
          </p:cNvCxnSpPr>
          <p:nvPr/>
        </p:nvCxnSpPr>
        <p:spPr>
          <a:xfrm flipV="1">
            <a:off x="4249615" y="1733118"/>
            <a:ext cx="1178170" cy="16724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B4845995-BAA0-C453-5924-E8BEA5A37AE3}"/>
              </a:ext>
            </a:extLst>
          </p:cNvPr>
          <p:cNvCxnSpPr/>
          <p:nvPr/>
        </p:nvCxnSpPr>
        <p:spPr>
          <a:xfrm>
            <a:off x="4249615" y="3405553"/>
            <a:ext cx="12836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FD420C94-037F-CAA5-1534-8639453ABE3A}"/>
              </a:ext>
            </a:extLst>
          </p:cNvPr>
          <p:cNvCxnSpPr/>
          <p:nvPr/>
        </p:nvCxnSpPr>
        <p:spPr>
          <a:xfrm>
            <a:off x="4249615" y="3405553"/>
            <a:ext cx="1178170" cy="18229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7235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47BBEC-B761-346A-10E7-26C948617029}"/>
              </a:ext>
            </a:extLst>
          </p:cNvPr>
          <p:cNvSpPr>
            <a:spLocks noGrp="1"/>
          </p:cNvSpPr>
          <p:nvPr>
            <p:ph idx="1"/>
          </p:nvPr>
        </p:nvSpPr>
        <p:spPr>
          <a:xfrm>
            <a:off x="369277" y="1055079"/>
            <a:ext cx="5726724" cy="1441936"/>
          </a:xfrm>
        </p:spPr>
        <p:txBody>
          <a:bodyPr>
            <a:normAutofit/>
          </a:bodyPr>
          <a:lstStyle/>
          <a:p>
            <a:pPr>
              <a:spcAft>
                <a:spcPts val="600"/>
              </a:spcAft>
            </a:pPr>
            <a:r>
              <a:rPr lang="en-US" sz="2400" b="1" dirty="0">
                <a:solidFill>
                  <a:srgbClr val="0070C0"/>
                </a:solidFill>
                <a:latin typeface="Calibri" panose="020F0502020204030204" pitchFamily="34" charset="0"/>
                <a:cs typeface="Calibri" panose="020F0502020204030204" pitchFamily="34" charset="0"/>
              </a:rPr>
              <a:t>Age </a:t>
            </a:r>
            <a:r>
              <a:rPr lang="en-US" sz="2400" b="1" dirty="0">
                <a:solidFill>
                  <a:srgbClr val="002060"/>
                </a:solidFill>
                <a:latin typeface="Calibri" panose="020F0502020204030204" pitchFamily="34" charset="0"/>
                <a:cs typeface="Calibri" panose="020F0502020204030204" pitchFamily="34" charset="0"/>
              </a:rPr>
              <a:t>– commonly occurs in adults</a:t>
            </a:r>
          </a:p>
          <a:p>
            <a:pPr>
              <a:spcAft>
                <a:spcPts val="600"/>
              </a:spcAft>
            </a:pPr>
            <a:r>
              <a:rPr lang="en-US" sz="2400" b="1" dirty="0">
                <a:solidFill>
                  <a:srgbClr val="0070C0"/>
                </a:solidFill>
                <a:latin typeface="Calibri" panose="020F0502020204030204" pitchFamily="34" charset="0"/>
                <a:cs typeface="Calibri" panose="020F0502020204030204" pitchFamily="34" charset="0"/>
              </a:rPr>
              <a:t>Sex</a:t>
            </a:r>
            <a:r>
              <a:rPr lang="en-US" sz="2400" b="1" dirty="0">
                <a:solidFill>
                  <a:srgbClr val="002060"/>
                </a:solidFill>
                <a:latin typeface="Calibri" panose="020F0502020204030204" pitchFamily="34" charset="0"/>
                <a:cs typeface="Calibri" panose="020F0502020204030204" pitchFamily="34" charset="0"/>
              </a:rPr>
              <a:t> – common in men than in women (4:1)</a:t>
            </a:r>
          </a:p>
        </p:txBody>
      </p:sp>
      <p:sp>
        <p:nvSpPr>
          <p:cNvPr id="4" name="Title 1">
            <a:extLst>
              <a:ext uri="{FF2B5EF4-FFF2-40B4-BE49-F238E27FC236}">
                <a16:creationId xmlns:a16="http://schemas.microsoft.com/office/drawing/2014/main" id="{1D167C96-AC14-2A84-A121-2F4C91CB79A6}"/>
              </a:ext>
            </a:extLst>
          </p:cNvPr>
          <p:cNvSpPr>
            <a:spLocks noGrp="1"/>
          </p:cNvSpPr>
          <p:nvPr>
            <p:ph type="title"/>
          </p:nvPr>
        </p:nvSpPr>
        <p:spPr>
          <a:xfrm>
            <a:off x="838200" y="19416"/>
            <a:ext cx="10515600" cy="1035662"/>
          </a:xfrm>
        </p:spPr>
        <p:txBody>
          <a:bodyPr/>
          <a:lstStyle/>
          <a:p>
            <a:pPr algn="ctr"/>
            <a:r>
              <a:rPr lang="en-US" sz="3200" b="1" dirty="0">
                <a:solidFill>
                  <a:schemeClr val="accent2">
                    <a:lumMod val="50000"/>
                  </a:schemeClr>
                </a:solidFill>
              </a:rPr>
              <a:t>PARATHYROID ADENOMA</a:t>
            </a:r>
            <a:endParaRPr lang="en-US" b="1" dirty="0">
              <a:solidFill>
                <a:schemeClr val="accent2">
                  <a:lumMod val="50000"/>
                </a:schemeClr>
              </a:solidFill>
            </a:endParaRPr>
          </a:p>
        </p:txBody>
      </p:sp>
      <p:sp>
        <p:nvSpPr>
          <p:cNvPr id="2" name="TextBox 1">
            <a:extLst>
              <a:ext uri="{FF2B5EF4-FFF2-40B4-BE49-F238E27FC236}">
                <a16:creationId xmlns:a16="http://schemas.microsoft.com/office/drawing/2014/main" id="{99F497EA-00FB-6E33-F80D-D623C0B2978C}"/>
              </a:ext>
            </a:extLst>
          </p:cNvPr>
          <p:cNvSpPr txBox="1"/>
          <p:nvPr/>
        </p:nvSpPr>
        <p:spPr>
          <a:xfrm>
            <a:off x="542192" y="3983724"/>
            <a:ext cx="3188678" cy="461665"/>
          </a:xfrm>
          <a:prstGeom prst="rect">
            <a:avLst/>
          </a:prstGeom>
          <a:solidFill>
            <a:srgbClr val="FFE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Parathyroid adenomas </a:t>
            </a:r>
          </a:p>
        </p:txBody>
      </p:sp>
      <p:sp>
        <p:nvSpPr>
          <p:cNvPr id="5" name="TextBox 4">
            <a:extLst>
              <a:ext uri="{FF2B5EF4-FFF2-40B4-BE49-F238E27FC236}">
                <a16:creationId xmlns:a16="http://schemas.microsoft.com/office/drawing/2014/main" id="{B911CA68-8881-7A54-D061-D44B802B4FBB}"/>
              </a:ext>
            </a:extLst>
          </p:cNvPr>
          <p:cNvSpPr txBox="1"/>
          <p:nvPr/>
        </p:nvSpPr>
        <p:spPr>
          <a:xfrm>
            <a:off x="4091354" y="2260196"/>
            <a:ext cx="2086708" cy="461665"/>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Sporadic</a:t>
            </a:r>
            <a:endParaRPr lang="en-US" dirty="0">
              <a:solidFill>
                <a:schemeClr val="accent6">
                  <a:lumMod val="50000"/>
                </a:schemeClr>
              </a:solidFill>
            </a:endParaRPr>
          </a:p>
        </p:txBody>
      </p:sp>
      <p:sp>
        <p:nvSpPr>
          <p:cNvPr id="6" name="TextBox 5">
            <a:extLst>
              <a:ext uri="{FF2B5EF4-FFF2-40B4-BE49-F238E27FC236}">
                <a16:creationId xmlns:a16="http://schemas.microsoft.com/office/drawing/2014/main" id="{50AE30B8-C330-A4E7-2397-C38BE0351506}"/>
              </a:ext>
            </a:extLst>
          </p:cNvPr>
          <p:cNvSpPr txBox="1"/>
          <p:nvPr/>
        </p:nvSpPr>
        <p:spPr>
          <a:xfrm>
            <a:off x="4029808" y="5803850"/>
            <a:ext cx="1998785" cy="461665"/>
          </a:xfrm>
          <a:prstGeom prst="rect">
            <a:avLst/>
          </a:prstGeom>
          <a:solidFill>
            <a:srgbClr val="E1FFE1"/>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Familial</a:t>
            </a:r>
            <a:r>
              <a:rPr lang="en-US" dirty="0"/>
              <a:t> </a:t>
            </a:r>
          </a:p>
        </p:txBody>
      </p:sp>
      <p:sp>
        <p:nvSpPr>
          <p:cNvPr id="7" name="TextBox 6">
            <a:extLst>
              <a:ext uri="{FF2B5EF4-FFF2-40B4-BE49-F238E27FC236}">
                <a16:creationId xmlns:a16="http://schemas.microsoft.com/office/drawing/2014/main" id="{DEFA6F79-E7A7-1EF7-1BF1-6785C6272860}"/>
              </a:ext>
            </a:extLst>
          </p:cNvPr>
          <p:cNvSpPr txBox="1"/>
          <p:nvPr/>
        </p:nvSpPr>
        <p:spPr>
          <a:xfrm>
            <a:off x="6178062" y="5829824"/>
            <a:ext cx="4220308"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Associated with genetic syndromes </a:t>
            </a:r>
          </a:p>
        </p:txBody>
      </p:sp>
      <p:sp>
        <p:nvSpPr>
          <p:cNvPr id="8" name="TextBox 7">
            <a:extLst>
              <a:ext uri="{FF2B5EF4-FFF2-40B4-BE49-F238E27FC236}">
                <a16:creationId xmlns:a16="http://schemas.microsoft.com/office/drawing/2014/main" id="{901594E0-47CF-D996-C67B-505B23501B73}"/>
              </a:ext>
            </a:extLst>
          </p:cNvPr>
          <p:cNvSpPr txBox="1"/>
          <p:nvPr/>
        </p:nvSpPr>
        <p:spPr>
          <a:xfrm>
            <a:off x="6394940" y="2352529"/>
            <a:ext cx="3786553" cy="369332"/>
          </a:xfrm>
          <a:prstGeom prst="rect">
            <a:avLst/>
          </a:prstGeom>
          <a:noFill/>
        </p:spPr>
        <p:txBody>
          <a:bodyPr wrap="square" rtlCol="0">
            <a:spAutoFit/>
          </a:bodyPr>
          <a:lstStyle/>
          <a:p>
            <a:r>
              <a:rPr lang="en-US" b="1" dirty="0"/>
              <a:t>Associated with molecular defects</a:t>
            </a:r>
          </a:p>
        </p:txBody>
      </p:sp>
      <p:cxnSp>
        <p:nvCxnSpPr>
          <p:cNvPr id="10" name="Straight Arrow Connector 9">
            <a:extLst>
              <a:ext uri="{FF2B5EF4-FFF2-40B4-BE49-F238E27FC236}">
                <a16:creationId xmlns:a16="http://schemas.microsoft.com/office/drawing/2014/main" id="{3CA40477-05FF-4A52-3CCD-8FA195A92EF7}"/>
              </a:ext>
            </a:extLst>
          </p:cNvPr>
          <p:cNvCxnSpPr>
            <a:cxnSpLocks/>
          </p:cNvCxnSpPr>
          <p:nvPr/>
        </p:nvCxnSpPr>
        <p:spPr>
          <a:xfrm flipV="1">
            <a:off x="3244362" y="2874276"/>
            <a:ext cx="785446" cy="937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2A89A09-6477-10B6-1931-8CBD0FB40F5C}"/>
              </a:ext>
            </a:extLst>
          </p:cNvPr>
          <p:cNvCxnSpPr>
            <a:cxnSpLocks/>
          </p:cNvCxnSpPr>
          <p:nvPr/>
        </p:nvCxnSpPr>
        <p:spPr>
          <a:xfrm>
            <a:off x="3285394" y="4557486"/>
            <a:ext cx="744414" cy="10741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DE97CD22-A3BA-2BC2-230C-DAC9B2B37B2D}"/>
              </a:ext>
            </a:extLst>
          </p:cNvPr>
          <p:cNvPicPr>
            <a:picLocks noChangeAspect="1"/>
          </p:cNvPicPr>
          <p:nvPr/>
        </p:nvPicPr>
        <p:blipFill>
          <a:blip r:embed="rId2">
            <a:extLst>
              <a:ext uri="{28A0092B-C50C-407E-A947-70E740481C1C}">
                <a14:useLocalDpi xmlns:a14="http://schemas.microsoft.com/office/drawing/2010/main" val="0"/>
              </a:ext>
            </a:extLst>
          </a:blip>
          <a:srcRect l="52337" t="20900"/>
          <a:stretch/>
        </p:blipFill>
        <p:spPr>
          <a:xfrm>
            <a:off x="8974017" y="2894348"/>
            <a:ext cx="2992210" cy="3060975"/>
          </a:xfrm>
          <a:prstGeom prst="ellipse">
            <a:avLst/>
          </a:prstGeom>
        </p:spPr>
      </p:pic>
      <p:sp>
        <p:nvSpPr>
          <p:cNvPr id="9" name="TextBox 8">
            <a:extLst>
              <a:ext uri="{FF2B5EF4-FFF2-40B4-BE49-F238E27FC236}">
                <a16:creationId xmlns:a16="http://schemas.microsoft.com/office/drawing/2014/main" id="{9BB26767-715E-5FFA-D9B1-3DCF1F7D41DF}"/>
              </a:ext>
            </a:extLst>
          </p:cNvPr>
          <p:cNvSpPr txBox="1"/>
          <p:nvPr/>
        </p:nvSpPr>
        <p:spPr>
          <a:xfrm>
            <a:off x="4079630" y="2885418"/>
            <a:ext cx="2315310" cy="830997"/>
          </a:xfrm>
          <a:prstGeom prst="rect">
            <a:avLst/>
          </a:prstGeom>
          <a:noFill/>
        </p:spPr>
        <p:txBody>
          <a:bodyPr wrap="square" rtlCol="0">
            <a:spAutoFit/>
          </a:bodyPr>
          <a:lstStyle/>
          <a:p>
            <a:pPr algn="ctr"/>
            <a:r>
              <a:rPr lang="en-US" sz="1600" b="1" dirty="0">
                <a:solidFill>
                  <a:srgbClr val="002060"/>
                </a:solidFill>
                <a:latin typeface="Calibri" panose="020F0502020204030204" pitchFamily="34" charset="0"/>
                <a:cs typeface="Calibri" panose="020F0502020204030204" pitchFamily="34" charset="0"/>
              </a:rPr>
              <a:t>Most common cause of primary hyperparathyroidism</a:t>
            </a:r>
            <a:endParaRPr lang="en-US" sz="1600" dirty="0"/>
          </a:p>
        </p:txBody>
      </p:sp>
    </p:spTree>
    <p:extLst>
      <p:ext uri="{BB962C8B-B14F-4D97-AF65-F5344CB8AC3E}">
        <p14:creationId xmlns:p14="http://schemas.microsoft.com/office/powerpoint/2010/main" val="388436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FEB01-6077-E5EA-B520-4DDBF2FD8DBC}"/>
              </a:ext>
            </a:extLst>
          </p:cNvPr>
          <p:cNvSpPr txBox="1"/>
          <p:nvPr/>
        </p:nvSpPr>
        <p:spPr>
          <a:xfrm>
            <a:off x="234460" y="2680532"/>
            <a:ext cx="3669324" cy="1200329"/>
          </a:xfrm>
          <a:prstGeom prst="rect">
            <a:avLst/>
          </a:prstGeom>
          <a:solidFill>
            <a:srgbClr val="E5FFFF"/>
          </a:solidFill>
          <a:effectLst>
            <a:glow rad="63500">
              <a:schemeClr val="accent4">
                <a:satMod val="175000"/>
                <a:alpha val="40000"/>
              </a:schemeClr>
            </a:glow>
          </a:effectLst>
        </p:spPr>
        <p:txBody>
          <a:bodyPr wrap="square" rtlCol="0">
            <a:spAutoFit/>
          </a:bodyPr>
          <a:lstStyle/>
          <a:p>
            <a:pPr algn="ctr"/>
            <a:r>
              <a:rPr lang="en-US" sz="2400" b="1" dirty="0">
                <a:solidFill>
                  <a:srgbClr val="002060"/>
                </a:solidFill>
                <a:latin typeface="Calibri" panose="020F0502020204030204" pitchFamily="34" charset="0"/>
                <a:cs typeface="Calibri" panose="020F0502020204030204" pitchFamily="34" charset="0"/>
              </a:rPr>
              <a:t>Two molecular defects in the development of sporadic adenomas </a:t>
            </a:r>
            <a:endParaRPr lang="en-US" sz="2400" dirty="0">
              <a:solidFill>
                <a:srgbClr val="002060"/>
              </a:solidFill>
            </a:endParaRPr>
          </a:p>
        </p:txBody>
      </p:sp>
      <p:sp>
        <p:nvSpPr>
          <p:cNvPr id="4" name="TextBox 3">
            <a:extLst>
              <a:ext uri="{FF2B5EF4-FFF2-40B4-BE49-F238E27FC236}">
                <a16:creationId xmlns:a16="http://schemas.microsoft.com/office/drawing/2014/main" id="{391426C3-C417-F443-5698-100CB08D8EEA}"/>
              </a:ext>
            </a:extLst>
          </p:cNvPr>
          <p:cNvSpPr txBox="1"/>
          <p:nvPr/>
        </p:nvSpPr>
        <p:spPr>
          <a:xfrm>
            <a:off x="5164013" y="1431392"/>
            <a:ext cx="4501664" cy="461665"/>
          </a:xfrm>
          <a:prstGeom prst="rect">
            <a:avLst/>
          </a:prstGeom>
          <a:solidFill>
            <a:srgbClr val="FFE7FF"/>
          </a:solidFill>
          <a:effectLst>
            <a:glow rad="63500">
              <a:schemeClr val="accent5">
                <a:satMod val="175000"/>
                <a:alpha val="40000"/>
              </a:schemeClr>
            </a:glow>
          </a:effectLst>
        </p:spPr>
        <p:txBody>
          <a:bodyPr wrap="square" rtlCol="0">
            <a:spAutoFit/>
          </a:bodyPr>
          <a:lstStyle/>
          <a:p>
            <a:r>
              <a:rPr lang="en-US" sz="2400" b="1" dirty="0">
                <a:solidFill>
                  <a:srgbClr val="7030A0"/>
                </a:solidFill>
                <a:latin typeface="Calibri" panose="020F0502020204030204" pitchFamily="34" charset="0"/>
                <a:cs typeface="Calibri" panose="020F0502020204030204" pitchFamily="34" charset="0"/>
              </a:rPr>
              <a:t>Cyclin D1 (CCDN1) gene inversions</a:t>
            </a:r>
            <a:endParaRPr lang="en-US" sz="2400" dirty="0">
              <a:solidFill>
                <a:srgbClr val="7030A0"/>
              </a:solidFill>
            </a:endParaRPr>
          </a:p>
        </p:txBody>
      </p:sp>
      <p:sp>
        <p:nvSpPr>
          <p:cNvPr id="5" name="TextBox 4">
            <a:extLst>
              <a:ext uri="{FF2B5EF4-FFF2-40B4-BE49-F238E27FC236}">
                <a16:creationId xmlns:a16="http://schemas.microsoft.com/office/drawing/2014/main" id="{1B273EB8-DE9B-18AC-BC41-F87B4FC2EB8D}"/>
              </a:ext>
            </a:extLst>
          </p:cNvPr>
          <p:cNvSpPr txBox="1"/>
          <p:nvPr/>
        </p:nvSpPr>
        <p:spPr>
          <a:xfrm>
            <a:off x="5046783" y="2010287"/>
            <a:ext cx="4665787"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Overexpression of cyclin D1 protein, a major regulator of the cell cycle</a:t>
            </a:r>
            <a:endParaRPr lang="en-US" dirty="0"/>
          </a:p>
        </p:txBody>
      </p:sp>
      <p:sp>
        <p:nvSpPr>
          <p:cNvPr id="6" name="TextBox 5">
            <a:extLst>
              <a:ext uri="{FF2B5EF4-FFF2-40B4-BE49-F238E27FC236}">
                <a16:creationId xmlns:a16="http://schemas.microsoft.com/office/drawing/2014/main" id="{E4B9A3FA-998F-4882-6DD5-CCBF00BB00EC}"/>
              </a:ext>
            </a:extLst>
          </p:cNvPr>
          <p:cNvSpPr txBox="1"/>
          <p:nvPr/>
        </p:nvSpPr>
        <p:spPr>
          <a:xfrm>
            <a:off x="5873262" y="4337539"/>
            <a:ext cx="3083169" cy="461665"/>
          </a:xfrm>
          <a:prstGeom prst="rect">
            <a:avLst/>
          </a:prstGeom>
          <a:solidFill>
            <a:srgbClr val="FFE7FF"/>
          </a:solidFill>
          <a:effectLst>
            <a:glow rad="63500">
              <a:schemeClr val="accent5">
                <a:satMod val="175000"/>
                <a:alpha val="40000"/>
              </a:schemeClr>
            </a:glow>
          </a:effectLst>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MEN1 mutations</a:t>
            </a:r>
            <a:endParaRPr lang="en-US" dirty="0">
              <a:solidFill>
                <a:srgbClr val="7030A0"/>
              </a:solidFill>
            </a:endParaRPr>
          </a:p>
        </p:txBody>
      </p:sp>
      <p:sp>
        <p:nvSpPr>
          <p:cNvPr id="7" name="TextBox 6">
            <a:extLst>
              <a:ext uri="{FF2B5EF4-FFF2-40B4-BE49-F238E27FC236}">
                <a16:creationId xmlns:a16="http://schemas.microsoft.com/office/drawing/2014/main" id="{61D0AD5E-7C91-7259-3067-8DFD07DB005A}"/>
              </a:ext>
            </a:extLst>
          </p:cNvPr>
          <p:cNvSpPr txBox="1"/>
          <p:nvPr/>
        </p:nvSpPr>
        <p:spPr>
          <a:xfrm>
            <a:off x="4519242" y="4916434"/>
            <a:ext cx="6295295"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MEN1 gene, a tumor suppressor gene on chromosome 11q13, with loss of heterozygosity (LOH) of the second allele</a:t>
            </a:r>
            <a:endParaRPr lang="en-US" dirty="0"/>
          </a:p>
        </p:txBody>
      </p:sp>
      <p:sp>
        <p:nvSpPr>
          <p:cNvPr id="8" name="TextBox 7">
            <a:extLst>
              <a:ext uri="{FF2B5EF4-FFF2-40B4-BE49-F238E27FC236}">
                <a16:creationId xmlns:a16="http://schemas.microsoft.com/office/drawing/2014/main" id="{D617896E-F9AD-F72F-C436-3BE43F868996}"/>
              </a:ext>
            </a:extLst>
          </p:cNvPr>
          <p:cNvSpPr txBox="1"/>
          <p:nvPr/>
        </p:nvSpPr>
        <p:spPr>
          <a:xfrm>
            <a:off x="533400" y="5930927"/>
            <a:ext cx="10679724" cy="769441"/>
          </a:xfrm>
          <a:prstGeom prst="rect">
            <a:avLst/>
          </a:prstGeom>
          <a:noFill/>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CDC73 -</a:t>
            </a:r>
            <a:r>
              <a:rPr lang="en-US" sz="24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which encodes a protein known as </a:t>
            </a:r>
            <a:r>
              <a:rPr lang="en-US" sz="2000" b="1" dirty="0" err="1">
                <a:latin typeface="Calibri" panose="020F0502020204030204" pitchFamily="34" charset="0"/>
                <a:cs typeface="Calibri" panose="020F0502020204030204" pitchFamily="34" charset="0"/>
              </a:rPr>
              <a:t>parafibromin</a:t>
            </a:r>
            <a:r>
              <a:rPr lang="en-US" sz="2000" b="1" dirty="0">
                <a:latin typeface="Calibri" panose="020F0502020204030204" pitchFamily="34" charset="0"/>
                <a:cs typeface="Calibri" panose="020F0502020204030204" pitchFamily="34" charset="0"/>
              </a:rPr>
              <a:t>, is mutated in ~70% of sporadic parathyroid carcinomas</a:t>
            </a:r>
            <a:endParaRPr lang="en-US" sz="2400" dirty="0"/>
          </a:p>
        </p:txBody>
      </p:sp>
      <p:cxnSp>
        <p:nvCxnSpPr>
          <p:cNvPr id="10" name="Straight Arrow Connector 9">
            <a:extLst>
              <a:ext uri="{FF2B5EF4-FFF2-40B4-BE49-F238E27FC236}">
                <a16:creationId xmlns:a16="http://schemas.microsoft.com/office/drawing/2014/main" id="{E7B9E21E-4AAF-8139-1C81-A68BC13C47F4}"/>
              </a:ext>
            </a:extLst>
          </p:cNvPr>
          <p:cNvCxnSpPr>
            <a:cxnSpLocks/>
          </p:cNvCxnSpPr>
          <p:nvPr/>
        </p:nvCxnSpPr>
        <p:spPr>
          <a:xfrm flipV="1">
            <a:off x="3903784" y="1840936"/>
            <a:ext cx="1096104" cy="6229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B23B97A1-D4CF-12E6-49CB-286A264F9C60}"/>
              </a:ext>
            </a:extLst>
          </p:cNvPr>
          <p:cNvCxnSpPr/>
          <p:nvPr/>
        </p:nvCxnSpPr>
        <p:spPr>
          <a:xfrm>
            <a:off x="4067908" y="4029164"/>
            <a:ext cx="1096105" cy="4758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itle 1">
            <a:extLst>
              <a:ext uri="{FF2B5EF4-FFF2-40B4-BE49-F238E27FC236}">
                <a16:creationId xmlns:a16="http://schemas.microsoft.com/office/drawing/2014/main" id="{613C6178-67F0-840E-59A3-E57DE4356753}"/>
              </a:ext>
            </a:extLst>
          </p:cNvPr>
          <p:cNvSpPr txBox="1">
            <a:spLocks/>
          </p:cNvSpPr>
          <p:nvPr/>
        </p:nvSpPr>
        <p:spPr>
          <a:xfrm>
            <a:off x="838200" y="19416"/>
            <a:ext cx="10515600" cy="10356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accent2">
                    <a:lumMod val="50000"/>
                  </a:schemeClr>
                </a:solidFill>
              </a:rPr>
              <a:t>PARATHYROID ADENOMA</a:t>
            </a:r>
            <a:endParaRPr lang="en-US" b="1" dirty="0">
              <a:solidFill>
                <a:schemeClr val="accent2">
                  <a:lumMod val="50000"/>
                </a:schemeClr>
              </a:solidFill>
            </a:endParaRPr>
          </a:p>
        </p:txBody>
      </p:sp>
      <p:sp>
        <p:nvSpPr>
          <p:cNvPr id="2" name="TextBox 1">
            <a:extLst>
              <a:ext uri="{FF2B5EF4-FFF2-40B4-BE49-F238E27FC236}">
                <a16:creationId xmlns:a16="http://schemas.microsoft.com/office/drawing/2014/main" id="{5A8FCD3D-902F-3DA0-2470-750D7CB8F38D}"/>
              </a:ext>
            </a:extLst>
          </p:cNvPr>
          <p:cNvSpPr txBox="1"/>
          <p:nvPr/>
        </p:nvSpPr>
        <p:spPr>
          <a:xfrm>
            <a:off x="4290646" y="715108"/>
            <a:ext cx="3212123" cy="369332"/>
          </a:xfrm>
          <a:prstGeom prst="rect">
            <a:avLst/>
          </a:prstGeom>
          <a:noFill/>
        </p:spPr>
        <p:txBody>
          <a:bodyPr wrap="square" rtlCol="0">
            <a:spAutoFit/>
          </a:bodyPr>
          <a:lstStyle/>
          <a:p>
            <a:pPr algn="ctr"/>
            <a:r>
              <a:rPr lang="en-US" b="1" dirty="0">
                <a:solidFill>
                  <a:srgbClr val="00B050"/>
                </a:solidFill>
                <a:latin typeface="Calibri" panose="020F0502020204030204" pitchFamily="34" charset="0"/>
                <a:cs typeface="Calibri" panose="020F0502020204030204" pitchFamily="34" charset="0"/>
              </a:rPr>
              <a:t>SPORADIC ADENOMA</a:t>
            </a:r>
          </a:p>
        </p:txBody>
      </p:sp>
    </p:spTree>
    <p:extLst>
      <p:ext uri="{BB962C8B-B14F-4D97-AF65-F5344CB8AC3E}">
        <p14:creationId xmlns:p14="http://schemas.microsoft.com/office/powerpoint/2010/main" val="205678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4FD85-F889-3941-0E34-35A8CF5775DC}"/>
              </a:ext>
            </a:extLst>
          </p:cNvPr>
          <p:cNvSpPr>
            <a:spLocks noGrp="1"/>
          </p:cNvSpPr>
          <p:nvPr>
            <p:ph idx="1"/>
          </p:nvPr>
        </p:nvSpPr>
        <p:spPr>
          <a:xfrm>
            <a:off x="293077" y="1242647"/>
            <a:ext cx="11746523" cy="5474678"/>
          </a:xfrm>
        </p:spPr>
        <p:txBody>
          <a:bodyPr>
            <a:normAutofit/>
          </a:bodyPr>
          <a:lstStyle/>
          <a:p>
            <a:pPr marL="0" indent="0">
              <a:spcAft>
                <a:spcPts val="1800"/>
              </a:spcAft>
              <a:buNone/>
            </a:pPr>
            <a:r>
              <a:rPr lang="en-US" b="1" dirty="0">
                <a:solidFill>
                  <a:srgbClr val="00B050"/>
                </a:solidFill>
                <a:latin typeface="Calibri" panose="020F0502020204030204" pitchFamily="34" charset="0"/>
                <a:cs typeface="Calibri" panose="020F0502020204030204" pitchFamily="34" charset="0"/>
              </a:rPr>
              <a:t>The genetic syndromes associated with familial parathyroid adenomas include</a:t>
            </a:r>
          </a:p>
          <a:p>
            <a:pPr>
              <a:spcAft>
                <a:spcPts val="1800"/>
              </a:spcAft>
            </a:pPr>
            <a:r>
              <a:rPr lang="en-US" b="1" dirty="0">
                <a:solidFill>
                  <a:srgbClr val="0070C0"/>
                </a:solidFill>
                <a:latin typeface="Calibri" panose="020F0502020204030204" pitchFamily="34" charset="0"/>
                <a:cs typeface="Calibri" panose="020F0502020204030204" pitchFamily="34" charset="0"/>
              </a:rPr>
              <a:t>MEN-1 </a:t>
            </a:r>
            <a:r>
              <a:rPr lang="en-US" b="1" dirty="0">
                <a:solidFill>
                  <a:srgbClr val="002060"/>
                </a:solidFill>
                <a:latin typeface="Calibri" panose="020F0502020204030204" pitchFamily="34" charset="0"/>
                <a:cs typeface="Calibri" panose="020F0502020204030204" pitchFamily="34" charset="0"/>
              </a:rPr>
              <a:t>(3P’s – Parathyroid hyperplasia or adenomas, pancreatic islet cell tumors, Pituitary tumors)</a:t>
            </a:r>
          </a:p>
          <a:p>
            <a:pPr>
              <a:spcAft>
                <a:spcPts val="1800"/>
              </a:spcAft>
            </a:pPr>
            <a:r>
              <a:rPr lang="en-US" b="1" dirty="0">
                <a:solidFill>
                  <a:srgbClr val="0070C0"/>
                </a:solidFill>
                <a:latin typeface="Calibri" panose="020F0502020204030204" pitchFamily="34" charset="0"/>
                <a:cs typeface="Calibri" panose="020F0502020204030204" pitchFamily="34" charset="0"/>
              </a:rPr>
              <a:t>MEN-2A</a:t>
            </a:r>
            <a:r>
              <a:rPr lang="en-US" b="1" dirty="0">
                <a:solidFill>
                  <a:srgbClr val="002060"/>
                </a:solidFill>
                <a:latin typeface="Calibri" panose="020F0502020204030204" pitchFamily="34" charset="0"/>
                <a:cs typeface="Calibri" panose="020F0502020204030204" pitchFamily="34" charset="0"/>
              </a:rPr>
              <a:t> (M2P- Medullary thyroid carcinoma, parathyroid hyperplasia/adenomas and pheochromocytoma)</a:t>
            </a:r>
          </a:p>
          <a:p>
            <a:pPr>
              <a:spcAft>
                <a:spcPts val="1800"/>
              </a:spcAft>
            </a:pPr>
            <a:r>
              <a:rPr lang="en-US" b="1" dirty="0">
                <a:solidFill>
                  <a:srgbClr val="0070C0"/>
                </a:solidFill>
                <a:latin typeface="Calibri" panose="020F0502020204030204" pitchFamily="34" charset="0"/>
                <a:cs typeface="Calibri" panose="020F0502020204030204" pitchFamily="34" charset="0"/>
              </a:rPr>
              <a:t>MEN-4</a:t>
            </a:r>
            <a:r>
              <a:rPr lang="en-US" b="1" dirty="0">
                <a:solidFill>
                  <a:srgbClr val="002060"/>
                </a:solidFill>
                <a:latin typeface="Calibri" panose="020F0502020204030204" pitchFamily="34" charset="0"/>
                <a:cs typeface="Calibri" panose="020F0502020204030204" pitchFamily="34" charset="0"/>
              </a:rPr>
              <a:t> (2P – Pituitary adenoma, parathyroid adenoma) </a:t>
            </a:r>
          </a:p>
          <a:p>
            <a:pPr>
              <a:spcAft>
                <a:spcPts val="1800"/>
              </a:spcAft>
            </a:pPr>
            <a:r>
              <a:rPr lang="en-US" b="1" dirty="0">
                <a:solidFill>
                  <a:srgbClr val="0070C0"/>
                </a:solidFill>
                <a:latin typeface="Calibri" panose="020F0502020204030204" pitchFamily="34" charset="0"/>
                <a:cs typeface="Calibri" panose="020F0502020204030204" pitchFamily="34" charset="0"/>
              </a:rPr>
              <a:t>Familial hypocalciuric hypercalcemia</a:t>
            </a:r>
            <a:r>
              <a:rPr lang="en-US" b="1" dirty="0">
                <a:solidFill>
                  <a:srgbClr val="002060"/>
                </a:solidFill>
                <a:latin typeface="Calibri" panose="020F0502020204030204" pitchFamily="34" charset="0"/>
                <a:cs typeface="Calibri" panose="020F0502020204030204" pitchFamily="34" charset="0"/>
              </a:rPr>
              <a:t>, a rare autosomal dominant disorder caused by loss-of-function mutations in the parathyroid calcium-sensing receptor (CASR) gene, which results in decreased sensitivity to extracellular calcium</a:t>
            </a:r>
          </a:p>
        </p:txBody>
      </p:sp>
      <p:sp>
        <p:nvSpPr>
          <p:cNvPr id="2" name="Title 1">
            <a:extLst>
              <a:ext uri="{FF2B5EF4-FFF2-40B4-BE49-F238E27FC236}">
                <a16:creationId xmlns:a16="http://schemas.microsoft.com/office/drawing/2014/main" id="{AF7A4D8C-1CBB-015A-5879-667117078629}"/>
              </a:ext>
            </a:extLst>
          </p:cNvPr>
          <p:cNvSpPr>
            <a:spLocks noGrp="1"/>
          </p:cNvSpPr>
          <p:nvPr>
            <p:ph type="title"/>
          </p:nvPr>
        </p:nvSpPr>
        <p:spPr>
          <a:xfrm>
            <a:off x="838200" y="0"/>
            <a:ext cx="10515600" cy="1325563"/>
          </a:xfrm>
        </p:spPr>
        <p:txBody>
          <a:bodyPr/>
          <a:lstStyle/>
          <a:p>
            <a:pPr algn="ctr"/>
            <a:r>
              <a:rPr lang="en-US" sz="3200" b="1" dirty="0">
                <a:solidFill>
                  <a:schemeClr val="accent2">
                    <a:lumMod val="50000"/>
                  </a:schemeClr>
                </a:solidFill>
              </a:rPr>
              <a:t>PARATHYROID ADENOMA</a:t>
            </a:r>
            <a:endParaRPr lang="en-US" b="1" dirty="0">
              <a:solidFill>
                <a:schemeClr val="accent2">
                  <a:lumMod val="50000"/>
                </a:schemeClr>
              </a:solidFill>
            </a:endParaRPr>
          </a:p>
        </p:txBody>
      </p:sp>
    </p:spTree>
    <p:extLst>
      <p:ext uri="{BB962C8B-B14F-4D97-AF65-F5344CB8AC3E}">
        <p14:creationId xmlns:p14="http://schemas.microsoft.com/office/powerpoint/2010/main" val="192999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173F0-04E8-98D5-4B77-2AAFC1CC26C6}"/>
              </a:ext>
            </a:extLst>
          </p:cNvPr>
          <p:cNvSpPr>
            <a:spLocks noGrp="1"/>
          </p:cNvSpPr>
          <p:nvPr>
            <p:ph idx="1"/>
          </p:nvPr>
        </p:nvSpPr>
        <p:spPr>
          <a:xfrm>
            <a:off x="234462" y="1184031"/>
            <a:ext cx="8214594" cy="5673969"/>
          </a:xfrm>
        </p:spPr>
        <p:txBody>
          <a:bodyPr>
            <a:normAutofit lnSpcReduction="10000"/>
          </a:bodyPr>
          <a:lstStyle/>
          <a:p>
            <a:pPr marL="0" indent="0">
              <a:spcAft>
                <a:spcPts val="1800"/>
              </a:spcAft>
              <a:buNone/>
            </a:pPr>
            <a:r>
              <a:rPr lang="en-US" b="1" dirty="0">
                <a:solidFill>
                  <a:srgbClr val="00B050"/>
                </a:solidFill>
                <a:latin typeface="Calibri" panose="020F0502020204030204" pitchFamily="34" charset="0"/>
                <a:cs typeface="Calibri" panose="020F0502020204030204" pitchFamily="34" charset="0"/>
              </a:rPr>
              <a:t>MORPHOLOGY</a:t>
            </a:r>
          </a:p>
          <a:p>
            <a:pPr>
              <a:spcAft>
                <a:spcPts val="1800"/>
              </a:spcAft>
            </a:pPr>
            <a:r>
              <a:rPr lang="en-US" b="1" dirty="0">
                <a:solidFill>
                  <a:srgbClr val="7030A0"/>
                </a:solidFill>
                <a:latin typeface="Calibri" panose="020F0502020204030204" pitchFamily="34" charset="0"/>
                <a:cs typeface="Calibri" panose="020F0502020204030204" pitchFamily="34" charset="0"/>
              </a:rPr>
              <a:t>Parathyroid adenomas </a:t>
            </a:r>
            <a:r>
              <a:rPr lang="en-US" b="1" dirty="0">
                <a:solidFill>
                  <a:srgbClr val="002060"/>
                </a:solidFill>
                <a:latin typeface="Calibri" panose="020F0502020204030204" pitchFamily="34" charset="0"/>
                <a:cs typeface="Calibri" panose="020F0502020204030204" pitchFamily="34" charset="0"/>
              </a:rPr>
              <a:t>are almost always solitary and, like normal parathyroid glands, may be in close proximity to the thyroid or in an ectopic site (e.g., the mediastinum)</a:t>
            </a:r>
          </a:p>
          <a:p>
            <a:pPr>
              <a:spcAft>
                <a:spcPts val="1800"/>
              </a:spcAft>
            </a:pPr>
            <a:r>
              <a:rPr lang="en-US" b="1" dirty="0">
                <a:solidFill>
                  <a:srgbClr val="002060"/>
                </a:solidFill>
                <a:latin typeface="Calibri" panose="020F0502020204030204" pitchFamily="34" charset="0"/>
                <a:cs typeface="Calibri" panose="020F0502020204030204" pitchFamily="34" charset="0"/>
              </a:rPr>
              <a:t> Typical adenoma </a:t>
            </a:r>
            <a:r>
              <a:rPr lang="en-US" b="1" dirty="0">
                <a:solidFill>
                  <a:srgbClr val="0070C0"/>
                </a:solidFill>
                <a:latin typeface="Calibri" panose="020F0502020204030204" pitchFamily="34" charset="0"/>
                <a:cs typeface="Calibri" panose="020F0502020204030204" pitchFamily="34" charset="0"/>
              </a:rPr>
              <a:t>averages 0.5 to 5 g </a:t>
            </a:r>
            <a:r>
              <a:rPr lang="en-US" b="1" dirty="0">
                <a:solidFill>
                  <a:srgbClr val="002060"/>
                </a:solidFill>
                <a:latin typeface="Calibri" panose="020F0502020204030204" pitchFamily="34" charset="0"/>
                <a:cs typeface="Calibri" panose="020F0502020204030204" pitchFamily="34" charset="0"/>
              </a:rPr>
              <a:t>and consists of a well-circumscribed, soft, tan to reddish-brown nodule invested by a delicate capsule</a:t>
            </a:r>
          </a:p>
          <a:p>
            <a:pPr>
              <a:spcAft>
                <a:spcPts val="1800"/>
              </a:spcAft>
            </a:pPr>
            <a:r>
              <a:rPr lang="en-US" b="1" dirty="0">
                <a:solidFill>
                  <a:srgbClr val="002060"/>
                </a:solidFill>
                <a:latin typeface="Calibri" panose="020F0502020204030204" pitchFamily="34" charset="0"/>
                <a:cs typeface="Calibri" panose="020F0502020204030204" pitchFamily="34" charset="0"/>
              </a:rPr>
              <a:t> In contrast to primary hyperplasia, the glands outside the adenoma are usually normal in size or shrunken because of feedback inhibition by elevated levels of serum calcium</a:t>
            </a:r>
          </a:p>
        </p:txBody>
      </p:sp>
      <p:sp>
        <p:nvSpPr>
          <p:cNvPr id="2" name="Title 1">
            <a:extLst>
              <a:ext uri="{FF2B5EF4-FFF2-40B4-BE49-F238E27FC236}">
                <a16:creationId xmlns:a16="http://schemas.microsoft.com/office/drawing/2014/main" id="{12D7D0B2-76F7-7D9E-607F-5136E4182207}"/>
              </a:ext>
            </a:extLst>
          </p:cNvPr>
          <p:cNvSpPr>
            <a:spLocks noGrp="1"/>
          </p:cNvSpPr>
          <p:nvPr>
            <p:ph type="title"/>
          </p:nvPr>
        </p:nvSpPr>
        <p:spPr>
          <a:xfrm>
            <a:off x="838200" y="293688"/>
            <a:ext cx="10515600" cy="890587"/>
          </a:xfrm>
        </p:spPr>
        <p:txBody>
          <a:bodyPr/>
          <a:lstStyle/>
          <a:p>
            <a:pPr algn="ctr"/>
            <a:r>
              <a:rPr lang="en-US" sz="3200" b="1" dirty="0">
                <a:solidFill>
                  <a:schemeClr val="accent2">
                    <a:lumMod val="50000"/>
                  </a:schemeClr>
                </a:solidFill>
              </a:rPr>
              <a:t>PARATHYROID ADENOMA</a:t>
            </a:r>
            <a:endParaRPr lang="en-US" b="1" dirty="0">
              <a:solidFill>
                <a:schemeClr val="accent2">
                  <a:lumMod val="50000"/>
                </a:schemeClr>
              </a:solidFill>
            </a:endParaRPr>
          </a:p>
        </p:txBody>
      </p:sp>
      <p:pic>
        <p:nvPicPr>
          <p:cNvPr id="4" name="Picture 3">
            <a:extLst>
              <a:ext uri="{FF2B5EF4-FFF2-40B4-BE49-F238E27FC236}">
                <a16:creationId xmlns:a16="http://schemas.microsoft.com/office/drawing/2014/main" id="{A6982656-B966-6D62-16BD-25403E8CC96F}"/>
              </a:ext>
            </a:extLst>
          </p:cNvPr>
          <p:cNvPicPr>
            <a:picLocks noChangeAspect="1"/>
          </p:cNvPicPr>
          <p:nvPr/>
        </p:nvPicPr>
        <p:blipFill>
          <a:blip r:embed="rId2">
            <a:extLst>
              <a:ext uri="{28A0092B-C50C-407E-A947-70E740481C1C}">
                <a14:useLocalDpi xmlns:a14="http://schemas.microsoft.com/office/drawing/2010/main" val="0"/>
              </a:ext>
            </a:extLst>
          </a:blip>
          <a:srcRect l="52337" t="20900"/>
          <a:stretch/>
        </p:blipFill>
        <p:spPr>
          <a:xfrm>
            <a:off x="8669216" y="2138444"/>
            <a:ext cx="3376479" cy="3454075"/>
          </a:xfrm>
          <a:prstGeom prst="ellipse">
            <a:avLst/>
          </a:prstGeom>
        </p:spPr>
      </p:pic>
    </p:spTree>
    <p:extLst>
      <p:ext uri="{BB962C8B-B14F-4D97-AF65-F5344CB8AC3E}">
        <p14:creationId xmlns:p14="http://schemas.microsoft.com/office/powerpoint/2010/main" val="1751364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5293</TotalTime>
  <Words>2244</Words>
  <Application>Microsoft Office PowerPoint</Application>
  <PresentationFormat>Widescreen</PresentationFormat>
  <Paragraphs>305</Paragraphs>
  <Slides>44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Aptos</vt:lpstr>
      <vt:lpstr>Aptos Display</vt:lpstr>
      <vt:lpstr>Arial</vt:lpstr>
      <vt:lpstr>Calibri</vt:lpstr>
      <vt:lpstr>Office Theme</vt:lpstr>
      <vt:lpstr>DISORDERS OF PARATHYROID GLAND  </vt:lpstr>
      <vt:lpstr>PowerPoint Presentation</vt:lpstr>
      <vt:lpstr>HYPERPARATHYROIDISM</vt:lpstr>
      <vt:lpstr>HYPERPARATHYROIDISM</vt:lpstr>
      <vt:lpstr>PRIMARY HYPERPARATHYROIDISM</vt:lpstr>
      <vt:lpstr>PARATHYROID ADENOMA</vt:lpstr>
      <vt:lpstr>PowerPoint Presentation</vt:lpstr>
      <vt:lpstr>PARATHYROID ADENOMA</vt:lpstr>
      <vt:lpstr>PARATHYROID ADENOMA</vt:lpstr>
      <vt:lpstr>PowerPoint Presentation</vt:lpstr>
      <vt:lpstr>PARATHYROID ADENOMA</vt:lpstr>
      <vt:lpstr>PARATHYROID CARCINOMA</vt:lpstr>
      <vt:lpstr>PARATHYROID CARCINOMA</vt:lpstr>
      <vt:lpstr>PARATHYROID CARCINOMA</vt:lpstr>
      <vt:lpstr>PARATHYROID HYPERPLASIA</vt:lpstr>
      <vt:lpstr>PARATHYROID HYPERPLASIA</vt:lpstr>
      <vt:lpstr>SECONDARY HYPERPARATHYROIDISM</vt:lpstr>
      <vt:lpstr>SECONDARY HYPERPARATHYROIDISM</vt:lpstr>
      <vt:lpstr>SECONDARY HYPERPARATHYRODIDSM</vt:lpstr>
      <vt:lpstr>TERTIARY HYPERPARATHYROIDISM</vt:lpstr>
      <vt:lpstr>PRIMARY HYPERPARATHYROIDISM</vt:lpstr>
      <vt:lpstr>HYPERPARATHYROIDISM</vt:lpstr>
      <vt:lpstr>PowerPoint Presentation</vt:lpstr>
      <vt:lpstr>BROWN TUMOR</vt:lpstr>
      <vt:lpstr>OSTEITIS FIBROSA CYSTICA</vt:lpstr>
      <vt:lpstr>HYPERPARATHYROIDISM – CLINICAL FEATURES </vt:lpstr>
      <vt:lpstr>HYPERPARATHYROIDISM – CLINICAL FEATURES </vt:lpstr>
      <vt:lpstr>SECONDARY HYPERPARATHYROIDISM</vt:lpstr>
      <vt:lpstr>SECONDARY HYPERPARATHYROIDISM</vt:lpstr>
      <vt:lpstr>LAB DIAGNOSIS OF HYPERPARATHYROIDISM</vt:lpstr>
      <vt:lpstr>HYPOPARATHYROIDISM Decreased secretion of PTH</vt:lpstr>
      <vt:lpstr>HYPOPARATHYROIDISM</vt:lpstr>
      <vt:lpstr>HYPOPARATHYROIDISM AUTOIMMUNE HYPOPARATHYROIDISM</vt:lpstr>
      <vt:lpstr>HYPOPARATHYROIDISM</vt:lpstr>
      <vt:lpstr>HYPOPARATHYROIDISM Familial isolated hypoparathyrodism (FIH)</vt:lpstr>
      <vt:lpstr>               HYPOPARATHYROIDISM</vt:lpstr>
      <vt:lpstr>HYPOPARATHYROIDISM Clinical features </vt:lpstr>
      <vt:lpstr>PowerPoint Presentation</vt:lpstr>
      <vt:lpstr>HYPOPARATHYROIDISM Clinical features </vt:lpstr>
      <vt:lpstr>HYPOPARATHYROIDISM Clinical features </vt:lpstr>
      <vt:lpstr>HYPOPARATHYROIDISM</vt:lpstr>
      <vt:lpstr>PSEUDOHYPOPARATHYROIDISM</vt:lpstr>
      <vt:lpstr>HYPOPARATHYROIDISM - LABORATORY DIAGNOSIS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Rupesh Vissa</dc:creator>
  <cp:lastModifiedBy>Rupesh Vissa</cp:lastModifiedBy>
  <cp:revision>13</cp:revision>
  <dcterms:created xsi:type="dcterms:W3CDTF">2025-02-06T07:07:06Z</dcterms:created>
  <dcterms:modified xsi:type="dcterms:W3CDTF">2025-05-21T07:17:32Z</dcterms:modified>
</cp:coreProperties>
</file>