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69" r:id="rId4"/>
    <p:sldId id="285" r:id="rId5"/>
    <p:sldId id="286" r:id="rId6"/>
    <p:sldId id="287" r:id="rId7"/>
    <p:sldId id="273" r:id="rId8"/>
    <p:sldId id="275" r:id="rId9"/>
    <p:sldId id="262" r:id="rId10"/>
    <p:sldId id="277" r:id="rId11"/>
    <p:sldId id="279" r:id="rId12"/>
    <p:sldId id="263" r:id="rId13"/>
    <p:sldId id="265" r:id="rId14"/>
    <p:sldId id="276" r:id="rId15"/>
    <p:sldId id="264" r:id="rId16"/>
    <p:sldId id="278" r:id="rId17"/>
    <p:sldId id="280" r:id="rId18"/>
    <p:sldId id="281" r:id="rId19"/>
    <p:sldId id="282" r:id="rId20"/>
    <p:sldId id="283" r:id="rId21"/>
    <p:sldId id="267" r:id="rId22"/>
    <p:sldId id="268" r:id="rId23"/>
    <p:sldId id="270" r:id="rId24"/>
    <p:sldId id="271" r:id="rId25"/>
    <p:sldId id="28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E1FF"/>
    <a:srgbClr val="FF66FF"/>
    <a:srgbClr val="FFD9FF"/>
    <a:srgbClr val="DD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44" autoAdjust="0"/>
  </p:normalViewPr>
  <p:slideViewPr>
    <p:cSldViewPr snapToGrid="0">
      <p:cViewPr varScale="1">
        <p:scale>
          <a:sx n="74" d="100"/>
          <a:sy n="74" d="100"/>
        </p:scale>
        <p:origin x="101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pesh Vissa" userId="71bc4cc26d778a98" providerId="LiveId" clId="{725247A8-FC46-4084-B2B7-E23AADB1435E}"/>
    <pc:docChg chg="custSel addSld delSld modSld">
      <pc:chgData name="Rupesh Vissa" userId="71bc4cc26d778a98" providerId="LiveId" clId="{725247A8-FC46-4084-B2B7-E23AADB1435E}" dt="2024-06-29T06:57:15.179" v="66" actId="47"/>
      <pc:docMkLst>
        <pc:docMk/>
      </pc:docMkLst>
      <pc:sldChg chg="modSp mod">
        <pc:chgData name="Rupesh Vissa" userId="71bc4cc26d778a98" providerId="LiveId" clId="{725247A8-FC46-4084-B2B7-E23AADB1435E}" dt="2024-06-29T06:10:19.718" v="65" actId="1076"/>
        <pc:sldMkLst>
          <pc:docMk/>
          <pc:sldMk cId="3215799379" sldId="256"/>
        </pc:sldMkLst>
        <pc:spChg chg="mod">
          <ac:chgData name="Rupesh Vissa" userId="71bc4cc26d778a98" providerId="LiveId" clId="{725247A8-FC46-4084-B2B7-E23AADB1435E}" dt="2024-06-29T06:10:19.718" v="65" actId="1076"/>
          <ac:spMkLst>
            <pc:docMk/>
            <pc:sldMk cId="3215799379" sldId="256"/>
            <ac:spMk id="2" creationId="{9D493C5E-ED6A-492D-9AA5-834CE5BF729E}"/>
          </ac:spMkLst>
        </pc:spChg>
        <pc:spChg chg="mod">
          <ac:chgData name="Rupesh Vissa" userId="71bc4cc26d778a98" providerId="LiveId" clId="{725247A8-FC46-4084-B2B7-E23AADB1435E}" dt="2024-06-29T06:10:16.174" v="64" actId="1076"/>
          <ac:spMkLst>
            <pc:docMk/>
            <pc:sldMk cId="3215799379" sldId="256"/>
            <ac:spMk id="4" creationId="{A027DCA8-BE1F-32D1-1A47-76FF828DA75A}"/>
          </ac:spMkLst>
        </pc:spChg>
      </pc:sldChg>
      <pc:sldChg chg="new del">
        <pc:chgData name="Rupesh Vissa" userId="71bc4cc26d778a98" providerId="LiveId" clId="{725247A8-FC46-4084-B2B7-E23AADB1435E}" dt="2024-06-29T06:57:15.179" v="66" actId="47"/>
        <pc:sldMkLst>
          <pc:docMk/>
          <pc:sldMk cId="2873620655" sldId="288"/>
        </pc:sldMkLst>
      </pc:sldChg>
    </pc:docChg>
  </pc:docChgLst>
  <pc:docChgLst>
    <pc:chgData name="Rupesh Vissa" userId="71bc4cc26d778a98" providerId="LiveId" clId="{FF056365-5DBB-40CE-B7AB-C834C1063880}"/>
    <pc:docChg chg="undo custSel addSld delSld modSld sldOrd">
      <pc:chgData name="Rupesh Vissa" userId="71bc4cc26d778a98" providerId="LiveId" clId="{FF056365-5DBB-40CE-B7AB-C834C1063880}" dt="2023-09-13T07:04:46.606" v="3099" actId="47"/>
      <pc:docMkLst>
        <pc:docMk/>
      </pc:docMkLst>
      <pc:sldChg chg="addSp delSp modSp mod">
        <pc:chgData name="Rupesh Vissa" userId="71bc4cc26d778a98" providerId="LiveId" clId="{FF056365-5DBB-40CE-B7AB-C834C1063880}" dt="2023-09-13T06:52:33.399" v="3083" actId="403"/>
        <pc:sldMkLst>
          <pc:docMk/>
          <pc:sldMk cId="3215799379" sldId="256"/>
        </pc:sldMkLst>
        <pc:spChg chg="del">
          <ac:chgData name="Rupesh Vissa" userId="71bc4cc26d778a98" providerId="LiveId" clId="{FF056365-5DBB-40CE-B7AB-C834C1063880}" dt="2023-09-13T06:52:21.783" v="3076"/>
          <ac:spMkLst>
            <pc:docMk/>
            <pc:sldMk cId="3215799379" sldId="256"/>
            <ac:spMk id="3" creationId="{FCD2C32D-858C-968C-5D8F-28D26943F3BE}"/>
          </ac:spMkLst>
        </pc:spChg>
        <pc:spChg chg="add mod">
          <ac:chgData name="Rupesh Vissa" userId="71bc4cc26d778a98" providerId="LiveId" clId="{FF056365-5DBB-40CE-B7AB-C834C1063880}" dt="2023-09-13T06:52:33.399" v="3083" actId="403"/>
          <ac:spMkLst>
            <pc:docMk/>
            <pc:sldMk cId="3215799379" sldId="256"/>
            <ac:spMk id="4" creationId="{A027DCA8-BE1F-32D1-1A47-76FF828DA75A}"/>
          </ac:spMkLst>
        </pc:spChg>
      </pc:sldChg>
      <pc:sldChg chg="addSp modSp mod">
        <pc:chgData name="Rupesh Vissa" userId="71bc4cc26d778a98" providerId="LiveId" clId="{FF056365-5DBB-40CE-B7AB-C834C1063880}" dt="2023-09-13T00:10:43.859" v="2808" actId="732"/>
        <pc:sldMkLst>
          <pc:docMk/>
          <pc:sldMk cId="2127691394" sldId="257"/>
        </pc:sldMkLst>
        <pc:spChg chg="mod">
          <ac:chgData name="Rupesh Vissa" userId="71bc4cc26d778a98" providerId="LiveId" clId="{FF056365-5DBB-40CE-B7AB-C834C1063880}" dt="2023-09-12T18:48:41.334" v="2801" actId="1036"/>
          <ac:spMkLst>
            <pc:docMk/>
            <pc:sldMk cId="2127691394" sldId="257"/>
            <ac:spMk id="3" creationId="{14861A37-09BE-D1A4-7A52-4FDD91135EE5}"/>
          </ac:spMkLst>
        </pc:spChg>
        <pc:picChg chg="add mod modCrop">
          <ac:chgData name="Rupesh Vissa" userId="71bc4cc26d778a98" providerId="LiveId" clId="{FF056365-5DBB-40CE-B7AB-C834C1063880}" dt="2023-09-13T00:10:43.859" v="2808" actId="732"/>
          <ac:picMkLst>
            <pc:docMk/>
            <pc:sldMk cId="2127691394" sldId="257"/>
            <ac:picMk id="5" creationId="{E1197B86-90BA-EDDA-185F-FD7170937BD7}"/>
          </ac:picMkLst>
        </pc:picChg>
      </pc:sldChg>
      <pc:sldChg chg="modSp del mod">
        <pc:chgData name="Rupesh Vissa" userId="71bc4cc26d778a98" providerId="LiveId" clId="{FF056365-5DBB-40CE-B7AB-C834C1063880}" dt="2023-09-13T06:51:44.244" v="3074" actId="47"/>
        <pc:sldMkLst>
          <pc:docMk/>
          <pc:sldMk cId="562607330" sldId="258"/>
        </pc:sldMkLst>
        <pc:spChg chg="mod">
          <ac:chgData name="Rupesh Vissa" userId="71bc4cc26d778a98" providerId="LiveId" clId="{FF056365-5DBB-40CE-B7AB-C834C1063880}" dt="2023-08-08T04:11:17.324" v="12" actId="207"/>
          <ac:spMkLst>
            <pc:docMk/>
            <pc:sldMk cId="562607330" sldId="258"/>
            <ac:spMk id="3" creationId="{C6E618FF-D887-882D-12F0-1A962478635A}"/>
          </ac:spMkLst>
        </pc:spChg>
      </pc:sldChg>
      <pc:sldChg chg="modSp del mod">
        <pc:chgData name="Rupesh Vissa" userId="71bc4cc26d778a98" providerId="LiveId" clId="{FF056365-5DBB-40CE-B7AB-C834C1063880}" dt="2023-09-12T15:26:27.668" v="1287" actId="47"/>
        <pc:sldMkLst>
          <pc:docMk/>
          <pc:sldMk cId="3957147817" sldId="259"/>
        </pc:sldMkLst>
        <pc:spChg chg="mod">
          <ac:chgData name="Rupesh Vissa" userId="71bc4cc26d778a98" providerId="LiveId" clId="{FF056365-5DBB-40CE-B7AB-C834C1063880}" dt="2023-08-08T04:19:41.169" v="14" actId="948"/>
          <ac:spMkLst>
            <pc:docMk/>
            <pc:sldMk cId="3957147817" sldId="259"/>
            <ac:spMk id="3" creationId="{F8AC67FF-6D8C-232C-BE9B-0702CDBEDFC3}"/>
          </ac:spMkLst>
        </pc:spChg>
      </pc:sldChg>
      <pc:sldChg chg="modSp new del mod">
        <pc:chgData name="Rupesh Vissa" userId="71bc4cc26d778a98" providerId="LiveId" clId="{FF056365-5DBB-40CE-B7AB-C834C1063880}" dt="2023-09-13T07:04:46.606" v="3099" actId="47"/>
        <pc:sldMkLst>
          <pc:docMk/>
          <pc:sldMk cId="1692501202" sldId="260"/>
        </pc:sldMkLst>
        <pc:spChg chg="mod">
          <ac:chgData name="Rupesh Vissa" userId="71bc4cc26d778a98" providerId="LiveId" clId="{FF056365-5DBB-40CE-B7AB-C834C1063880}" dt="2023-08-08T04:24:09.152" v="67" actId="1076"/>
          <ac:spMkLst>
            <pc:docMk/>
            <pc:sldMk cId="1692501202" sldId="260"/>
            <ac:spMk id="2" creationId="{00FE1E9C-D7E1-DFF3-0CAF-F165E7CC5E2F}"/>
          </ac:spMkLst>
        </pc:spChg>
        <pc:spChg chg="mod">
          <ac:chgData name="Rupesh Vissa" userId="71bc4cc26d778a98" providerId="LiveId" clId="{FF056365-5DBB-40CE-B7AB-C834C1063880}" dt="2023-08-08T05:31:47.800" v="207" actId="207"/>
          <ac:spMkLst>
            <pc:docMk/>
            <pc:sldMk cId="1692501202" sldId="260"/>
            <ac:spMk id="3" creationId="{ED0F901A-6025-3107-D6E5-5A53CA8C8280}"/>
          </ac:spMkLst>
        </pc:spChg>
      </pc:sldChg>
      <pc:sldChg chg="addSp delSp modSp new del mod modNotesTx">
        <pc:chgData name="Rupesh Vissa" userId="71bc4cc26d778a98" providerId="LiveId" clId="{FF056365-5DBB-40CE-B7AB-C834C1063880}" dt="2023-08-08T06:10:04.360" v="246" actId="47"/>
        <pc:sldMkLst>
          <pc:docMk/>
          <pc:sldMk cId="1756299870" sldId="261"/>
        </pc:sldMkLst>
        <pc:spChg chg="add del mod">
          <ac:chgData name="Rupesh Vissa" userId="71bc4cc26d778a98" providerId="LiveId" clId="{FF056365-5DBB-40CE-B7AB-C834C1063880}" dt="2023-08-08T05:29:34.873" v="126"/>
          <ac:spMkLst>
            <pc:docMk/>
            <pc:sldMk cId="1756299870" sldId="261"/>
            <ac:spMk id="5" creationId="{3669C13F-FF2B-9DE6-A7E9-A0A41E6DD096}"/>
          </ac:spMkLst>
        </pc:spChg>
        <pc:picChg chg="add mod modCrop">
          <ac:chgData name="Rupesh Vissa" userId="71bc4cc26d778a98" providerId="LiveId" clId="{FF056365-5DBB-40CE-B7AB-C834C1063880}" dt="2023-08-08T05:37:05.095" v="218" actId="732"/>
          <ac:picMkLst>
            <pc:docMk/>
            <pc:sldMk cId="1756299870" sldId="261"/>
            <ac:picMk id="4" creationId="{F6D121DD-DDF3-F21A-330C-9CC84758E77A}"/>
          </ac:picMkLst>
        </pc:picChg>
      </pc:sldChg>
      <pc:sldChg chg="addSp delSp modSp new mod modNotesTx">
        <pc:chgData name="Rupesh Vissa" userId="71bc4cc26d778a98" providerId="LiveId" clId="{FF056365-5DBB-40CE-B7AB-C834C1063880}" dt="2023-09-13T00:23:11.739" v="2831" actId="20577"/>
        <pc:sldMkLst>
          <pc:docMk/>
          <pc:sldMk cId="2678794193" sldId="262"/>
        </pc:sldMkLst>
        <pc:spChg chg="mod">
          <ac:chgData name="Rupesh Vissa" userId="71bc4cc26d778a98" providerId="LiveId" clId="{FF056365-5DBB-40CE-B7AB-C834C1063880}" dt="2023-09-12T15:40:40.912" v="1585" actId="1076"/>
          <ac:spMkLst>
            <pc:docMk/>
            <pc:sldMk cId="2678794193" sldId="262"/>
            <ac:spMk id="2" creationId="{39C1B680-662D-445C-F026-77D07B2DC930}"/>
          </ac:spMkLst>
        </pc:spChg>
        <pc:spChg chg="del">
          <ac:chgData name="Rupesh Vissa" userId="71bc4cc26d778a98" providerId="LiveId" clId="{FF056365-5DBB-40CE-B7AB-C834C1063880}" dt="2023-08-08T05:29:36.466" v="127"/>
          <ac:spMkLst>
            <pc:docMk/>
            <pc:sldMk cId="2678794193" sldId="262"/>
            <ac:spMk id="3" creationId="{652FEC72-483D-B712-34C0-F4B99DE888DE}"/>
          </ac:spMkLst>
        </pc:spChg>
        <pc:spChg chg="add mod">
          <ac:chgData name="Rupesh Vissa" userId="71bc4cc26d778a98" providerId="LiveId" clId="{FF056365-5DBB-40CE-B7AB-C834C1063880}" dt="2023-09-12T15:41:09.685" v="1591" actId="1076"/>
          <ac:spMkLst>
            <pc:docMk/>
            <pc:sldMk cId="2678794193" sldId="262"/>
            <ac:spMk id="3" creationId="{DDFCE200-44C5-47BF-E747-8738F4822799}"/>
          </ac:spMkLst>
        </pc:spChg>
        <pc:picChg chg="add mod modCrop">
          <ac:chgData name="Rupesh Vissa" userId="71bc4cc26d778a98" providerId="LiveId" clId="{FF056365-5DBB-40CE-B7AB-C834C1063880}" dt="2023-09-12T15:40:45.297" v="1587" actId="14100"/>
          <ac:picMkLst>
            <pc:docMk/>
            <pc:sldMk cId="2678794193" sldId="262"/>
            <ac:picMk id="4" creationId="{F92F9F61-9282-C57A-859D-D451267B7233}"/>
          </ac:picMkLst>
        </pc:picChg>
        <pc:picChg chg="add mod modCrop">
          <ac:chgData name="Rupesh Vissa" userId="71bc4cc26d778a98" providerId="LiveId" clId="{FF056365-5DBB-40CE-B7AB-C834C1063880}" dt="2023-09-12T17:14:19.603" v="1640" actId="1035"/>
          <ac:picMkLst>
            <pc:docMk/>
            <pc:sldMk cId="2678794193" sldId="262"/>
            <ac:picMk id="5" creationId="{88A28BDF-B24A-1CC7-1F10-DE19E525D0E3}"/>
          </ac:picMkLst>
        </pc:picChg>
      </pc:sldChg>
      <pc:sldChg chg="addSp delSp modSp new mod ord">
        <pc:chgData name="Rupesh Vissa" userId="71bc4cc26d778a98" providerId="LiveId" clId="{FF056365-5DBB-40CE-B7AB-C834C1063880}" dt="2023-09-12T17:56:22.808" v="1872" actId="14100"/>
        <pc:sldMkLst>
          <pc:docMk/>
          <pc:sldMk cId="2177787710" sldId="263"/>
        </pc:sldMkLst>
        <pc:spChg chg="del">
          <ac:chgData name="Rupesh Vissa" userId="71bc4cc26d778a98" providerId="LiveId" clId="{FF056365-5DBB-40CE-B7AB-C834C1063880}" dt="2023-08-08T06:09:57.129" v="243"/>
          <ac:spMkLst>
            <pc:docMk/>
            <pc:sldMk cId="2177787710" sldId="263"/>
            <ac:spMk id="2" creationId="{A53B6005-972F-F400-0F9F-A73BC64AECA7}"/>
          </ac:spMkLst>
        </pc:spChg>
        <pc:spChg chg="mod">
          <ac:chgData name="Rupesh Vissa" userId="71bc4cc26d778a98" providerId="LiveId" clId="{FF056365-5DBB-40CE-B7AB-C834C1063880}" dt="2023-09-12T17:56:22.808" v="1872" actId="14100"/>
          <ac:spMkLst>
            <pc:docMk/>
            <pc:sldMk cId="2177787710" sldId="263"/>
            <ac:spMk id="3" creationId="{CE9A4757-B134-5991-0F19-4B78534A9253}"/>
          </ac:spMkLst>
        </pc:spChg>
        <pc:spChg chg="add mod">
          <ac:chgData name="Rupesh Vissa" userId="71bc4cc26d778a98" providerId="LiveId" clId="{FF056365-5DBB-40CE-B7AB-C834C1063880}" dt="2023-08-08T06:10:00.977" v="245" actId="1076"/>
          <ac:spMkLst>
            <pc:docMk/>
            <pc:sldMk cId="2177787710" sldId="263"/>
            <ac:spMk id="5" creationId="{26FFA905-61B6-D57A-0C36-D1539B9F1F93}"/>
          </ac:spMkLst>
        </pc:spChg>
        <pc:picChg chg="add mod">
          <ac:chgData name="Rupesh Vissa" userId="71bc4cc26d778a98" providerId="LiveId" clId="{FF056365-5DBB-40CE-B7AB-C834C1063880}" dt="2023-08-08T05:39:31.435" v="239" actId="1076"/>
          <ac:picMkLst>
            <pc:docMk/>
            <pc:sldMk cId="2177787710" sldId="263"/>
            <ac:picMk id="4" creationId="{32C35A04-4A79-1DA5-CF08-471EFC459B09}"/>
          </ac:picMkLst>
        </pc:picChg>
      </pc:sldChg>
      <pc:sldChg chg="addSp delSp modSp new mod">
        <pc:chgData name="Rupesh Vissa" userId="71bc4cc26d778a98" providerId="LiveId" clId="{FF056365-5DBB-40CE-B7AB-C834C1063880}" dt="2023-09-13T00:29:48.593" v="2845" actId="20577"/>
        <pc:sldMkLst>
          <pc:docMk/>
          <pc:sldMk cId="3524167381" sldId="264"/>
        </pc:sldMkLst>
        <pc:spChg chg="del">
          <ac:chgData name="Rupesh Vissa" userId="71bc4cc26d778a98" providerId="LiveId" clId="{FF056365-5DBB-40CE-B7AB-C834C1063880}" dt="2023-08-08T06:18:34.607" v="325"/>
          <ac:spMkLst>
            <pc:docMk/>
            <pc:sldMk cId="3524167381" sldId="264"/>
            <ac:spMk id="2" creationId="{83D58AFD-5C69-87EE-D102-57AA72A27801}"/>
          </ac:spMkLst>
        </pc:spChg>
        <pc:spChg chg="mod">
          <ac:chgData name="Rupesh Vissa" userId="71bc4cc26d778a98" providerId="LiveId" clId="{FF056365-5DBB-40CE-B7AB-C834C1063880}" dt="2023-09-13T00:29:48.593" v="2845" actId="20577"/>
          <ac:spMkLst>
            <pc:docMk/>
            <pc:sldMk cId="3524167381" sldId="264"/>
            <ac:spMk id="3" creationId="{AB8E2BC6-97F2-F34F-3398-CE88A07D193D}"/>
          </ac:spMkLst>
        </pc:spChg>
        <pc:spChg chg="add mod">
          <ac:chgData name="Rupesh Vissa" userId="71bc4cc26d778a98" providerId="LiveId" clId="{FF056365-5DBB-40CE-B7AB-C834C1063880}" dt="2023-08-08T06:18:34.607" v="325"/>
          <ac:spMkLst>
            <pc:docMk/>
            <pc:sldMk cId="3524167381" sldId="264"/>
            <ac:spMk id="4" creationId="{7B2BEEEE-6EE7-3C90-E2B3-49A0EDD2168E}"/>
          </ac:spMkLst>
        </pc:spChg>
      </pc:sldChg>
      <pc:sldChg chg="addSp delSp modSp new mod ord">
        <pc:chgData name="Rupesh Vissa" userId="71bc4cc26d778a98" providerId="LiveId" clId="{FF056365-5DBB-40CE-B7AB-C834C1063880}" dt="2023-09-12T17:56:50.093" v="1874"/>
        <pc:sldMkLst>
          <pc:docMk/>
          <pc:sldMk cId="3894380676" sldId="265"/>
        </pc:sldMkLst>
        <pc:spChg chg="del">
          <ac:chgData name="Rupesh Vissa" userId="71bc4cc26d778a98" providerId="LiveId" clId="{FF056365-5DBB-40CE-B7AB-C834C1063880}" dt="2023-08-08T06:39:41.517" v="367"/>
          <ac:spMkLst>
            <pc:docMk/>
            <pc:sldMk cId="3894380676" sldId="265"/>
            <ac:spMk id="2" creationId="{F3BB7AF3-D98C-F465-DE12-D89097328663}"/>
          </ac:spMkLst>
        </pc:spChg>
        <pc:spChg chg="mod">
          <ac:chgData name="Rupesh Vissa" userId="71bc4cc26d778a98" providerId="LiveId" clId="{FF056365-5DBB-40CE-B7AB-C834C1063880}" dt="2023-09-12T17:43:12.388" v="1772" actId="207"/>
          <ac:spMkLst>
            <pc:docMk/>
            <pc:sldMk cId="3894380676" sldId="265"/>
            <ac:spMk id="3" creationId="{74E8DFE2-43D9-00A6-52DD-7C1C778F667D}"/>
          </ac:spMkLst>
        </pc:spChg>
        <pc:spChg chg="add mod">
          <ac:chgData name="Rupesh Vissa" userId="71bc4cc26d778a98" providerId="LiveId" clId="{FF056365-5DBB-40CE-B7AB-C834C1063880}" dt="2023-09-12T17:42:47.785" v="1766" actId="403"/>
          <ac:spMkLst>
            <pc:docMk/>
            <pc:sldMk cId="3894380676" sldId="265"/>
            <ac:spMk id="4" creationId="{73CCF5DF-6403-24D9-F808-D659EC2A341D}"/>
          </ac:spMkLst>
        </pc:spChg>
        <pc:picChg chg="add mod">
          <ac:chgData name="Rupesh Vissa" userId="71bc4cc26d778a98" providerId="LiveId" clId="{FF056365-5DBB-40CE-B7AB-C834C1063880}" dt="2023-09-12T17:43:06.220" v="1771" actId="14100"/>
          <ac:picMkLst>
            <pc:docMk/>
            <pc:sldMk cId="3894380676" sldId="265"/>
            <ac:picMk id="5" creationId="{67842026-2E64-B669-C9D7-8216B640DB64}"/>
          </ac:picMkLst>
        </pc:picChg>
      </pc:sldChg>
      <pc:sldChg chg="addSp delSp modSp new del mod">
        <pc:chgData name="Rupesh Vissa" userId="71bc4cc26d778a98" providerId="LiveId" clId="{FF056365-5DBB-40CE-B7AB-C834C1063880}" dt="2023-09-12T17:46:02.277" v="1800" actId="47"/>
        <pc:sldMkLst>
          <pc:docMk/>
          <pc:sldMk cId="2780808006" sldId="266"/>
        </pc:sldMkLst>
        <pc:spChg chg="del">
          <ac:chgData name="Rupesh Vissa" userId="71bc4cc26d778a98" providerId="LiveId" clId="{FF056365-5DBB-40CE-B7AB-C834C1063880}" dt="2023-08-08T06:44:02.390" v="423"/>
          <ac:spMkLst>
            <pc:docMk/>
            <pc:sldMk cId="2780808006" sldId="266"/>
            <ac:spMk id="2" creationId="{45A191B8-88B3-A2E7-4224-91B55EF30135}"/>
          </ac:spMkLst>
        </pc:spChg>
        <pc:spChg chg="mod">
          <ac:chgData name="Rupesh Vissa" userId="71bc4cc26d778a98" providerId="LiveId" clId="{FF056365-5DBB-40CE-B7AB-C834C1063880}" dt="2023-08-08T06:43:51.609" v="422" actId="207"/>
          <ac:spMkLst>
            <pc:docMk/>
            <pc:sldMk cId="2780808006" sldId="266"/>
            <ac:spMk id="3" creationId="{5AA2146A-C486-B782-2139-BD3DDAB985A6}"/>
          </ac:spMkLst>
        </pc:spChg>
        <pc:spChg chg="add mod">
          <ac:chgData name="Rupesh Vissa" userId="71bc4cc26d778a98" providerId="LiveId" clId="{FF056365-5DBB-40CE-B7AB-C834C1063880}" dt="2023-08-08T06:44:06.145" v="425" actId="27636"/>
          <ac:spMkLst>
            <pc:docMk/>
            <pc:sldMk cId="2780808006" sldId="266"/>
            <ac:spMk id="4" creationId="{E03B6BEC-37AD-67E5-5949-361E45CEB56B}"/>
          </ac:spMkLst>
        </pc:spChg>
      </pc:sldChg>
      <pc:sldChg chg="addSp modSp new mod">
        <pc:chgData name="Rupesh Vissa" userId="71bc4cc26d778a98" providerId="LiveId" clId="{FF056365-5DBB-40CE-B7AB-C834C1063880}" dt="2023-09-12T18:24:37.934" v="2530" actId="113"/>
        <pc:sldMkLst>
          <pc:docMk/>
          <pc:sldMk cId="2267722649" sldId="267"/>
        </pc:sldMkLst>
        <pc:spChg chg="mod">
          <ac:chgData name="Rupesh Vissa" userId="71bc4cc26d778a98" providerId="LiveId" clId="{FF056365-5DBB-40CE-B7AB-C834C1063880}" dt="2023-08-08T06:48:32.074" v="515" actId="403"/>
          <ac:spMkLst>
            <pc:docMk/>
            <pc:sldMk cId="2267722649" sldId="267"/>
            <ac:spMk id="2" creationId="{9DE7F258-CFFB-1A6C-A0E2-2E5412DBB3C7}"/>
          </ac:spMkLst>
        </pc:spChg>
        <pc:spChg chg="mod">
          <ac:chgData name="Rupesh Vissa" userId="71bc4cc26d778a98" providerId="LiveId" clId="{FF056365-5DBB-40CE-B7AB-C834C1063880}" dt="2023-08-08T06:49:01.727" v="520" actId="207"/>
          <ac:spMkLst>
            <pc:docMk/>
            <pc:sldMk cId="2267722649" sldId="267"/>
            <ac:spMk id="3" creationId="{32BCC17E-A297-60E6-C719-90C0AF0C65F7}"/>
          </ac:spMkLst>
        </pc:spChg>
        <pc:spChg chg="add mod">
          <ac:chgData name="Rupesh Vissa" userId="71bc4cc26d778a98" providerId="LiveId" clId="{FF056365-5DBB-40CE-B7AB-C834C1063880}" dt="2023-09-12T18:24:37.934" v="2530" actId="113"/>
          <ac:spMkLst>
            <pc:docMk/>
            <pc:sldMk cId="2267722649" sldId="267"/>
            <ac:spMk id="4" creationId="{5FA0950C-6566-4AB2-03B2-1F5E1C087AE5}"/>
          </ac:spMkLst>
        </pc:spChg>
      </pc:sldChg>
      <pc:sldChg chg="modSp new mod">
        <pc:chgData name="Rupesh Vissa" userId="71bc4cc26d778a98" providerId="LiveId" clId="{FF056365-5DBB-40CE-B7AB-C834C1063880}" dt="2023-09-13T00:51:26.431" v="2855" actId="948"/>
        <pc:sldMkLst>
          <pc:docMk/>
          <pc:sldMk cId="1584669980" sldId="268"/>
        </pc:sldMkLst>
        <pc:spChg chg="mod">
          <ac:chgData name="Rupesh Vissa" userId="71bc4cc26d778a98" providerId="LiveId" clId="{FF056365-5DBB-40CE-B7AB-C834C1063880}" dt="2023-08-08T07:01:37.178" v="649" actId="1076"/>
          <ac:spMkLst>
            <pc:docMk/>
            <pc:sldMk cId="1584669980" sldId="268"/>
            <ac:spMk id="2" creationId="{478FC2C1-CA8C-A167-1720-1AD4B6DB2F73}"/>
          </ac:spMkLst>
        </pc:spChg>
        <pc:spChg chg="mod">
          <ac:chgData name="Rupesh Vissa" userId="71bc4cc26d778a98" providerId="LiveId" clId="{FF056365-5DBB-40CE-B7AB-C834C1063880}" dt="2023-09-13T00:51:26.431" v="2855" actId="948"/>
          <ac:spMkLst>
            <pc:docMk/>
            <pc:sldMk cId="1584669980" sldId="268"/>
            <ac:spMk id="3" creationId="{69371F5A-7BD9-43D5-334A-7F3FD8744349}"/>
          </ac:spMkLst>
        </pc:spChg>
      </pc:sldChg>
      <pc:sldChg chg="addSp delSp modSp new mod ord">
        <pc:chgData name="Rupesh Vissa" userId="71bc4cc26d778a98" providerId="LiveId" clId="{FF056365-5DBB-40CE-B7AB-C834C1063880}" dt="2023-09-13T06:59:14.007" v="3084" actId="207"/>
        <pc:sldMkLst>
          <pc:docMk/>
          <pc:sldMk cId="3288686416" sldId="269"/>
        </pc:sldMkLst>
        <pc:spChg chg="del">
          <ac:chgData name="Rupesh Vissa" userId="71bc4cc26d778a98" providerId="LiveId" clId="{FF056365-5DBB-40CE-B7AB-C834C1063880}" dt="2023-08-08T07:09:04.374" v="686"/>
          <ac:spMkLst>
            <pc:docMk/>
            <pc:sldMk cId="3288686416" sldId="269"/>
            <ac:spMk id="2" creationId="{366CFCDF-B29B-7D39-9209-03208333963F}"/>
          </ac:spMkLst>
        </pc:spChg>
        <pc:spChg chg="mod">
          <ac:chgData name="Rupesh Vissa" userId="71bc4cc26d778a98" providerId="LiveId" clId="{FF056365-5DBB-40CE-B7AB-C834C1063880}" dt="2023-09-13T06:59:14.007" v="3084" actId="207"/>
          <ac:spMkLst>
            <pc:docMk/>
            <pc:sldMk cId="3288686416" sldId="269"/>
            <ac:spMk id="3" creationId="{EA418DCF-2D9F-143D-55BC-29BE11BA4F9B}"/>
          </ac:spMkLst>
        </pc:spChg>
        <pc:spChg chg="add mod">
          <ac:chgData name="Rupesh Vissa" userId="71bc4cc26d778a98" providerId="LiveId" clId="{FF056365-5DBB-40CE-B7AB-C834C1063880}" dt="2023-08-08T07:09:07.078" v="687" actId="1076"/>
          <ac:spMkLst>
            <pc:docMk/>
            <pc:sldMk cId="3288686416" sldId="269"/>
            <ac:spMk id="4" creationId="{63631B4F-02A2-6D14-61F2-2095D9DB855A}"/>
          </ac:spMkLst>
        </pc:spChg>
      </pc:sldChg>
      <pc:sldChg chg="addSp delSp modSp new mod">
        <pc:chgData name="Rupesh Vissa" userId="71bc4cc26d778a98" providerId="LiveId" clId="{FF056365-5DBB-40CE-B7AB-C834C1063880}" dt="2023-08-08T07:16:53.316" v="775" actId="207"/>
        <pc:sldMkLst>
          <pc:docMk/>
          <pc:sldMk cId="3997861051" sldId="270"/>
        </pc:sldMkLst>
        <pc:spChg chg="del">
          <ac:chgData name="Rupesh Vissa" userId="71bc4cc26d778a98" providerId="LiveId" clId="{FF056365-5DBB-40CE-B7AB-C834C1063880}" dt="2023-08-08T07:14:15.524" v="731"/>
          <ac:spMkLst>
            <pc:docMk/>
            <pc:sldMk cId="3997861051" sldId="270"/>
            <ac:spMk id="2" creationId="{A0BE9F2F-97DA-E422-9167-61E0D12B23E2}"/>
          </ac:spMkLst>
        </pc:spChg>
        <pc:spChg chg="mod">
          <ac:chgData name="Rupesh Vissa" userId="71bc4cc26d778a98" providerId="LiveId" clId="{FF056365-5DBB-40CE-B7AB-C834C1063880}" dt="2023-08-08T07:16:53.316" v="775" actId="207"/>
          <ac:spMkLst>
            <pc:docMk/>
            <pc:sldMk cId="3997861051" sldId="270"/>
            <ac:spMk id="3" creationId="{752B9B67-5B02-F460-5283-DDFA4B0E9535}"/>
          </ac:spMkLst>
        </pc:spChg>
        <pc:spChg chg="add mod">
          <ac:chgData name="Rupesh Vissa" userId="71bc4cc26d778a98" providerId="LiveId" clId="{FF056365-5DBB-40CE-B7AB-C834C1063880}" dt="2023-08-08T07:14:26.119" v="757" actId="1035"/>
          <ac:spMkLst>
            <pc:docMk/>
            <pc:sldMk cId="3997861051" sldId="270"/>
            <ac:spMk id="4" creationId="{D2923766-06D1-638E-528D-8989A49C852E}"/>
          </ac:spMkLst>
        </pc:spChg>
      </pc:sldChg>
      <pc:sldChg chg="addSp delSp modSp new mod">
        <pc:chgData name="Rupesh Vissa" userId="71bc4cc26d778a98" providerId="LiveId" clId="{FF056365-5DBB-40CE-B7AB-C834C1063880}" dt="2023-09-13T01:01:58.117" v="2990" actId="207"/>
        <pc:sldMkLst>
          <pc:docMk/>
          <pc:sldMk cId="1403981847" sldId="271"/>
        </pc:sldMkLst>
        <pc:spChg chg="del">
          <ac:chgData name="Rupesh Vissa" userId="71bc4cc26d778a98" providerId="LiveId" clId="{FF056365-5DBB-40CE-B7AB-C834C1063880}" dt="2023-08-08T07:22:53.762" v="841"/>
          <ac:spMkLst>
            <pc:docMk/>
            <pc:sldMk cId="1403981847" sldId="271"/>
            <ac:spMk id="2" creationId="{BB34A00B-3B11-12E2-C376-321BC8B4819A}"/>
          </ac:spMkLst>
        </pc:spChg>
        <pc:spChg chg="mod">
          <ac:chgData name="Rupesh Vissa" userId="71bc4cc26d778a98" providerId="LiveId" clId="{FF056365-5DBB-40CE-B7AB-C834C1063880}" dt="2023-09-13T01:01:58.117" v="2990" actId="207"/>
          <ac:spMkLst>
            <pc:docMk/>
            <pc:sldMk cId="1403981847" sldId="271"/>
            <ac:spMk id="3" creationId="{60550328-A088-F332-B2DB-2506BEDF987C}"/>
          </ac:spMkLst>
        </pc:spChg>
        <pc:spChg chg="add mod">
          <ac:chgData name="Rupesh Vissa" userId="71bc4cc26d778a98" providerId="LiveId" clId="{FF056365-5DBB-40CE-B7AB-C834C1063880}" dt="2023-08-08T07:22:57.138" v="842" actId="1076"/>
          <ac:spMkLst>
            <pc:docMk/>
            <pc:sldMk cId="1403981847" sldId="271"/>
            <ac:spMk id="4" creationId="{1C92036C-E508-5E52-5CB3-4AD158B2BBBE}"/>
          </ac:spMkLst>
        </pc:spChg>
      </pc:sldChg>
      <pc:sldChg chg="addSp modSp new del mod">
        <pc:chgData name="Rupesh Vissa" userId="71bc4cc26d778a98" providerId="LiveId" clId="{FF056365-5DBB-40CE-B7AB-C834C1063880}" dt="2023-09-13T06:51:49.221" v="3075" actId="47"/>
        <pc:sldMkLst>
          <pc:docMk/>
          <pc:sldMk cId="197423279" sldId="272"/>
        </pc:sldMkLst>
        <pc:picChg chg="add mod">
          <ac:chgData name="Rupesh Vissa" userId="71bc4cc26d778a98" providerId="LiveId" clId="{FF056365-5DBB-40CE-B7AB-C834C1063880}" dt="2023-09-12T18:40:36.940" v="2797" actId="1036"/>
          <ac:picMkLst>
            <pc:docMk/>
            <pc:sldMk cId="197423279" sldId="272"/>
            <ac:picMk id="3" creationId="{534C2901-8F97-D079-4834-FF36DCA9CC55}"/>
          </ac:picMkLst>
        </pc:picChg>
        <pc:picChg chg="add mod">
          <ac:chgData name="Rupesh Vissa" userId="71bc4cc26d778a98" providerId="LiveId" clId="{FF056365-5DBB-40CE-B7AB-C834C1063880}" dt="2023-09-12T14:36:34.810" v="913" actId="1076"/>
          <ac:picMkLst>
            <pc:docMk/>
            <pc:sldMk cId="197423279" sldId="272"/>
            <ac:picMk id="5" creationId="{9D001D9C-779A-2CE6-7CB8-0926EC8A4172}"/>
          </ac:picMkLst>
        </pc:picChg>
        <pc:picChg chg="add mod">
          <ac:chgData name="Rupesh Vissa" userId="71bc4cc26d778a98" providerId="LiveId" clId="{FF056365-5DBB-40CE-B7AB-C834C1063880}" dt="2023-09-12T14:37:55.491" v="916" actId="1076"/>
          <ac:picMkLst>
            <pc:docMk/>
            <pc:sldMk cId="197423279" sldId="272"/>
            <ac:picMk id="7" creationId="{C71D52D1-6A95-89CF-0011-5675468DF6EF}"/>
          </ac:picMkLst>
        </pc:picChg>
      </pc:sldChg>
      <pc:sldChg chg="addSp delSp modSp new mod">
        <pc:chgData name="Rupesh Vissa" userId="71bc4cc26d778a98" providerId="LiveId" clId="{FF056365-5DBB-40CE-B7AB-C834C1063880}" dt="2023-09-12T15:26:01.915" v="1286" actId="14100"/>
        <pc:sldMkLst>
          <pc:docMk/>
          <pc:sldMk cId="103749096" sldId="273"/>
        </pc:sldMkLst>
        <pc:spChg chg="del mod">
          <ac:chgData name="Rupesh Vissa" userId="71bc4cc26d778a98" providerId="LiveId" clId="{FF056365-5DBB-40CE-B7AB-C834C1063880}" dt="2023-09-12T15:25:49.822" v="1281"/>
          <ac:spMkLst>
            <pc:docMk/>
            <pc:sldMk cId="103749096" sldId="273"/>
            <ac:spMk id="2" creationId="{97E2043A-4352-829E-3D46-893072130198}"/>
          </ac:spMkLst>
        </pc:spChg>
        <pc:spChg chg="add mod">
          <ac:chgData name="Rupesh Vissa" userId="71bc4cc26d778a98" providerId="LiveId" clId="{FF056365-5DBB-40CE-B7AB-C834C1063880}" dt="2023-09-12T15:19:39.099" v="1196" actId="1076"/>
          <ac:spMkLst>
            <pc:docMk/>
            <pc:sldMk cId="103749096" sldId="273"/>
            <ac:spMk id="3" creationId="{6794126F-24BE-7703-E21A-E2F1EF08EAD9}"/>
          </ac:spMkLst>
        </pc:spChg>
        <pc:spChg chg="add mod">
          <ac:chgData name="Rupesh Vissa" userId="71bc4cc26d778a98" providerId="LiveId" clId="{FF056365-5DBB-40CE-B7AB-C834C1063880}" dt="2023-09-12T15:19:34.594" v="1195" actId="1076"/>
          <ac:spMkLst>
            <pc:docMk/>
            <pc:sldMk cId="103749096" sldId="273"/>
            <ac:spMk id="4" creationId="{6036B130-DD84-EB91-6C95-A90028AABF5F}"/>
          </ac:spMkLst>
        </pc:spChg>
        <pc:spChg chg="add mod">
          <ac:chgData name="Rupesh Vissa" userId="71bc4cc26d778a98" providerId="LiveId" clId="{FF056365-5DBB-40CE-B7AB-C834C1063880}" dt="2023-09-12T15:22:20.372" v="1240" actId="1076"/>
          <ac:spMkLst>
            <pc:docMk/>
            <pc:sldMk cId="103749096" sldId="273"/>
            <ac:spMk id="5" creationId="{B081A2CA-DFD7-D7FC-7C32-7124B060598F}"/>
          </ac:spMkLst>
        </pc:spChg>
        <pc:spChg chg="add mod">
          <ac:chgData name="Rupesh Vissa" userId="71bc4cc26d778a98" providerId="LiveId" clId="{FF056365-5DBB-40CE-B7AB-C834C1063880}" dt="2023-09-12T15:22:25.339" v="1241" actId="1076"/>
          <ac:spMkLst>
            <pc:docMk/>
            <pc:sldMk cId="103749096" sldId="273"/>
            <ac:spMk id="6" creationId="{41693734-2AAF-F24A-A563-02933FBC4409}"/>
          </ac:spMkLst>
        </pc:spChg>
        <pc:spChg chg="add mod">
          <ac:chgData name="Rupesh Vissa" userId="71bc4cc26d778a98" providerId="LiveId" clId="{FF056365-5DBB-40CE-B7AB-C834C1063880}" dt="2023-09-12T15:22:55.674" v="1252" actId="403"/>
          <ac:spMkLst>
            <pc:docMk/>
            <pc:sldMk cId="103749096" sldId="273"/>
            <ac:spMk id="7" creationId="{71A1CAC7-931C-5B27-7AE7-2BB6F86D21E4}"/>
          </ac:spMkLst>
        </pc:spChg>
        <pc:spChg chg="add mod">
          <ac:chgData name="Rupesh Vissa" userId="71bc4cc26d778a98" providerId="LiveId" clId="{FF056365-5DBB-40CE-B7AB-C834C1063880}" dt="2023-09-12T15:23:32.183" v="1264" actId="404"/>
          <ac:spMkLst>
            <pc:docMk/>
            <pc:sldMk cId="103749096" sldId="273"/>
            <ac:spMk id="8" creationId="{976A4A52-68B1-C813-8037-E14813085F78}"/>
          </ac:spMkLst>
        </pc:spChg>
        <pc:spChg chg="add mod">
          <ac:chgData name="Rupesh Vissa" userId="71bc4cc26d778a98" providerId="LiveId" clId="{FF056365-5DBB-40CE-B7AB-C834C1063880}" dt="2023-09-12T15:25:23.065" v="1280"/>
          <ac:spMkLst>
            <pc:docMk/>
            <pc:sldMk cId="103749096" sldId="273"/>
            <ac:spMk id="20" creationId="{5066E10B-CF30-E942-69E9-5FF78ED249EF}"/>
          </ac:spMkLst>
        </pc:spChg>
        <pc:spChg chg="add mod">
          <ac:chgData name="Rupesh Vissa" userId="71bc4cc26d778a98" providerId="LiveId" clId="{FF056365-5DBB-40CE-B7AB-C834C1063880}" dt="2023-09-12T15:26:01.915" v="1286" actId="14100"/>
          <ac:spMkLst>
            <pc:docMk/>
            <pc:sldMk cId="103749096" sldId="273"/>
            <ac:spMk id="21" creationId="{BCF6F6DD-2611-1258-6268-EED62E42767A}"/>
          </ac:spMkLst>
        </pc:spChg>
        <pc:cxnChg chg="add mod">
          <ac:chgData name="Rupesh Vissa" userId="71bc4cc26d778a98" providerId="LiveId" clId="{FF056365-5DBB-40CE-B7AB-C834C1063880}" dt="2023-09-12T15:23:54.658" v="1268" actId="13822"/>
          <ac:cxnSpMkLst>
            <pc:docMk/>
            <pc:sldMk cId="103749096" sldId="273"/>
            <ac:cxnSpMk id="10" creationId="{65B93BDD-3941-ED82-C963-6F1F9C408C15}"/>
          </ac:cxnSpMkLst>
        </pc:cxnChg>
        <pc:cxnChg chg="add mod">
          <ac:chgData name="Rupesh Vissa" userId="71bc4cc26d778a98" providerId="LiveId" clId="{FF056365-5DBB-40CE-B7AB-C834C1063880}" dt="2023-09-12T15:24:03.392" v="1270" actId="13822"/>
          <ac:cxnSpMkLst>
            <pc:docMk/>
            <pc:sldMk cId="103749096" sldId="273"/>
            <ac:cxnSpMk id="14" creationId="{EC9E0B2C-A21D-42D2-FD42-95B17CB42DEB}"/>
          </ac:cxnSpMkLst>
        </pc:cxnChg>
        <pc:cxnChg chg="add mod">
          <ac:chgData name="Rupesh Vissa" userId="71bc4cc26d778a98" providerId="LiveId" clId="{FF056365-5DBB-40CE-B7AB-C834C1063880}" dt="2023-09-12T15:24:20.080" v="1276" actId="1076"/>
          <ac:cxnSpMkLst>
            <pc:docMk/>
            <pc:sldMk cId="103749096" sldId="273"/>
            <ac:cxnSpMk id="15" creationId="{34F0BA89-B241-C845-4853-8BD203E99058}"/>
          </ac:cxnSpMkLst>
        </pc:cxnChg>
        <pc:cxnChg chg="add mod">
          <ac:chgData name="Rupesh Vissa" userId="71bc4cc26d778a98" providerId="LiveId" clId="{FF056365-5DBB-40CE-B7AB-C834C1063880}" dt="2023-09-12T15:24:15.702" v="1275" actId="1076"/>
          <ac:cxnSpMkLst>
            <pc:docMk/>
            <pc:sldMk cId="103749096" sldId="273"/>
            <ac:cxnSpMk id="16" creationId="{2D5E5FE1-804A-EA6E-E9D5-9074CC92FA85}"/>
          </ac:cxnSpMkLst>
        </pc:cxnChg>
        <pc:cxnChg chg="add mod">
          <ac:chgData name="Rupesh Vissa" userId="71bc4cc26d778a98" providerId="LiveId" clId="{FF056365-5DBB-40CE-B7AB-C834C1063880}" dt="2023-09-12T15:24:11.378" v="1274" actId="1076"/>
          <ac:cxnSpMkLst>
            <pc:docMk/>
            <pc:sldMk cId="103749096" sldId="273"/>
            <ac:cxnSpMk id="17" creationId="{0FA177A0-FD98-0260-3E7C-4CDF34CB4F37}"/>
          </ac:cxnSpMkLst>
        </pc:cxnChg>
        <pc:cxnChg chg="add mod">
          <ac:chgData name="Rupesh Vissa" userId="71bc4cc26d778a98" providerId="LiveId" clId="{FF056365-5DBB-40CE-B7AB-C834C1063880}" dt="2023-09-12T15:24:32.621" v="1278" actId="13822"/>
          <ac:cxnSpMkLst>
            <pc:docMk/>
            <pc:sldMk cId="103749096" sldId="273"/>
            <ac:cxnSpMk id="19" creationId="{E9E910B6-C8D2-961C-85D6-3AE014215CD8}"/>
          </ac:cxnSpMkLst>
        </pc:cxnChg>
      </pc:sldChg>
      <pc:sldChg chg="addSp delSp modSp new del mod">
        <pc:chgData name="Rupesh Vissa" userId="71bc4cc26d778a98" providerId="LiveId" clId="{FF056365-5DBB-40CE-B7AB-C834C1063880}" dt="2023-09-12T17:47:25.937" v="1801" actId="47"/>
        <pc:sldMkLst>
          <pc:docMk/>
          <pc:sldMk cId="3150158737" sldId="274"/>
        </pc:sldMkLst>
        <pc:spChg chg="del">
          <ac:chgData name="Rupesh Vissa" userId="71bc4cc26d778a98" providerId="LiveId" clId="{FF056365-5DBB-40CE-B7AB-C834C1063880}" dt="2023-09-12T15:27:07.143" v="1291" actId="478"/>
          <ac:spMkLst>
            <pc:docMk/>
            <pc:sldMk cId="3150158737" sldId="274"/>
            <ac:spMk id="2" creationId="{564C5B76-8462-52B9-C07D-CE90EB3FE0CF}"/>
          </ac:spMkLst>
        </pc:spChg>
        <pc:spChg chg="add mod">
          <ac:chgData name="Rupesh Vissa" userId="71bc4cc26d778a98" providerId="LiveId" clId="{FF056365-5DBB-40CE-B7AB-C834C1063880}" dt="2023-09-12T15:27:04.666" v="1290" actId="27636"/>
          <ac:spMkLst>
            <pc:docMk/>
            <pc:sldMk cId="3150158737" sldId="274"/>
            <ac:spMk id="3" creationId="{6A2A29CC-E590-E8D3-09EE-7D6C44C14E27}"/>
          </ac:spMkLst>
        </pc:spChg>
        <pc:spChg chg="add mod">
          <ac:chgData name="Rupesh Vissa" userId="71bc4cc26d778a98" providerId="LiveId" clId="{FF056365-5DBB-40CE-B7AB-C834C1063880}" dt="2023-09-12T15:28:28.393" v="1308" actId="14100"/>
          <ac:spMkLst>
            <pc:docMk/>
            <pc:sldMk cId="3150158737" sldId="274"/>
            <ac:spMk id="4" creationId="{225D8689-00E5-32E9-6258-7A97CD0203C9}"/>
          </ac:spMkLst>
        </pc:spChg>
        <pc:spChg chg="add mod">
          <ac:chgData name="Rupesh Vissa" userId="71bc4cc26d778a98" providerId="LiveId" clId="{FF056365-5DBB-40CE-B7AB-C834C1063880}" dt="2023-09-12T15:30:36.033" v="1378" actId="1076"/>
          <ac:spMkLst>
            <pc:docMk/>
            <pc:sldMk cId="3150158737" sldId="274"/>
            <ac:spMk id="5" creationId="{6C6C8878-967F-C36D-FCD0-FD19A9C959CE}"/>
          </ac:spMkLst>
        </pc:spChg>
        <pc:spChg chg="add mod">
          <ac:chgData name="Rupesh Vissa" userId="71bc4cc26d778a98" providerId="LiveId" clId="{FF056365-5DBB-40CE-B7AB-C834C1063880}" dt="2023-09-12T15:30:33.251" v="1377" actId="1076"/>
          <ac:spMkLst>
            <pc:docMk/>
            <pc:sldMk cId="3150158737" sldId="274"/>
            <ac:spMk id="6" creationId="{C8C76F16-316E-78EA-6795-E5E083252D5A}"/>
          </ac:spMkLst>
        </pc:spChg>
        <pc:spChg chg="add mod">
          <ac:chgData name="Rupesh Vissa" userId="71bc4cc26d778a98" providerId="LiveId" clId="{FF056365-5DBB-40CE-B7AB-C834C1063880}" dt="2023-09-12T15:30:30.996" v="1376" actId="1076"/>
          <ac:spMkLst>
            <pc:docMk/>
            <pc:sldMk cId="3150158737" sldId="274"/>
            <ac:spMk id="7" creationId="{8C0A1780-2430-D0F2-2DB8-6BE646EEE7EF}"/>
          </ac:spMkLst>
        </pc:spChg>
      </pc:sldChg>
      <pc:sldChg chg="addSp modSp add mod">
        <pc:chgData name="Rupesh Vissa" userId="71bc4cc26d778a98" providerId="LiveId" clId="{FF056365-5DBB-40CE-B7AB-C834C1063880}" dt="2023-09-12T17:10:03.028" v="1618" actId="13822"/>
        <pc:sldMkLst>
          <pc:docMk/>
          <pc:sldMk cId="3688917506" sldId="275"/>
        </pc:sldMkLst>
        <pc:spChg chg="add mod">
          <ac:chgData name="Rupesh Vissa" userId="71bc4cc26d778a98" providerId="LiveId" clId="{FF056365-5DBB-40CE-B7AB-C834C1063880}" dt="2023-09-12T15:37:22.188" v="1520" actId="1076"/>
          <ac:spMkLst>
            <pc:docMk/>
            <pc:sldMk cId="3688917506" sldId="275"/>
            <ac:spMk id="2" creationId="{1EB6E611-6B96-1122-C98B-2162AF64CCCD}"/>
          </ac:spMkLst>
        </pc:spChg>
        <pc:spChg chg="mod">
          <ac:chgData name="Rupesh Vissa" userId="71bc4cc26d778a98" providerId="LiveId" clId="{FF056365-5DBB-40CE-B7AB-C834C1063880}" dt="2023-09-12T17:08:33.538" v="1593" actId="14100"/>
          <ac:spMkLst>
            <pc:docMk/>
            <pc:sldMk cId="3688917506" sldId="275"/>
            <ac:spMk id="7" creationId="{8C0A1780-2430-D0F2-2DB8-6BE646EEE7EF}"/>
          </ac:spMkLst>
        </pc:spChg>
        <pc:spChg chg="add mod">
          <ac:chgData name="Rupesh Vissa" userId="71bc4cc26d778a98" providerId="LiveId" clId="{FF056365-5DBB-40CE-B7AB-C834C1063880}" dt="2023-09-12T17:09:16.475" v="1606" actId="1076"/>
          <ac:spMkLst>
            <pc:docMk/>
            <pc:sldMk cId="3688917506" sldId="275"/>
            <ac:spMk id="8" creationId="{4EF8DE00-11CD-268F-8A03-19F3B15C5DCD}"/>
          </ac:spMkLst>
        </pc:spChg>
        <pc:spChg chg="add mod">
          <ac:chgData name="Rupesh Vissa" userId="71bc4cc26d778a98" providerId="LiveId" clId="{FF056365-5DBB-40CE-B7AB-C834C1063880}" dt="2023-09-12T15:38:39.479" v="1534" actId="1076"/>
          <ac:spMkLst>
            <pc:docMk/>
            <pc:sldMk cId="3688917506" sldId="275"/>
            <ac:spMk id="9" creationId="{D5F4C806-B8B0-605E-77A2-97097D7B4699}"/>
          </ac:spMkLst>
        </pc:spChg>
        <pc:spChg chg="add mod">
          <ac:chgData name="Rupesh Vissa" userId="71bc4cc26d778a98" providerId="LiveId" clId="{FF056365-5DBB-40CE-B7AB-C834C1063880}" dt="2023-09-12T15:37:07.053" v="1516" actId="14100"/>
          <ac:spMkLst>
            <pc:docMk/>
            <pc:sldMk cId="3688917506" sldId="275"/>
            <ac:spMk id="10" creationId="{D6C3BAD9-4BC2-5090-E98C-4EC972CE4B45}"/>
          </ac:spMkLst>
        </pc:spChg>
        <pc:spChg chg="add mod">
          <ac:chgData name="Rupesh Vissa" userId="71bc4cc26d778a98" providerId="LiveId" clId="{FF056365-5DBB-40CE-B7AB-C834C1063880}" dt="2023-09-12T15:37:00.684" v="1514" actId="14100"/>
          <ac:spMkLst>
            <pc:docMk/>
            <pc:sldMk cId="3688917506" sldId="275"/>
            <ac:spMk id="11" creationId="{1E2B7F00-268D-723A-FA21-05E4C8DD1363}"/>
          </ac:spMkLst>
        </pc:spChg>
        <pc:spChg chg="add mod">
          <ac:chgData name="Rupesh Vissa" userId="71bc4cc26d778a98" providerId="LiveId" clId="{FF056365-5DBB-40CE-B7AB-C834C1063880}" dt="2023-09-12T15:38:26.367" v="1533" actId="14861"/>
          <ac:spMkLst>
            <pc:docMk/>
            <pc:sldMk cId="3688917506" sldId="275"/>
            <ac:spMk id="12" creationId="{CC6EED9D-13F9-4AF2-50FB-5DBAAD3AF641}"/>
          </ac:spMkLst>
        </pc:spChg>
        <pc:spChg chg="add mod">
          <ac:chgData name="Rupesh Vissa" userId="71bc4cc26d778a98" providerId="LiveId" clId="{FF056365-5DBB-40CE-B7AB-C834C1063880}" dt="2023-09-12T15:39:20.136" v="1566" actId="1076"/>
          <ac:spMkLst>
            <pc:docMk/>
            <pc:sldMk cId="3688917506" sldId="275"/>
            <ac:spMk id="13" creationId="{1435ABE8-79C8-2183-6C72-0F1B191ED1A9}"/>
          </ac:spMkLst>
        </pc:spChg>
        <pc:cxnChg chg="add mod">
          <ac:chgData name="Rupesh Vissa" userId="71bc4cc26d778a98" providerId="LiveId" clId="{FF056365-5DBB-40CE-B7AB-C834C1063880}" dt="2023-09-12T17:08:47.184" v="1595" actId="13822"/>
          <ac:cxnSpMkLst>
            <pc:docMk/>
            <pc:sldMk cId="3688917506" sldId="275"/>
            <ac:cxnSpMk id="15" creationId="{79A3A3EA-0A21-6C73-4BE0-A242507C832E}"/>
          </ac:cxnSpMkLst>
        </pc:cxnChg>
        <pc:cxnChg chg="add mod">
          <ac:chgData name="Rupesh Vissa" userId="71bc4cc26d778a98" providerId="LiveId" clId="{FF056365-5DBB-40CE-B7AB-C834C1063880}" dt="2023-09-12T17:08:56.156" v="1597" actId="13822"/>
          <ac:cxnSpMkLst>
            <pc:docMk/>
            <pc:sldMk cId="3688917506" sldId="275"/>
            <ac:cxnSpMk id="17" creationId="{4FAA60B1-A4AC-7815-033A-7C685E3E4ECD}"/>
          </ac:cxnSpMkLst>
        </pc:cxnChg>
        <pc:cxnChg chg="add mod">
          <ac:chgData name="Rupesh Vissa" userId="71bc4cc26d778a98" providerId="LiveId" clId="{FF056365-5DBB-40CE-B7AB-C834C1063880}" dt="2023-09-12T17:09:11.677" v="1605" actId="1076"/>
          <ac:cxnSpMkLst>
            <pc:docMk/>
            <pc:sldMk cId="3688917506" sldId="275"/>
            <ac:cxnSpMk id="18" creationId="{EA52D1F5-317E-7B66-39A5-9ED34068258B}"/>
          </ac:cxnSpMkLst>
        </pc:cxnChg>
        <pc:cxnChg chg="add mod">
          <ac:chgData name="Rupesh Vissa" userId="71bc4cc26d778a98" providerId="LiveId" clId="{FF056365-5DBB-40CE-B7AB-C834C1063880}" dt="2023-09-12T17:09:08.616" v="1604" actId="1076"/>
          <ac:cxnSpMkLst>
            <pc:docMk/>
            <pc:sldMk cId="3688917506" sldId="275"/>
            <ac:cxnSpMk id="19" creationId="{76A82021-CAB9-DE4B-7EDA-057EE2A31950}"/>
          </ac:cxnSpMkLst>
        </pc:cxnChg>
        <pc:cxnChg chg="add mod">
          <ac:chgData name="Rupesh Vissa" userId="71bc4cc26d778a98" providerId="LiveId" clId="{FF056365-5DBB-40CE-B7AB-C834C1063880}" dt="2023-09-12T17:09:06.127" v="1603" actId="1076"/>
          <ac:cxnSpMkLst>
            <pc:docMk/>
            <pc:sldMk cId="3688917506" sldId="275"/>
            <ac:cxnSpMk id="20" creationId="{1B0CA6CB-B9D2-F71D-991A-487D3FAD16FA}"/>
          </ac:cxnSpMkLst>
        </pc:cxnChg>
        <pc:cxnChg chg="add mod">
          <ac:chgData name="Rupesh Vissa" userId="71bc4cc26d778a98" providerId="LiveId" clId="{FF056365-5DBB-40CE-B7AB-C834C1063880}" dt="2023-09-12T17:09:02.470" v="1602" actId="1076"/>
          <ac:cxnSpMkLst>
            <pc:docMk/>
            <pc:sldMk cId="3688917506" sldId="275"/>
            <ac:cxnSpMk id="21" creationId="{B18204D2-27B5-F9A5-5BCF-D4E6CABF8F21}"/>
          </ac:cxnSpMkLst>
        </pc:cxnChg>
        <pc:cxnChg chg="add mod">
          <ac:chgData name="Rupesh Vissa" userId="71bc4cc26d778a98" providerId="LiveId" clId="{FF056365-5DBB-40CE-B7AB-C834C1063880}" dt="2023-09-12T17:09:31.943" v="1611" actId="1076"/>
          <ac:cxnSpMkLst>
            <pc:docMk/>
            <pc:sldMk cId="3688917506" sldId="275"/>
            <ac:cxnSpMk id="22" creationId="{6A3BA4FD-EC67-892D-68F6-B1E4DE8A93FD}"/>
          </ac:cxnSpMkLst>
        </pc:cxnChg>
        <pc:cxnChg chg="add mod">
          <ac:chgData name="Rupesh Vissa" userId="71bc4cc26d778a98" providerId="LiveId" clId="{FF056365-5DBB-40CE-B7AB-C834C1063880}" dt="2023-09-12T17:09:25.614" v="1609" actId="1076"/>
          <ac:cxnSpMkLst>
            <pc:docMk/>
            <pc:sldMk cId="3688917506" sldId="275"/>
            <ac:cxnSpMk id="23" creationId="{CBD7E5DC-5D15-2598-E30E-7ABB8416F5B1}"/>
          </ac:cxnSpMkLst>
        </pc:cxnChg>
        <pc:cxnChg chg="add mod">
          <ac:chgData name="Rupesh Vissa" userId="71bc4cc26d778a98" providerId="LiveId" clId="{FF056365-5DBB-40CE-B7AB-C834C1063880}" dt="2023-09-12T17:09:42.786" v="1613" actId="13822"/>
          <ac:cxnSpMkLst>
            <pc:docMk/>
            <pc:sldMk cId="3688917506" sldId="275"/>
            <ac:cxnSpMk id="25" creationId="{C20C1DC2-1C6A-C4F3-DD4B-72213DA293CE}"/>
          </ac:cxnSpMkLst>
        </pc:cxnChg>
        <pc:cxnChg chg="add mod">
          <ac:chgData name="Rupesh Vissa" userId="71bc4cc26d778a98" providerId="LiveId" clId="{FF056365-5DBB-40CE-B7AB-C834C1063880}" dt="2023-09-12T17:09:48.662" v="1615" actId="1076"/>
          <ac:cxnSpMkLst>
            <pc:docMk/>
            <pc:sldMk cId="3688917506" sldId="275"/>
            <ac:cxnSpMk id="26" creationId="{EDE1164B-563A-66DF-623A-B30D55EFAD22}"/>
          </ac:cxnSpMkLst>
        </pc:cxnChg>
        <pc:cxnChg chg="add mod">
          <ac:chgData name="Rupesh Vissa" userId="71bc4cc26d778a98" providerId="LiveId" clId="{FF056365-5DBB-40CE-B7AB-C834C1063880}" dt="2023-09-12T17:10:03.028" v="1618" actId="13822"/>
          <ac:cxnSpMkLst>
            <pc:docMk/>
            <pc:sldMk cId="3688917506" sldId="275"/>
            <ac:cxnSpMk id="28" creationId="{1D27C74C-069A-CB35-7F07-729D72A58A7B}"/>
          </ac:cxnSpMkLst>
        </pc:cxnChg>
      </pc:sldChg>
      <pc:sldChg chg="addSp delSp modSp new mod">
        <pc:chgData name="Rupesh Vissa" userId="71bc4cc26d778a98" providerId="LiveId" clId="{FF056365-5DBB-40CE-B7AB-C834C1063880}" dt="2023-09-12T17:40:26.343" v="1756" actId="207"/>
        <pc:sldMkLst>
          <pc:docMk/>
          <pc:sldMk cId="1373444952" sldId="276"/>
        </pc:sldMkLst>
        <pc:spChg chg="add mod">
          <ac:chgData name="Rupesh Vissa" userId="71bc4cc26d778a98" providerId="LiveId" clId="{FF056365-5DBB-40CE-B7AB-C834C1063880}" dt="2023-09-12T17:40:26.343" v="1756" actId="207"/>
          <ac:spMkLst>
            <pc:docMk/>
            <pc:sldMk cId="1373444952" sldId="276"/>
            <ac:spMk id="6" creationId="{B64E08F2-0454-9FDE-B3DD-1818177BF62E}"/>
          </ac:spMkLst>
        </pc:spChg>
        <pc:spChg chg="add mod">
          <ac:chgData name="Rupesh Vissa" userId="71bc4cc26d778a98" providerId="LiveId" clId="{FF056365-5DBB-40CE-B7AB-C834C1063880}" dt="2023-09-12T17:40:17.048" v="1754"/>
          <ac:spMkLst>
            <pc:docMk/>
            <pc:sldMk cId="1373444952" sldId="276"/>
            <ac:spMk id="7" creationId="{FA0A58F8-F1A7-1A5D-7EA3-BBB37D89D611}"/>
          </ac:spMkLst>
        </pc:spChg>
        <pc:picChg chg="add del">
          <ac:chgData name="Rupesh Vissa" userId="71bc4cc26d778a98" providerId="LiveId" clId="{FF056365-5DBB-40CE-B7AB-C834C1063880}" dt="2023-09-12T17:14:36.996" v="1641" actId="478"/>
          <ac:picMkLst>
            <pc:docMk/>
            <pc:sldMk cId="1373444952" sldId="276"/>
            <ac:picMk id="3" creationId="{413E3508-55E5-3D54-393B-0B8164022F83}"/>
          </ac:picMkLst>
        </pc:picChg>
        <pc:picChg chg="add mod modCrop">
          <ac:chgData name="Rupesh Vissa" userId="71bc4cc26d778a98" providerId="LiveId" clId="{FF056365-5DBB-40CE-B7AB-C834C1063880}" dt="2023-09-12T17:40:07.704" v="1753" actId="14100"/>
          <ac:picMkLst>
            <pc:docMk/>
            <pc:sldMk cId="1373444952" sldId="276"/>
            <ac:picMk id="5" creationId="{0299450D-C349-EE42-3354-1793DD247CE3}"/>
          </ac:picMkLst>
        </pc:picChg>
      </pc:sldChg>
      <pc:sldChg chg="addSp modSp add mod">
        <pc:chgData name="Rupesh Vissa" userId="71bc4cc26d778a98" providerId="LiveId" clId="{FF056365-5DBB-40CE-B7AB-C834C1063880}" dt="2023-09-12T17:55:09.607" v="1865" actId="13822"/>
        <pc:sldMkLst>
          <pc:docMk/>
          <pc:sldMk cId="2780900116" sldId="277"/>
        </pc:sldMkLst>
        <pc:spChg chg="mod">
          <ac:chgData name="Rupesh Vissa" userId="71bc4cc26d778a98" providerId="LiveId" clId="{FF056365-5DBB-40CE-B7AB-C834C1063880}" dt="2023-09-12T17:17:17.110" v="1653" actId="1076"/>
          <ac:spMkLst>
            <pc:docMk/>
            <pc:sldMk cId="2780900116" sldId="277"/>
            <ac:spMk id="5" creationId="{6C6C8878-967F-C36D-FCD0-FD19A9C959CE}"/>
          </ac:spMkLst>
        </pc:spChg>
        <pc:spChg chg="mod">
          <ac:chgData name="Rupesh Vissa" userId="71bc4cc26d778a98" providerId="LiveId" clId="{FF056365-5DBB-40CE-B7AB-C834C1063880}" dt="2023-09-12T17:17:13.983" v="1652" actId="1076"/>
          <ac:spMkLst>
            <pc:docMk/>
            <pc:sldMk cId="2780900116" sldId="277"/>
            <ac:spMk id="7" creationId="{8C0A1780-2430-D0F2-2DB8-6BE646EEE7EF}"/>
          </ac:spMkLst>
        </pc:spChg>
        <pc:spChg chg="add mod">
          <ac:chgData name="Rupesh Vissa" userId="71bc4cc26d778a98" providerId="LiveId" clId="{FF056365-5DBB-40CE-B7AB-C834C1063880}" dt="2023-09-12T17:36:20.919" v="1686" actId="1076"/>
          <ac:spMkLst>
            <pc:docMk/>
            <pc:sldMk cId="2780900116" sldId="277"/>
            <ac:spMk id="13" creationId="{44DC74CD-1D56-0A83-4FBC-DCBE0C0D5AC9}"/>
          </ac:spMkLst>
        </pc:spChg>
        <pc:cxnChg chg="add mod">
          <ac:chgData name="Rupesh Vissa" userId="71bc4cc26d778a98" providerId="LiveId" clId="{FF056365-5DBB-40CE-B7AB-C834C1063880}" dt="2023-09-12T17:15:35.824" v="1644" actId="13822"/>
          <ac:cxnSpMkLst>
            <pc:docMk/>
            <pc:sldMk cId="2780900116" sldId="277"/>
            <ac:cxnSpMk id="8" creationId="{574D4DA5-E87B-B2B6-4338-B3B24054BE37}"/>
          </ac:cxnSpMkLst>
        </pc:cxnChg>
        <pc:cxnChg chg="add mod">
          <ac:chgData name="Rupesh Vissa" userId="71bc4cc26d778a98" providerId="LiveId" clId="{FF056365-5DBB-40CE-B7AB-C834C1063880}" dt="2023-09-12T17:15:43.526" v="1646" actId="13822"/>
          <ac:cxnSpMkLst>
            <pc:docMk/>
            <pc:sldMk cId="2780900116" sldId="277"/>
            <ac:cxnSpMk id="10" creationId="{000CB558-3BA5-2076-CD28-A929C2403379}"/>
          </ac:cxnSpMkLst>
        </pc:cxnChg>
        <pc:cxnChg chg="add mod">
          <ac:chgData name="Rupesh Vissa" userId="71bc4cc26d778a98" providerId="LiveId" clId="{FF056365-5DBB-40CE-B7AB-C834C1063880}" dt="2023-09-12T17:15:52.018" v="1650" actId="1076"/>
          <ac:cxnSpMkLst>
            <pc:docMk/>
            <pc:sldMk cId="2780900116" sldId="277"/>
            <ac:cxnSpMk id="11" creationId="{8BFD595A-E448-E91F-8C76-07E7AB742250}"/>
          </ac:cxnSpMkLst>
        </pc:cxnChg>
        <pc:cxnChg chg="add mod">
          <ac:chgData name="Rupesh Vissa" userId="71bc4cc26d778a98" providerId="LiveId" clId="{FF056365-5DBB-40CE-B7AB-C834C1063880}" dt="2023-09-12T17:15:48.762" v="1649" actId="1076"/>
          <ac:cxnSpMkLst>
            <pc:docMk/>
            <pc:sldMk cId="2780900116" sldId="277"/>
            <ac:cxnSpMk id="12" creationId="{82275173-A958-FDF6-2589-FF6476DA6484}"/>
          </ac:cxnSpMkLst>
        </pc:cxnChg>
        <pc:cxnChg chg="add mod">
          <ac:chgData name="Rupesh Vissa" userId="71bc4cc26d778a98" providerId="LiveId" clId="{FF056365-5DBB-40CE-B7AB-C834C1063880}" dt="2023-09-12T17:55:09.607" v="1865" actId="13822"/>
          <ac:cxnSpMkLst>
            <pc:docMk/>
            <pc:sldMk cId="2780900116" sldId="277"/>
            <ac:cxnSpMk id="15" creationId="{C1DBFED3-93F2-20DE-AAAF-E68D46A2F9D7}"/>
          </ac:cxnSpMkLst>
        </pc:cxnChg>
      </pc:sldChg>
      <pc:sldChg chg="addSp delSp modSp add mod">
        <pc:chgData name="Rupesh Vissa" userId="71bc4cc26d778a98" providerId="LiveId" clId="{FF056365-5DBB-40CE-B7AB-C834C1063880}" dt="2023-09-12T18:03:37.155" v="2036" actId="1076"/>
        <pc:sldMkLst>
          <pc:docMk/>
          <pc:sldMk cId="1817757752" sldId="278"/>
        </pc:sldMkLst>
        <pc:spChg chg="add mod">
          <ac:chgData name="Rupesh Vissa" userId="71bc4cc26d778a98" providerId="LiveId" clId="{FF056365-5DBB-40CE-B7AB-C834C1063880}" dt="2023-09-12T17:45:48.579" v="1799" actId="1076"/>
          <ac:spMkLst>
            <pc:docMk/>
            <pc:sldMk cId="1817757752" sldId="278"/>
            <ac:spMk id="2" creationId="{5E6D7D2E-9D38-0435-B56E-B0E3801A205D}"/>
          </ac:spMkLst>
        </pc:spChg>
        <pc:spChg chg="mod">
          <ac:chgData name="Rupesh Vissa" userId="71bc4cc26d778a98" providerId="LiveId" clId="{FF056365-5DBB-40CE-B7AB-C834C1063880}" dt="2023-09-12T18:03:37.155" v="2036" actId="1076"/>
          <ac:spMkLst>
            <pc:docMk/>
            <pc:sldMk cId="1817757752" sldId="278"/>
            <ac:spMk id="3" creationId="{6A2A29CC-E590-E8D3-09EE-7D6C44C14E27}"/>
          </ac:spMkLst>
        </pc:spChg>
        <pc:spChg chg="add mod">
          <ac:chgData name="Rupesh Vissa" userId="71bc4cc26d778a98" providerId="LiveId" clId="{FF056365-5DBB-40CE-B7AB-C834C1063880}" dt="2023-09-12T17:45:42.556" v="1798" actId="13822"/>
          <ac:spMkLst>
            <pc:docMk/>
            <pc:sldMk cId="1817757752" sldId="278"/>
            <ac:spMk id="9" creationId="{347D655A-8D0B-270D-72DB-8CF54E265306}"/>
          </ac:spMkLst>
        </pc:spChg>
        <pc:spChg chg="del">
          <ac:chgData name="Rupesh Vissa" userId="71bc4cc26d778a98" providerId="LiveId" clId="{FF056365-5DBB-40CE-B7AB-C834C1063880}" dt="2023-09-12T17:45:02.135" v="1774" actId="478"/>
          <ac:spMkLst>
            <pc:docMk/>
            <pc:sldMk cId="1817757752" sldId="278"/>
            <ac:spMk id="13" creationId="{44DC74CD-1D56-0A83-4FBC-DCBE0C0D5AC9}"/>
          </ac:spMkLst>
        </pc:spChg>
      </pc:sldChg>
      <pc:sldChg chg="addSp delSp modSp new mod">
        <pc:chgData name="Rupesh Vissa" userId="71bc4cc26d778a98" providerId="LiveId" clId="{FF056365-5DBB-40CE-B7AB-C834C1063880}" dt="2023-09-12T18:38:29.877" v="2788"/>
        <pc:sldMkLst>
          <pc:docMk/>
          <pc:sldMk cId="3164228253" sldId="279"/>
        </pc:sldMkLst>
        <pc:spChg chg="add mod">
          <ac:chgData name="Rupesh Vissa" userId="71bc4cc26d778a98" providerId="LiveId" clId="{FF056365-5DBB-40CE-B7AB-C834C1063880}" dt="2023-09-12T17:55:24.562" v="1870" actId="1076"/>
          <ac:spMkLst>
            <pc:docMk/>
            <pc:sldMk cId="3164228253" sldId="279"/>
            <ac:spMk id="15" creationId="{D77A6425-07F5-50EB-6D4D-BBC960B3A93A}"/>
          </ac:spMkLst>
        </pc:spChg>
        <pc:picChg chg="add del mod">
          <ac:chgData name="Rupesh Vissa" userId="71bc4cc26d778a98" providerId="LiveId" clId="{FF056365-5DBB-40CE-B7AB-C834C1063880}" dt="2023-09-12T17:49:24.554" v="1816" actId="478"/>
          <ac:picMkLst>
            <pc:docMk/>
            <pc:sldMk cId="3164228253" sldId="279"/>
            <ac:picMk id="3" creationId="{C64BFC71-E80E-FBDE-399D-28BFEDE14666}"/>
          </ac:picMkLst>
        </pc:picChg>
        <pc:picChg chg="add mod modCrop">
          <ac:chgData name="Rupesh Vissa" userId="71bc4cc26d778a98" providerId="LiveId" clId="{FF056365-5DBB-40CE-B7AB-C834C1063880}" dt="2023-09-12T17:50:36.795" v="1832" actId="1076"/>
          <ac:picMkLst>
            <pc:docMk/>
            <pc:sldMk cId="3164228253" sldId="279"/>
            <ac:picMk id="4" creationId="{9EE8B964-365B-F380-C1A9-49E4F13DA70D}"/>
          </ac:picMkLst>
        </pc:picChg>
        <pc:picChg chg="add mod modCrop">
          <ac:chgData name="Rupesh Vissa" userId="71bc4cc26d778a98" providerId="LiveId" clId="{FF056365-5DBB-40CE-B7AB-C834C1063880}" dt="2023-09-12T18:37:05.965" v="2784" actId="1076"/>
          <ac:picMkLst>
            <pc:docMk/>
            <pc:sldMk cId="3164228253" sldId="279"/>
            <ac:picMk id="5" creationId="{4307BADD-FF5F-133D-1319-6E58B3AF8947}"/>
          </ac:picMkLst>
        </pc:picChg>
        <pc:picChg chg="add del mod modCrop">
          <ac:chgData name="Rupesh Vissa" userId="71bc4cc26d778a98" providerId="LiveId" clId="{FF056365-5DBB-40CE-B7AB-C834C1063880}" dt="2023-09-12T18:34:23.401" v="2764" actId="478"/>
          <ac:picMkLst>
            <pc:docMk/>
            <pc:sldMk cId="3164228253" sldId="279"/>
            <ac:picMk id="6" creationId="{10CD00C9-28FA-8636-EE88-6F9EEE69ACA1}"/>
          </ac:picMkLst>
        </pc:picChg>
        <pc:picChg chg="add mod modCrop">
          <ac:chgData name="Rupesh Vissa" userId="71bc4cc26d778a98" providerId="LiveId" clId="{FF056365-5DBB-40CE-B7AB-C834C1063880}" dt="2023-09-12T17:54:34.711" v="1863" actId="1076"/>
          <ac:picMkLst>
            <pc:docMk/>
            <pc:sldMk cId="3164228253" sldId="279"/>
            <ac:picMk id="8" creationId="{567107AD-3825-1E3C-2387-DD97CF15CC0E}"/>
          </ac:picMkLst>
        </pc:picChg>
        <pc:picChg chg="add mod modCrop">
          <ac:chgData name="Rupesh Vissa" userId="71bc4cc26d778a98" providerId="LiveId" clId="{FF056365-5DBB-40CE-B7AB-C834C1063880}" dt="2023-09-12T18:38:29.877" v="2788"/>
          <ac:picMkLst>
            <pc:docMk/>
            <pc:sldMk cId="3164228253" sldId="279"/>
            <ac:picMk id="17" creationId="{595A34C7-6C90-F7CC-CA05-CF32B2D8CD7A}"/>
          </ac:picMkLst>
        </pc:picChg>
        <pc:cxnChg chg="add mod">
          <ac:chgData name="Rupesh Vissa" userId="71bc4cc26d778a98" providerId="LiveId" clId="{FF056365-5DBB-40CE-B7AB-C834C1063880}" dt="2023-09-12T17:53:59.262" v="1856" actId="13822"/>
          <ac:cxnSpMkLst>
            <pc:docMk/>
            <pc:sldMk cId="3164228253" sldId="279"/>
            <ac:cxnSpMk id="10" creationId="{F92913BA-8DC4-CCFC-3DA8-D63EE7504606}"/>
          </ac:cxnSpMkLst>
        </pc:cxnChg>
        <pc:cxnChg chg="add del mod">
          <ac:chgData name="Rupesh Vissa" userId="71bc4cc26d778a98" providerId="LiveId" clId="{FF056365-5DBB-40CE-B7AB-C834C1063880}" dt="2023-09-12T18:36:32.981" v="2779" actId="478"/>
          <ac:cxnSpMkLst>
            <pc:docMk/>
            <pc:sldMk cId="3164228253" sldId="279"/>
            <ac:cxnSpMk id="12" creationId="{CEA1350B-FB87-5F6A-CE4A-A9EB304C1AD3}"/>
          </ac:cxnSpMkLst>
        </pc:cxnChg>
        <pc:cxnChg chg="add mod">
          <ac:chgData name="Rupesh Vissa" userId="71bc4cc26d778a98" providerId="LiveId" clId="{FF056365-5DBB-40CE-B7AB-C834C1063880}" dt="2023-09-12T17:54:24.188" v="1860" actId="13822"/>
          <ac:cxnSpMkLst>
            <pc:docMk/>
            <pc:sldMk cId="3164228253" sldId="279"/>
            <ac:cxnSpMk id="14" creationId="{227AE810-962D-EB98-98B5-E69A612B0750}"/>
          </ac:cxnSpMkLst>
        </pc:cxnChg>
        <pc:cxnChg chg="add mod">
          <ac:chgData name="Rupesh Vissa" userId="71bc4cc26d778a98" providerId="LiveId" clId="{FF056365-5DBB-40CE-B7AB-C834C1063880}" dt="2023-09-12T18:36:59.675" v="2783" actId="14100"/>
          <ac:cxnSpMkLst>
            <pc:docMk/>
            <pc:sldMk cId="3164228253" sldId="279"/>
            <ac:cxnSpMk id="19" creationId="{80DAD66D-4CD1-1FC5-2935-CCDD71271FFF}"/>
          </ac:cxnSpMkLst>
        </pc:cxnChg>
      </pc:sldChg>
      <pc:sldChg chg="addSp delSp modSp new mod">
        <pc:chgData name="Rupesh Vissa" userId="71bc4cc26d778a98" providerId="LiveId" clId="{FF056365-5DBB-40CE-B7AB-C834C1063880}" dt="2023-09-12T18:04:47.554" v="2055" actId="27636"/>
        <pc:sldMkLst>
          <pc:docMk/>
          <pc:sldMk cId="746864899" sldId="280"/>
        </pc:sldMkLst>
        <pc:spChg chg="del mod">
          <ac:chgData name="Rupesh Vissa" userId="71bc4cc26d778a98" providerId="LiveId" clId="{FF056365-5DBB-40CE-B7AB-C834C1063880}" dt="2023-09-12T18:03:46.933" v="2040" actId="478"/>
          <ac:spMkLst>
            <pc:docMk/>
            <pc:sldMk cId="746864899" sldId="280"/>
            <ac:spMk id="2" creationId="{F8DE09EE-D967-44BD-6C71-AAD0C100D929}"/>
          </ac:spMkLst>
        </pc:spChg>
        <pc:spChg chg="mod">
          <ac:chgData name="Rupesh Vissa" userId="71bc4cc26d778a98" providerId="LiveId" clId="{FF056365-5DBB-40CE-B7AB-C834C1063880}" dt="2023-09-12T18:03:43.193" v="2038" actId="1076"/>
          <ac:spMkLst>
            <pc:docMk/>
            <pc:sldMk cId="746864899" sldId="280"/>
            <ac:spMk id="3" creationId="{D093AC94-21A1-81D7-4FC5-B8104EB1040B}"/>
          </ac:spMkLst>
        </pc:spChg>
        <pc:spChg chg="add mod">
          <ac:chgData name="Rupesh Vissa" userId="71bc4cc26d778a98" providerId="LiveId" clId="{FF056365-5DBB-40CE-B7AB-C834C1063880}" dt="2023-09-12T18:04:47.554" v="2055" actId="27636"/>
          <ac:spMkLst>
            <pc:docMk/>
            <pc:sldMk cId="746864899" sldId="280"/>
            <ac:spMk id="6" creationId="{062B4A34-7B7D-0BD1-429A-2640077028CA}"/>
          </ac:spMkLst>
        </pc:spChg>
        <pc:picChg chg="add mod modCrop">
          <ac:chgData name="Rupesh Vissa" userId="71bc4cc26d778a98" providerId="LiveId" clId="{FF056365-5DBB-40CE-B7AB-C834C1063880}" dt="2023-09-12T18:03:57.783" v="2042" actId="732"/>
          <ac:picMkLst>
            <pc:docMk/>
            <pc:sldMk cId="746864899" sldId="280"/>
            <ac:picMk id="5" creationId="{9DEB2392-4A33-9CF6-29E3-BE7452A8D380}"/>
          </ac:picMkLst>
        </pc:picChg>
      </pc:sldChg>
      <pc:sldChg chg="addSp delSp modSp new mod">
        <pc:chgData name="Rupesh Vissa" userId="71bc4cc26d778a98" providerId="LiveId" clId="{FF056365-5DBB-40CE-B7AB-C834C1063880}" dt="2023-09-12T18:16:49.777" v="2282" actId="207"/>
        <pc:sldMkLst>
          <pc:docMk/>
          <pc:sldMk cId="1821884472" sldId="281"/>
        </pc:sldMkLst>
        <pc:spChg chg="del">
          <ac:chgData name="Rupesh Vissa" userId="71bc4cc26d778a98" providerId="LiveId" clId="{FF056365-5DBB-40CE-B7AB-C834C1063880}" dt="2023-09-12T18:05:10.651" v="2058" actId="478"/>
          <ac:spMkLst>
            <pc:docMk/>
            <pc:sldMk cId="1821884472" sldId="281"/>
            <ac:spMk id="2" creationId="{011578AA-6A9C-0127-F45D-495D743B7BB2}"/>
          </ac:spMkLst>
        </pc:spChg>
        <pc:spChg chg="mod">
          <ac:chgData name="Rupesh Vissa" userId="71bc4cc26d778a98" providerId="LiveId" clId="{FF056365-5DBB-40CE-B7AB-C834C1063880}" dt="2023-09-12T18:16:49.777" v="2282" actId="207"/>
          <ac:spMkLst>
            <pc:docMk/>
            <pc:sldMk cId="1821884472" sldId="281"/>
            <ac:spMk id="3" creationId="{DC07CF07-B0FD-9A72-06B4-D311DA6A2C52}"/>
          </ac:spMkLst>
        </pc:spChg>
        <pc:spChg chg="add mod">
          <ac:chgData name="Rupesh Vissa" userId="71bc4cc26d778a98" providerId="LiveId" clId="{FF056365-5DBB-40CE-B7AB-C834C1063880}" dt="2023-09-12T18:05:03.220" v="2057"/>
          <ac:spMkLst>
            <pc:docMk/>
            <pc:sldMk cId="1821884472" sldId="281"/>
            <ac:spMk id="4" creationId="{3ADAD4F4-C835-D15A-32E3-3BD9D6C81500}"/>
          </ac:spMkLst>
        </pc:spChg>
        <pc:picChg chg="add mod">
          <ac:chgData name="Rupesh Vissa" userId="71bc4cc26d778a98" providerId="LiveId" clId="{FF056365-5DBB-40CE-B7AB-C834C1063880}" dt="2023-09-12T18:16:10.045" v="2277" actId="1035"/>
          <ac:picMkLst>
            <pc:docMk/>
            <pc:sldMk cId="1821884472" sldId="281"/>
            <ac:picMk id="6" creationId="{416F1D73-1DCA-7A2C-228D-F23D8CA9735E}"/>
          </ac:picMkLst>
        </pc:picChg>
        <pc:cxnChg chg="add mod">
          <ac:chgData name="Rupesh Vissa" userId="71bc4cc26d778a98" providerId="LiveId" clId="{FF056365-5DBB-40CE-B7AB-C834C1063880}" dt="2023-09-12T18:16:27.933" v="2279" actId="13822"/>
          <ac:cxnSpMkLst>
            <pc:docMk/>
            <pc:sldMk cId="1821884472" sldId="281"/>
            <ac:cxnSpMk id="8" creationId="{9B88511F-1A4A-29AB-5079-870D0E68FEA9}"/>
          </ac:cxnSpMkLst>
        </pc:cxnChg>
      </pc:sldChg>
      <pc:sldChg chg="addSp delSp modSp new mod">
        <pc:chgData name="Rupesh Vissa" userId="71bc4cc26d778a98" providerId="LiveId" clId="{FF056365-5DBB-40CE-B7AB-C834C1063880}" dt="2023-09-13T00:45:45.068" v="2848" actId="1076"/>
        <pc:sldMkLst>
          <pc:docMk/>
          <pc:sldMk cId="2656493377" sldId="282"/>
        </pc:sldMkLst>
        <pc:spChg chg="del">
          <ac:chgData name="Rupesh Vissa" userId="71bc4cc26d778a98" providerId="LiveId" clId="{FF056365-5DBB-40CE-B7AB-C834C1063880}" dt="2023-09-13T00:45:41.139" v="2847" actId="478"/>
          <ac:spMkLst>
            <pc:docMk/>
            <pc:sldMk cId="2656493377" sldId="282"/>
            <ac:spMk id="2" creationId="{44FE4FA2-26A6-B743-1927-D7C49B66E56D}"/>
          </ac:spMkLst>
        </pc:spChg>
        <pc:spChg chg="mod">
          <ac:chgData name="Rupesh Vissa" userId="71bc4cc26d778a98" providerId="LiveId" clId="{FF056365-5DBB-40CE-B7AB-C834C1063880}" dt="2023-09-12T18:20:24.055" v="2457" actId="207"/>
          <ac:spMkLst>
            <pc:docMk/>
            <pc:sldMk cId="2656493377" sldId="282"/>
            <ac:spMk id="3" creationId="{1CEB871A-0CD0-C59E-338E-334B205D89DA}"/>
          </ac:spMkLst>
        </pc:spChg>
        <pc:spChg chg="add mod">
          <ac:chgData name="Rupesh Vissa" userId="71bc4cc26d778a98" providerId="LiveId" clId="{FF056365-5DBB-40CE-B7AB-C834C1063880}" dt="2023-09-13T00:45:45.068" v="2848" actId="1076"/>
          <ac:spMkLst>
            <pc:docMk/>
            <pc:sldMk cId="2656493377" sldId="282"/>
            <ac:spMk id="4" creationId="{4AC07EA3-5051-0B0C-3E80-6477562F8BC0}"/>
          </ac:spMkLst>
        </pc:spChg>
        <pc:picChg chg="add mod modCrop">
          <ac:chgData name="Rupesh Vissa" userId="71bc4cc26d778a98" providerId="LiveId" clId="{FF056365-5DBB-40CE-B7AB-C834C1063880}" dt="2023-09-12T18:19:42.418" v="2448"/>
          <ac:picMkLst>
            <pc:docMk/>
            <pc:sldMk cId="2656493377" sldId="282"/>
            <ac:picMk id="5" creationId="{B35FFDB7-8F10-8544-D50A-114FF157ACE8}"/>
          </ac:picMkLst>
        </pc:picChg>
      </pc:sldChg>
      <pc:sldChg chg="addSp delSp modSp new mod">
        <pc:chgData name="Rupesh Vissa" userId="71bc4cc26d778a98" providerId="LiveId" clId="{FF056365-5DBB-40CE-B7AB-C834C1063880}" dt="2023-09-13T00:51:35.540" v="2863" actId="6549"/>
        <pc:sldMkLst>
          <pc:docMk/>
          <pc:sldMk cId="352933601" sldId="283"/>
        </pc:sldMkLst>
        <pc:spChg chg="del">
          <ac:chgData name="Rupesh Vissa" userId="71bc4cc26d778a98" providerId="LiveId" clId="{FF056365-5DBB-40CE-B7AB-C834C1063880}" dt="2023-09-13T00:46:26.238" v="2849"/>
          <ac:spMkLst>
            <pc:docMk/>
            <pc:sldMk cId="352933601" sldId="283"/>
            <ac:spMk id="2" creationId="{396C4E8B-D91A-69D7-FF5F-41C617452A55}"/>
          </ac:spMkLst>
        </pc:spChg>
        <pc:spChg chg="mod">
          <ac:chgData name="Rupesh Vissa" userId="71bc4cc26d778a98" providerId="LiveId" clId="{FF056365-5DBB-40CE-B7AB-C834C1063880}" dt="2023-09-13T00:51:35.540" v="2863" actId="6549"/>
          <ac:spMkLst>
            <pc:docMk/>
            <pc:sldMk cId="352933601" sldId="283"/>
            <ac:spMk id="3" creationId="{7314F6B0-69BC-9F5B-46E9-C4E91B6BE150}"/>
          </ac:spMkLst>
        </pc:spChg>
        <pc:spChg chg="add mod">
          <ac:chgData name="Rupesh Vissa" userId="71bc4cc26d778a98" providerId="LiveId" clId="{FF056365-5DBB-40CE-B7AB-C834C1063880}" dt="2023-09-13T00:46:26.238" v="2849"/>
          <ac:spMkLst>
            <pc:docMk/>
            <pc:sldMk cId="352933601" sldId="283"/>
            <ac:spMk id="4" creationId="{65B48931-1B25-F201-40A2-0838840B3A14}"/>
          </ac:spMkLst>
        </pc:spChg>
      </pc:sldChg>
      <pc:sldChg chg="addSp modSp new mod">
        <pc:chgData name="Rupesh Vissa" userId="71bc4cc26d778a98" providerId="LiveId" clId="{FF056365-5DBB-40CE-B7AB-C834C1063880}" dt="2023-09-13T01:03:56.485" v="3017" actId="2085"/>
        <pc:sldMkLst>
          <pc:docMk/>
          <pc:sldMk cId="3638748416" sldId="284"/>
        </pc:sldMkLst>
        <pc:spChg chg="add mod">
          <ac:chgData name="Rupesh Vissa" userId="71bc4cc26d778a98" providerId="LiveId" clId="{FF056365-5DBB-40CE-B7AB-C834C1063880}" dt="2023-09-13T01:03:56.485" v="3017" actId="2085"/>
          <ac:spMkLst>
            <pc:docMk/>
            <pc:sldMk cId="3638748416" sldId="284"/>
            <ac:spMk id="5" creationId="{BC594850-1BE5-D9A0-FC15-183D42501FF0}"/>
          </ac:spMkLst>
        </pc:spChg>
        <pc:picChg chg="add mod">
          <ac:chgData name="Rupesh Vissa" userId="71bc4cc26d778a98" providerId="LiveId" clId="{FF056365-5DBB-40CE-B7AB-C834C1063880}" dt="2023-09-13T01:02:47.028" v="2992"/>
          <ac:picMkLst>
            <pc:docMk/>
            <pc:sldMk cId="3638748416" sldId="284"/>
            <ac:picMk id="4" creationId="{56F43097-AADC-E6E0-92F6-71B4ED2A4FD2}"/>
          </ac:picMkLst>
        </pc:picChg>
      </pc:sldChg>
      <pc:sldChg chg="addSp modSp new mod">
        <pc:chgData name="Rupesh Vissa" userId="71bc4cc26d778a98" providerId="LiveId" clId="{FF056365-5DBB-40CE-B7AB-C834C1063880}" dt="2023-09-13T06:59:50.666" v="3085"/>
        <pc:sldMkLst>
          <pc:docMk/>
          <pc:sldMk cId="1845969427" sldId="285"/>
        </pc:sldMkLst>
        <pc:spChg chg="add mod">
          <ac:chgData name="Rupesh Vissa" userId="71bc4cc26d778a98" providerId="LiveId" clId="{FF056365-5DBB-40CE-B7AB-C834C1063880}" dt="2023-09-13T06:46:51.030" v="3038" actId="1076"/>
          <ac:spMkLst>
            <pc:docMk/>
            <pc:sldMk cId="1845969427" sldId="285"/>
            <ac:spMk id="4" creationId="{AF11B7F7-5BC4-C6EF-2AE4-72B68A75F04C}"/>
          </ac:spMkLst>
        </pc:spChg>
        <pc:spChg chg="add mod">
          <ac:chgData name="Rupesh Vissa" userId="71bc4cc26d778a98" providerId="LiveId" clId="{FF056365-5DBB-40CE-B7AB-C834C1063880}" dt="2023-09-13T06:47:12.156" v="3043" actId="1076"/>
          <ac:spMkLst>
            <pc:docMk/>
            <pc:sldMk cId="1845969427" sldId="285"/>
            <ac:spMk id="7" creationId="{07A06A0A-496A-6DA2-3167-649AAC4A64CE}"/>
          </ac:spMkLst>
        </pc:spChg>
        <pc:picChg chg="add mod modCrop">
          <ac:chgData name="Rupesh Vissa" userId="71bc4cc26d778a98" providerId="LiveId" clId="{FF056365-5DBB-40CE-B7AB-C834C1063880}" dt="2023-09-13T06:59:50.666" v="3085"/>
          <ac:picMkLst>
            <pc:docMk/>
            <pc:sldMk cId="1845969427" sldId="285"/>
            <ac:picMk id="3" creationId="{B1D65F24-4AA1-F7B7-7498-A770355E302E}"/>
          </ac:picMkLst>
        </pc:picChg>
        <pc:cxnChg chg="add mod">
          <ac:chgData name="Rupesh Vissa" userId="71bc4cc26d778a98" providerId="LiveId" clId="{FF056365-5DBB-40CE-B7AB-C834C1063880}" dt="2023-09-13T06:47:00.684" v="3040" actId="13822"/>
          <ac:cxnSpMkLst>
            <pc:docMk/>
            <pc:sldMk cId="1845969427" sldId="285"/>
            <ac:cxnSpMk id="6" creationId="{AF99F0E9-0A7A-ED8A-8340-B34BFBA4E793}"/>
          </ac:cxnSpMkLst>
        </pc:cxnChg>
      </pc:sldChg>
      <pc:sldChg chg="addSp modSp new mod">
        <pc:chgData name="Rupesh Vissa" userId="71bc4cc26d778a98" providerId="LiveId" clId="{FF056365-5DBB-40CE-B7AB-C834C1063880}" dt="2023-09-13T07:01:29.243" v="3097" actId="1035"/>
        <pc:sldMkLst>
          <pc:docMk/>
          <pc:sldMk cId="2600750671" sldId="286"/>
        </pc:sldMkLst>
        <pc:picChg chg="add mod modCrop">
          <ac:chgData name="Rupesh Vissa" userId="71bc4cc26d778a98" providerId="LiveId" clId="{FF056365-5DBB-40CE-B7AB-C834C1063880}" dt="2023-09-13T07:01:29.243" v="3097" actId="1035"/>
          <ac:picMkLst>
            <pc:docMk/>
            <pc:sldMk cId="2600750671" sldId="286"/>
            <ac:picMk id="4" creationId="{6F8A0D31-BCCE-645C-FC70-AD5A2FB74815}"/>
          </ac:picMkLst>
        </pc:picChg>
      </pc:sldChg>
      <pc:sldChg chg="addSp modSp new mod modNotesTx">
        <pc:chgData name="Rupesh Vissa" userId="71bc4cc26d778a98" providerId="LiveId" clId="{FF056365-5DBB-40CE-B7AB-C834C1063880}" dt="2023-09-13T07:02:31.902" v="3098"/>
        <pc:sldMkLst>
          <pc:docMk/>
          <pc:sldMk cId="3667173029" sldId="287"/>
        </pc:sldMkLst>
        <pc:spChg chg="add mod">
          <ac:chgData name="Rupesh Vissa" userId="71bc4cc26d778a98" providerId="LiveId" clId="{FF056365-5DBB-40CE-B7AB-C834C1063880}" dt="2023-09-13T06:50:10.304" v="3072" actId="1076"/>
          <ac:spMkLst>
            <pc:docMk/>
            <pc:sldMk cId="3667173029" sldId="287"/>
            <ac:spMk id="4" creationId="{DF7C2B62-D54A-5E9E-F376-B5161118F48A}"/>
          </ac:spMkLst>
        </pc:spChg>
        <pc:picChg chg="add mod modCrop">
          <ac:chgData name="Rupesh Vissa" userId="71bc4cc26d778a98" providerId="LiveId" clId="{FF056365-5DBB-40CE-B7AB-C834C1063880}" dt="2023-09-13T07:02:31.902" v="3098"/>
          <ac:picMkLst>
            <pc:docMk/>
            <pc:sldMk cId="3667173029" sldId="287"/>
            <ac:picMk id="3" creationId="{722FD8E5-546B-51EE-AF9D-604CCFC4854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D19C59-F791-464F-A019-FEF941074FBA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507A57-8CE1-4692-857B-4DC021181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87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Russia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n.wikipedia.org/wiki/Nikolay_Anichkov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002060"/>
                </a:solidFill>
              </a:rPr>
              <a:t>Acute rheumatic fever </a:t>
            </a:r>
            <a:r>
              <a:rPr lang="en-US" b="1" dirty="0">
                <a:solidFill>
                  <a:srgbClr val="0070C0"/>
                </a:solidFill>
              </a:rPr>
              <a:t>results from host immune responses to group A streptococcal antigens that cross-react with host proteins</a:t>
            </a:r>
          </a:p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002060"/>
                </a:solidFill>
              </a:rPr>
              <a:t>Characteristic </a:t>
            </a:r>
            <a:r>
              <a:rPr lang="en-US" b="1" dirty="0">
                <a:solidFill>
                  <a:srgbClr val="0070C0"/>
                </a:solidFill>
              </a:rPr>
              <a:t>2- to 3-week delay </a:t>
            </a:r>
            <a:r>
              <a:rPr lang="en-US" b="1" dirty="0">
                <a:solidFill>
                  <a:srgbClr val="002060"/>
                </a:solidFill>
              </a:rPr>
              <a:t>in symptom onset after infection is due to  time needed to </a:t>
            </a:r>
            <a:r>
              <a:rPr lang="en-US" b="1" dirty="0">
                <a:solidFill>
                  <a:srgbClr val="0070C0"/>
                </a:solidFill>
              </a:rPr>
              <a:t>generate an immune response</a:t>
            </a:r>
          </a:p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0070C0"/>
                </a:solidFill>
              </a:rPr>
              <a:t>Antibodies and CD4+ T cells </a:t>
            </a:r>
            <a:r>
              <a:rPr lang="en-US" b="1" dirty="0">
                <a:solidFill>
                  <a:srgbClr val="002060"/>
                </a:solidFill>
              </a:rPr>
              <a:t>directed against streptococcal M proteins can recognize cardiac self antigens</a:t>
            </a:r>
          </a:p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002060"/>
                </a:solidFill>
              </a:rPr>
              <a:t>Antibody binding can activate complement, as well as recruit Fc- receptor–bearing cells (neutrophils and macrophages)</a:t>
            </a:r>
          </a:p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002060"/>
                </a:solidFill>
              </a:rPr>
              <a:t>Cytokine production by the stimulated T cells leads to macrophage activation (e.g., within </a:t>
            </a:r>
            <a:r>
              <a:rPr lang="en-US" b="1" dirty="0" err="1">
                <a:solidFill>
                  <a:srgbClr val="002060"/>
                </a:solidFill>
              </a:rPr>
              <a:t>Aschoff</a:t>
            </a:r>
            <a:r>
              <a:rPr lang="en-US" b="1" dirty="0">
                <a:solidFill>
                  <a:srgbClr val="002060"/>
                </a:solidFill>
              </a:rPr>
              <a:t> bodies)</a:t>
            </a:r>
          </a:p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002060"/>
                </a:solidFill>
              </a:rPr>
              <a:t>Damage to heart tissue may thus be caused by a combination of antibody- and T cell–mediated reactions</a:t>
            </a:r>
          </a:p>
          <a:p>
            <a:pPr>
              <a:spcAft>
                <a:spcPts val="1200"/>
              </a:spcAft>
            </a:pPr>
            <a:r>
              <a:rPr lang="en-US" b="1" dirty="0">
                <a:solidFill>
                  <a:srgbClr val="002060"/>
                </a:solidFill>
              </a:rPr>
              <a:t>Streptococci are completely absent from the lesions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07A57-8CE1-4692-857B-4DC0211817B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325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Anitschkow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cells were named after the </a:t>
            </a:r>
            <a:r>
              <a:rPr lang="en-US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3" tooltip="Russia"/>
              </a:rPr>
              <a:t>Russian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pathologist </a:t>
            </a:r>
            <a:r>
              <a:rPr lang="en-US" b="0" i="0" u="none" strike="noStrike" dirty="0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4" tooltip="Nikolay Anichkov"/>
              </a:rPr>
              <a:t>Nikolay </a:t>
            </a:r>
            <a:r>
              <a:rPr lang="en-US" b="0" i="0" u="none" strike="noStrike" dirty="0" err="1">
                <a:solidFill>
                  <a:srgbClr val="3366CC"/>
                </a:solidFill>
                <a:effectLst/>
                <a:latin typeface="Arial" panose="020B0604020202020204" pitchFamily="34" charset="0"/>
                <a:hlinkClick r:id="rId4" tooltip="Nikolay Anichkov"/>
              </a:rPr>
              <a:t>Anichkov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07A57-8CE1-4692-857B-4DC0211817B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809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07A57-8CE1-4692-857B-4DC0211817B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784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07A57-8CE1-4692-857B-4DC0211817B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0957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07A57-8CE1-4692-857B-4DC0211817B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322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AFB15-E6C9-8CF1-A27F-2E6F428938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1FB93D-E564-14BD-887E-C732F2B3C6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C4139-5999-A1C2-2121-8F1AF1F66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50DA8-A421-45B2-8C24-45B3284A2EC1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D05F8-1F2A-B7AE-0F85-10A0AA77C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84B43D-2C04-0881-B66D-656EAC3B2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5A4F-6D32-4086-9D81-025A86F68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864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CE617-E85B-7198-DA65-8BCE0ED17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DC3D9-84CC-D4B6-F67A-80014F4032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70B92-CE01-B410-CA4D-483EAC6E7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50DA8-A421-45B2-8C24-45B3284A2EC1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EEBFB-421C-7A69-AF85-9D676782D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A05DEC-6777-8AE5-1C17-6C9B2C8CE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5A4F-6D32-4086-9D81-025A86F68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17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E06B05-939A-7E80-448A-D277337F48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D92ED5-3E4A-E4F1-6B1A-BEBBD1C949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631B2-8C1A-940D-567B-12E2CF2BA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50DA8-A421-45B2-8C24-45B3284A2EC1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FFBE22-47C5-2614-E173-9407A5A01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7EC0C3-934D-BBB0-A5BD-390C00417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5A4F-6D32-4086-9D81-025A86F68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2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043CA-38D8-1BEF-7673-9A0B4A089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5B5E35-B7B3-FF07-CFD1-8B6FF7843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AF8144-9114-1917-6125-028ADE8BE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50DA8-A421-45B2-8C24-45B3284A2EC1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3EB227-4CAB-F642-B127-1D33C93EC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357F6-4D77-9BBC-2A0C-E78620838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5A4F-6D32-4086-9D81-025A86F68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12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9E170-BB5E-93B5-125E-0D962749A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C34E42-B8BB-D64E-8BCB-ABA640A252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AC5F2-E476-467F-E04B-6F4C790F1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50DA8-A421-45B2-8C24-45B3284A2EC1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3E44C-0AB2-1E92-96DA-B6CC9E09E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44602-30CF-B1F0-8C34-E2795A26A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5A4F-6D32-4086-9D81-025A86F68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057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5785B-D07D-EF0F-6F8A-243B52A60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21524-B248-BA6B-4020-F8A1232C12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DDB8F2-8F86-BC19-2E6C-FFDAF4DAC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BA0DB4-AA43-12BF-E64C-FBC170459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50DA8-A421-45B2-8C24-45B3284A2EC1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9EE3CD-E501-C83A-00A8-CBC25E8DF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85B35F-1DBD-110F-2191-50215A2AB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5A4F-6D32-4086-9D81-025A86F68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620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21BBB-A912-4ABC-56A6-B1875CEC6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D3BC62-4F19-2795-F4F7-796CCD60D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8ED4C9-2B59-C95E-0BAC-0001105DBB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9345AD-0E7D-5EA9-A762-3E93B1BBC6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74D52A-B1A1-3B64-C065-1DA12591D5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A4AAD6-3C0A-A9F6-57D2-5B07BD5D0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50DA8-A421-45B2-8C24-45B3284A2EC1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27996A-E79D-805D-C414-E306E0DC3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01AE29-B4CA-1369-6534-9FDA3A667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5A4F-6D32-4086-9D81-025A86F68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746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9EBFD-A337-99CC-AE11-5FF60408F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744302-55DC-043A-5135-693220ED9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50DA8-A421-45B2-8C24-45B3284A2EC1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B53E9E-B7DD-3BF1-920A-097BB452D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A890BE-3FC7-AC0F-E3FB-16739207B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5A4F-6D32-4086-9D81-025A86F68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90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527C13-3E84-E1F5-D297-26B60AD4F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50DA8-A421-45B2-8C24-45B3284A2EC1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F14955-5864-2A6D-1037-289A8624C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355CCB-D48C-6E04-6D92-30A532BC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5A4F-6D32-4086-9D81-025A86F68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10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E1A32-AF24-76BC-A9C5-5E81779D4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FC88A-3933-B071-E0A3-3F9C1C378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8E17C6-94D2-FC1C-15C9-8E95961547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8931EB-BA55-3D1E-7A44-1C419E697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50DA8-A421-45B2-8C24-45B3284A2EC1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CE9613-8728-649E-4417-43654CAF2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100026-0A16-CB44-0D6F-7D36D584D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5A4F-6D32-4086-9D81-025A86F68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749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A9811-D887-AE17-DF56-467CA67D1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EAE0B6-16E6-F08E-CFA0-3D2482DA58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F0AA31-21E7-A498-7121-83AC4D4B28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0EC0BB-AAA8-F55C-6552-D670D25D0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50DA8-A421-45B2-8C24-45B3284A2EC1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EA97D8-DC80-6920-C4EB-992C3040B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26ECAD-9902-1152-B161-5B8F7E18C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35A4F-6D32-4086-9D81-025A86F68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469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F10A5B-AB59-6AB8-65BF-4DEEF78E5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E695D0-DF92-76D9-1F2B-2EE5A0D9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E922B-D90E-740C-A84E-3078C5B3E5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50DA8-A421-45B2-8C24-45B3284A2EC1}" type="datetimeFigureOut">
              <a:rPr lang="en-US" smtClean="0"/>
              <a:t>6/28/2024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82E95-9D69-3683-FDC8-9FCDB5DD6D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96165-B030-1BA7-B1B7-0299E7CACF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35A4F-6D32-4086-9D81-025A86F68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885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microsoft.com/office/2007/relationships/hdphoto" Target="../media/hdphoto7.wdp"/><Relationship Id="rId4" Type="http://schemas.microsoft.com/office/2007/relationships/hdphoto" Target="../media/hdphoto5.wdp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93C5E-ED6A-492D-9AA5-834CE5BF72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9309" y="1257445"/>
            <a:ext cx="9144000" cy="1776701"/>
          </a:xfrm>
        </p:spPr>
        <p:txBody>
          <a:bodyPr/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RHEUMATIC FEVER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027DCA8-BE1F-32D1-1A47-76FF828DA7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58937"/>
            <a:ext cx="9144000" cy="986589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2000" b="1" dirty="0">
                <a:solidFill>
                  <a:srgbClr val="0066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Dr.V.Shanthi</a:t>
            </a:r>
          </a:p>
          <a:p>
            <a:pPr algn="ctr"/>
            <a:r>
              <a:rPr lang="en-US" sz="2000" b="1" dirty="0">
                <a:solidFill>
                  <a:srgbClr val="0066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Associate Professor, Pathology</a:t>
            </a:r>
          </a:p>
          <a:p>
            <a:pPr algn="ctr"/>
            <a:r>
              <a:rPr lang="en-US" sz="2000" b="1" dirty="0">
                <a:solidFill>
                  <a:srgbClr val="0066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Sri Venkateswara Institute of Medical Sciences, Tirupathi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799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A2A29CC-E590-E8D3-09EE-7D6C44C14E27}"/>
              </a:ext>
            </a:extLst>
          </p:cNvPr>
          <p:cNvSpPr txBox="1">
            <a:spLocks/>
          </p:cNvSpPr>
          <p:nvPr/>
        </p:nvSpPr>
        <p:spPr>
          <a:xfrm>
            <a:off x="838200" y="207818"/>
            <a:ext cx="10515600" cy="955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RHEUMATIC FEVER</a:t>
            </a:r>
            <a:br>
              <a:rPr lang="en-US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Morphology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5D8689-00E5-32E9-6258-7A97CD0203C9}"/>
              </a:ext>
            </a:extLst>
          </p:cNvPr>
          <p:cNvSpPr txBox="1"/>
          <p:nvPr/>
        </p:nvSpPr>
        <p:spPr>
          <a:xfrm>
            <a:off x="649705" y="3248526"/>
            <a:ext cx="149191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HEART 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6C8878-967F-C36D-FCD0-FD19A9C959CE}"/>
              </a:ext>
            </a:extLst>
          </p:cNvPr>
          <p:cNvSpPr txBox="1"/>
          <p:nvPr/>
        </p:nvSpPr>
        <p:spPr>
          <a:xfrm>
            <a:off x="3296653" y="5267599"/>
            <a:ext cx="2586789" cy="461665"/>
          </a:xfrm>
          <a:prstGeom prst="rect">
            <a:avLst/>
          </a:prstGeom>
          <a:solidFill>
            <a:srgbClr val="DD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Pericardium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C76F16-316E-78EA-6795-E5E083252D5A}"/>
              </a:ext>
            </a:extLst>
          </p:cNvPr>
          <p:cNvSpPr txBox="1"/>
          <p:nvPr/>
        </p:nvSpPr>
        <p:spPr>
          <a:xfrm>
            <a:off x="3296653" y="3405116"/>
            <a:ext cx="2671010" cy="461665"/>
          </a:xfrm>
          <a:prstGeom prst="rect">
            <a:avLst/>
          </a:prstGeom>
          <a:solidFill>
            <a:srgbClr val="DD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Myocardium</a:t>
            </a:r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0A1780-2430-D0F2-2DB8-6BE646EEE7EF}"/>
              </a:ext>
            </a:extLst>
          </p:cNvPr>
          <p:cNvSpPr txBox="1"/>
          <p:nvPr/>
        </p:nvSpPr>
        <p:spPr>
          <a:xfrm>
            <a:off x="3296653" y="1975321"/>
            <a:ext cx="2358189" cy="461665"/>
          </a:xfrm>
          <a:prstGeom prst="rect">
            <a:avLst/>
          </a:prstGeom>
          <a:solidFill>
            <a:srgbClr val="DD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Endocardium</a:t>
            </a:r>
            <a:r>
              <a:rPr lang="en-US" dirty="0"/>
              <a:t>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74D4DA5-E87B-B2B6-4338-B3B24054BE37}"/>
              </a:ext>
            </a:extLst>
          </p:cNvPr>
          <p:cNvCxnSpPr/>
          <p:nvPr/>
        </p:nvCxnSpPr>
        <p:spPr>
          <a:xfrm>
            <a:off x="2610853" y="2117558"/>
            <a:ext cx="0" cy="338087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00CB558-3BA5-2076-CD28-A929C2403379}"/>
              </a:ext>
            </a:extLst>
          </p:cNvPr>
          <p:cNvCxnSpPr/>
          <p:nvPr/>
        </p:nvCxnSpPr>
        <p:spPr>
          <a:xfrm>
            <a:off x="2634916" y="2105526"/>
            <a:ext cx="5053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BFD595A-E448-E91F-8C76-07E7AB742250}"/>
              </a:ext>
            </a:extLst>
          </p:cNvPr>
          <p:cNvCxnSpPr/>
          <p:nvPr/>
        </p:nvCxnSpPr>
        <p:spPr>
          <a:xfrm>
            <a:off x="2634916" y="3648636"/>
            <a:ext cx="5053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2275173-A958-FDF6-2589-FF6476DA6484}"/>
              </a:ext>
            </a:extLst>
          </p:cNvPr>
          <p:cNvCxnSpPr/>
          <p:nvPr/>
        </p:nvCxnSpPr>
        <p:spPr>
          <a:xfrm>
            <a:off x="2634916" y="5502442"/>
            <a:ext cx="5053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4DC74CD-1D56-0A83-4FBC-DCBE0C0D5AC9}"/>
              </a:ext>
            </a:extLst>
          </p:cNvPr>
          <p:cNvSpPr txBox="1"/>
          <p:nvPr/>
        </p:nvSpPr>
        <p:spPr>
          <a:xfrm rot="10800000" flipH="1" flipV="1">
            <a:off x="6537160" y="1975321"/>
            <a:ext cx="3352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Mainly valvular tissues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1DBFED3-93F2-20DE-AAAF-E68D46A2F9D7}"/>
              </a:ext>
            </a:extLst>
          </p:cNvPr>
          <p:cNvCxnSpPr>
            <a:endCxn id="13" idx="1"/>
          </p:cNvCxnSpPr>
          <p:nvPr/>
        </p:nvCxnSpPr>
        <p:spPr>
          <a:xfrm flipV="1">
            <a:off x="5883442" y="2206154"/>
            <a:ext cx="653718" cy="76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0900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aper with different types of shapes&#10;&#10;Description automatically generated">
            <a:extLst>
              <a:ext uri="{FF2B5EF4-FFF2-40B4-BE49-F238E27FC236}">
                <a16:creationId xmlns:a16="http://schemas.microsoft.com/office/drawing/2014/main" id="{9EE8B964-365B-F380-C1A9-49E4F13DA7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99" t="37310" r="62047" b="16238"/>
          <a:stretch/>
        </p:blipFill>
        <p:spPr>
          <a:xfrm rot="5400000">
            <a:off x="1318186" y="-392744"/>
            <a:ext cx="2767268" cy="4431713"/>
          </a:xfrm>
          <a:prstGeom prst="rect">
            <a:avLst/>
          </a:prstGeom>
        </p:spPr>
      </p:pic>
      <p:pic>
        <p:nvPicPr>
          <p:cNvPr id="5" name="Picture 4" descr="A paper with different types of shapes&#10;&#10;Description automatically generated">
            <a:extLst>
              <a:ext uri="{FF2B5EF4-FFF2-40B4-BE49-F238E27FC236}">
                <a16:creationId xmlns:a16="http://schemas.microsoft.com/office/drawing/2014/main" id="{4307BADD-FF5F-133D-1319-6E58B3AF89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60" t="26331" r="27135" b="9766"/>
          <a:stretch/>
        </p:blipFill>
        <p:spPr>
          <a:xfrm rot="5400000">
            <a:off x="7210112" y="-949945"/>
            <a:ext cx="3841425" cy="6023370"/>
          </a:xfrm>
          <a:prstGeom prst="rect">
            <a:avLst/>
          </a:prstGeom>
        </p:spPr>
      </p:pic>
      <p:pic>
        <p:nvPicPr>
          <p:cNvPr id="6" name="Picture 5" descr="A paper with different types of shapes&#10;&#10;Description automatically generated">
            <a:extLst>
              <a:ext uri="{FF2B5EF4-FFF2-40B4-BE49-F238E27FC236}">
                <a16:creationId xmlns:a16="http://schemas.microsoft.com/office/drawing/2014/main" id="{10CD00C9-28FA-8636-EE88-6F9EEE69AC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333" t="26083" r="8713" b="9356"/>
          <a:stretch/>
        </p:blipFill>
        <p:spPr>
          <a:xfrm rot="5400000">
            <a:off x="7986080" y="2649173"/>
            <a:ext cx="2394285" cy="6023371"/>
          </a:xfrm>
          <a:prstGeom prst="rect">
            <a:avLst/>
          </a:prstGeom>
        </p:spPr>
      </p:pic>
      <p:pic>
        <p:nvPicPr>
          <p:cNvPr id="8" name="Picture 7" descr="A white paper with writing on it&#10;&#10;Description automatically generated">
            <a:extLst>
              <a:ext uri="{FF2B5EF4-FFF2-40B4-BE49-F238E27FC236}">
                <a16:creationId xmlns:a16="http://schemas.microsoft.com/office/drawing/2014/main" id="{567107AD-3825-1E3C-2387-DD97CF15CC0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56" t="34951" r="64737" b="27091"/>
          <a:stretch/>
        </p:blipFill>
        <p:spPr>
          <a:xfrm rot="5400000">
            <a:off x="2462105" y="3883072"/>
            <a:ext cx="2255513" cy="281538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92913BA-8DC4-CCFC-3DA8-D63EE7504606}"/>
              </a:ext>
            </a:extLst>
          </p:cNvPr>
          <p:cNvCxnSpPr/>
          <p:nvPr/>
        </p:nvCxnSpPr>
        <p:spPr>
          <a:xfrm>
            <a:off x="4475747" y="1876926"/>
            <a:ext cx="162025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7AE810-962D-EB98-98B5-E69A612B0750}"/>
              </a:ext>
            </a:extLst>
          </p:cNvPr>
          <p:cNvCxnSpPr/>
          <p:nvPr/>
        </p:nvCxnSpPr>
        <p:spPr>
          <a:xfrm flipH="1">
            <a:off x="4475747" y="5342021"/>
            <a:ext cx="150394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D77A6425-07F5-50EB-6D4D-BBC960B3A93A}"/>
              </a:ext>
            </a:extLst>
          </p:cNvPr>
          <p:cNvSpPr txBox="1">
            <a:spLocks/>
          </p:cNvSpPr>
          <p:nvPr/>
        </p:nvSpPr>
        <p:spPr>
          <a:xfrm>
            <a:off x="838200" y="-14589"/>
            <a:ext cx="10515600" cy="955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RHEUMATIC FEVER</a:t>
            </a:r>
            <a:b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Morphology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7" name="Picture 16" descr="A drawing of a plane&#10;&#10;Description automatically generated">
            <a:extLst>
              <a:ext uri="{FF2B5EF4-FFF2-40B4-BE49-F238E27FC236}">
                <a16:creationId xmlns:a16="http://schemas.microsoft.com/office/drawing/2014/main" id="{595A34C7-6C90-F7CC-CA05-CF32B2D8CD7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62" t="5199" r="12196" b="7793"/>
          <a:stretch/>
        </p:blipFill>
        <p:spPr>
          <a:xfrm>
            <a:off x="6286501" y="4125419"/>
            <a:ext cx="5785642" cy="2720216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0DAD66D-4CD1-1FC5-2935-CCDD71271FFF}"/>
              </a:ext>
            </a:extLst>
          </p:cNvPr>
          <p:cNvCxnSpPr>
            <a:cxnSpLocks/>
          </p:cNvCxnSpPr>
          <p:nvPr/>
        </p:nvCxnSpPr>
        <p:spPr>
          <a:xfrm>
            <a:off x="11046279" y="3804557"/>
            <a:ext cx="0" cy="6591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4228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A4757-B134-5991-0F19-4B78534A9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537" y="2502567"/>
            <a:ext cx="5895474" cy="3990307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Overlying these necrotic foci and along the lines of closure are small (1 to 2 mm) </a:t>
            </a:r>
            <a:r>
              <a:rPr lang="en-US" b="1" dirty="0">
                <a:solidFill>
                  <a:srgbClr val="0070C0"/>
                </a:solidFill>
              </a:rPr>
              <a:t>vegetations, called verrucae</a:t>
            </a:r>
            <a:r>
              <a:rPr lang="en-US" b="1" dirty="0">
                <a:solidFill>
                  <a:srgbClr val="002060"/>
                </a:solidFill>
              </a:rPr>
              <a:t> which are grey white translucent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C35A04-4A79-1DA5-CF08-471EFC459B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636" b="7580"/>
          <a:stretch/>
        </p:blipFill>
        <p:spPr>
          <a:xfrm>
            <a:off x="6233339" y="1389616"/>
            <a:ext cx="5754124" cy="525755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6FFA905-61B6-D57A-0C36-D1539B9F1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19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RHEUMATIC FEVER</a:t>
            </a:r>
            <a:br>
              <a:rPr lang="en-US" sz="44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Morphology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7787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E8DFE2-43D9-00A6-52DD-7C1C778F6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700" y="1079667"/>
            <a:ext cx="11658600" cy="218089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Rheumatic mitral stenosis </a:t>
            </a:r>
          </a:p>
          <a:p>
            <a:r>
              <a:rPr lang="en-US" b="1" dirty="0">
                <a:solidFill>
                  <a:srgbClr val="002060"/>
                </a:solidFill>
              </a:rPr>
              <a:t>Calcification and fibrous bridging across the valvular commissures create “</a:t>
            </a:r>
            <a:r>
              <a:rPr lang="en-US" b="1" dirty="0">
                <a:solidFill>
                  <a:srgbClr val="0070C0"/>
                </a:solidFill>
              </a:rPr>
              <a:t>fish mouth” stenoses</a:t>
            </a:r>
          </a:p>
          <a:p>
            <a:r>
              <a:rPr lang="en-US" b="1" dirty="0">
                <a:solidFill>
                  <a:srgbClr val="002060"/>
                </a:solidFill>
              </a:rPr>
              <a:t> Left atrium progressively dilates and may harbor mural thrombi that can embolize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3CCF5DF-6403-24D9-F808-D659EC2A3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RHEUMATIC FEVER</a:t>
            </a:r>
            <a:b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Morphology</a:t>
            </a:r>
            <a:endParaRPr lang="en-US" sz="32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842026-2E64-B669-C9D7-8216B640D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884" y="3186260"/>
            <a:ext cx="7315200" cy="354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380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99450D-C349-EE42-3354-1793DD247C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22" r="33059" b="21152"/>
          <a:stretch/>
        </p:blipFill>
        <p:spPr>
          <a:xfrm>
            <a:off x="6677526" y="1237448"/>
            <a:ext cx="5147345" cy="48505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4E08F2-0454-9FDE-B3DD-1818177BF62E}"/>
              </a:ext>
            </a:extLst>
          </p:cNvPr>
          <p:cNvSpPr txBox="1"/>
          <p:nvPr/>
        </p:nvSpPr>
        <p:spPr>
          <a:xfrm>
            <a:off x="553453" y="2167116"/>
            <a:ext cx="535405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Subendocardial lesions, perhaps exacerbated by regurgitant jets, can induce irregular thickenings of endocardium </a:t>
            </a:r>
            <a:r>
              <a:rPr lang="en-US" sz="2800" b="1" dirty="0">
                <a:solidFill>
                  <a:srgbClr val="0070C0"/>
                </a:solidFill>
              </a:rPr>
              <a:t>called MacCallum plaques,</a:t>
            </a:r>
            <a:r>
              <a:rPr lang="en-US" sz="2800" b="1" dirty="0">
                <a:solidFill>
                  <a:srgbClr val="002060"/>
                </a:solidFill>
              </a:rPr>
              <a:t> usually in the left atrium</a:t>
            </a:r>
          </a:p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A0A58F8-F1A7-1A5D-7EA3-BBB37D89D611}"/>
              </a:ext>
            </a:extLst>
          </p:cNvPr>
          <p:cNvSpPr txBox="1">
            <a:spLocks/>
          </p:cNvSpPr>
          <p:nvPr/>
        </p:nvSpPr>
        <p:spPr>
          <a:xfrm>
            <a:off x="838200" y="56199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chemeClr val="accent2">
                    <a:lumMod val="50000"/>
                  </a:schemeClr>
                </a:solidFill>
                <a:latin typeface="+mn-lt"/>
              </a:rPr>
              <a:t>RHEUMATIC FEVER</a:t>
            </a:r>
            <a:br>
              <a:rPr lang="en-US" b="1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+mn-lt"/>
              </a:rPr>
              <a:t>Morphology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73444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E2BC6-97F2-F34F-3398-CE88A07D1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85211"/>
            <a:ext cx="11181347" cy="4507664"/>
          </a:xfrm>
        </p:spPr>
        <p:txBody>
          <a:bodyPr>
            <a:normAutofit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sz="3200" b="1" dirty="0">
                <a:solidFill>
                  <a:srgbClr val="002060"/>
                </a:solidFill>
              </a:rPr>
              <a:t>Mitral valve changes in chronic RHD </a:t>
            </a:r>
          </a:p>
          <a:p>
            <a:pPr lvl="1">
              <a:spcAft>
                <a:spcPts val="1800"/>
              </a:spcAft>
            </a:pPr>
            <a:r>
              <a:rPr lang="en-US" sz="3200" b="1" dirty="0">
                <a:solidFill>
                  <a:srgbClr val="002060"/>
                </a:solidFill>
              </a:rPr>
              <a:t>leaflet thickening</a:t>
            </a:r>
          </a:p>
          <a:p>
            <a:pPr lvl="1">
              <a:spcAft>
                <a:spcPts val="1800"/>
              </a:spcAft>
            </a:pPr>
            <a:r>
              <a:rPr lang="en-US" sz="3200" b="1" dirty="0">
                <a:solidFill>
                  <a:srgbClr val="002060"/>
                </a:solidFill>
              </a:rPr>
              <a:t>Commissural fusion </a:t>
            </a:r>
          </a:p>
          <a:p>
            <a:pPr lvl="1">
              <a:spcAft>
                <a:spcPts val="1800"/>
              </a:spcAft>
            </a:pPr>
            <a:r>
              <a:rPr lang="en-US" sz="3200" b="1" dirty="0">
                <a:solidFill>
                  <a:srgbClr val="002060"/>
                </a:solidFill>
              </a:rPr>
              <a:t>Shortening, thickening and fusion of the tendinous cords </a:t>
            </a:r>
          </a:p>
          <a:p>
            <a:pPr>
              <a:spcAft>
                <a:spcPts val="1800"/>
              </a:spcAft>
            </a:pPr>
            <a:r>
              <a:rPr lang="en-US" sz="3200" b="1" dirty="0">
                <a:solidFill>
                  <a:srgbClr val="002060"/>
                </a:solidFill>
              </a:rPr>
              <a:t> Mitral valve  is affected in isolation in roughly two-thirds of cases, and along with the aortic valve in another 25%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B2BEEEE-6EE7-3C90-E2B3-49A0EDD21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RHEUMATIC FEVER</a:t>
            </a:r>
            <a:br>
              <a:rPr lang="en-US" sz="44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Morphology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24167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A2A29CC-E590-E8D3-09EE-7D6C44C14E27}"/>
              </a:ext>
            </a:extLst>
          </p:cNvPr>
          <p:cNvSpPr txBox="1">
            <a:spLocks/>
          </p:cNvSpPr>
          <p:nvPr/>
        </p:nvSpPr>
        <p:spPr>
          <a:xfrm>
            <a:off x="838200" y="159691"/>
            <a:ext cx="10515600" cy="955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chemeClr val="accent2">
                    <a:lumMod val="50000"/>
                  </a:schemeClr>
                </a:solidFill>
                <a:latin typeface="+mn-lt"/>
              </a:rPr>
              <a:t>RHEUMATIC FEVER</a:t>
            </a:r>
            <a:br>
              <a:rPr lang="en-US" b="1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+mn-lt"/>
              </a:rPr>
              <a:t>Morphology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5D8689-00E5-32E9-6258-7A97CD0203C9}"/>
              </a:ext>
            </a:extLst>
          </p:cNvPr>
          <p:cNvSpPr txBox="1"/>
          <p:nvPr/>
        </p:nvSpPr>
        <p:spPr>
          <a:xfrm>
            <a:off x="649705" y="3248526"/>
            <a:ext cx="149191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HEART 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6C8878-967F-C36D-FCD0-FD19A9C959CE}"/>
              </a:ext>
            </a:extLst>
          </p:cNvPr>
          <p:cNvSpPr txBox="1"/>
          <p:nvPr/>
        </p:nvSpPr>
        <p:spPr>
          <a:xfrm>
            <a:off x="3296653" y="5267599"/>
            <a:ext cx="2586789" cy="461665"/>
          </a:xfrm>
          <a:prstGeom prst="rect">
            <a:avLst/>
          </a:prstGeom>
          <a:solidFill>
            <a:srgbClr val="DD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Pericardium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C76F16-316E-78EA-6795-E5E083252D5A}"/>
              </a:ext>
            </a:extLst>
          </p:cNvPr>
          <p:cNvSpPr txBox="1"/>
          <p:nvPr/>
        </p:nvSpPr>
        <p:spPr>
          <a:xfrm>
            <a:off x="3296653" y="3405116"/>
            <a:ext cx="2671010" cy="461665"/>
          </a:xfrm>
          <a:prstGeom prst="rect">
            <a:avLst/>
          </a:prstGeom>
          <a:solidFill>
            <a:srgbClr val="DD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Myocardium</a:t>
            </a:r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0A1780-2430-D0F2-2DB8-6BE646EEE7EF}"/>
              </a:ext>
            </a:extLst>
          </p:cNvPr>
          <p:cNvSpPr txBox="1"/>
          <p:nvPr/>
        </p:nvSpPr>
        <p:spPr>
          <a:xfrm>
            <a:off x="3296653" y="1975321"/>
            <a:ext cx="2358189" cy="461665"/>
          </a:xfrm>
          <a:prstGeom prst="rect">
            <a:avLst/>
          </a:prstGeom>
          <a:solidFill>
            <a:srgbClr val="DD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Endocardium</a:t>
            </a:r>
            <a:r>
              <a:rPr lang="en-US" dirty="0"/>
              <a:t>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74D4DA5-E87B-B2B6-4338-B3B24054BE37}"/>
              </a:ext>
            </a:extLst>
          </p:cNvPr>
          <p:cNvCxnSpPr/>
          <p:nvPr/>
        </p:nvCxnSpPr>
        <p:spPr>
          <a:xfrm>
            <a:off x="2610853" y="2117558"/>
            <a:ext cx="0" cy="338087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00CB558-3BA5-2076-CD28-A929C2403379}"/>
              </a:ext>
            </a:extLst>
          </p:cNvPr>
          <p:cNvCxnSpPr/>
          <p:nvPr/>
        </p:nvCxnSpPr>
        <p:spPr>
          <a:xfrm>
            <a:off x="2634916" y="2105526"/>
            <a:ext cx="5053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BFD595A-E448-E91F-8C76-07E7AB742250}"/>
              </a:ext>
            </a:extLst>
          </p:cNvPr>
          <p:cNvCxnSpPr/>
          <p:nvPr/>
        </p:nvCxnSpPr>
        <p:spPr>
          <a:xfrm>
            <a:off x="2634916" y="3648636"/>
            <a:ext cx="5053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2275173-A958-FDF6-2589-FF6476DA6484}"/>
              </a:ext>
            </a:extLst>
          </p:cNvPr>
          <p:cNvCxnSpPr/>
          <p:nvPr/>
        </p:nvCxnSpPr>
        <p:spPr>
          <a:xfrm>
            <a:off x="2634916" y="5502442"/>
            <a:ext cx="50532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E6D7D2E-9D38-0435-B56E-B0E3801A205D}"/>
              </a:ext>
            </a:extLst>
          </p:cNvPr>
          <p:cNvSpPr txBox="1"/>
          <p:nvPr/>
        </p:nvSpPr>
        <p:spPr>
          <a:xfrm>
            <a:off x="7844582" y="3605171"/>
            <a:ext cx="2751218" cy="523220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</a:rPr>
              <a:t>Pancarditis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347D655A-8D0B-270D-72DB-8CF54E265306}"/>
              </a:ext>
            </a:extLst>
          </p:cNvPr>
          <p:cNvSpPr/>
          <p:nvPr/>
        </p:nvSpPr>
        <p:spPr>
          <a:xfrm>
            <a:off x="6533147" y="1756611"/>
            <a:ext cx="745951" cy="4162926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577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3AC94-21A1-81D7-4FC5-B8104EB10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1720"/>
            <a:ext cx="5755105" cy="4351338"/>
          </a:xfrm>
        </p:spPr>
        <p:txBody>
          <a:bodyPr/>
          <a:lstStyle/>
          <a:p>
            <a:pPr marL="0" indent="0">
              <a:spcAft>
                <a:spcPts val="2400"/>
              </a:spcAft>
              <a:buNone/>
            </a:pPr>
            <a:r>
              <a:rPr lang="en-US" b="1" dirty="0">
                <a:solidFill>
                  <a:srgbClr val="7030A0"/>
                </a:solidFill>
              </a:rPr>
              <a:t>Joints</a:t>
            </a:r>
          </a:p>
          <a:p>
            <a:pPr>
              <a:spcAft>
                <a:spcPts val="2400"/>
              </a:spcAft>
            </a:pPr>
            <a:r>
              <a:rPr lang="en-US" b="1" dirty="0">
                <a:solidFill>
                  <a:srgbClr val="002060"/>
                </a:solidFill>
              </a:rPr>
              <a:t>Antibodies act on </a:t>
            </a:r>
            <a:r>
              <a:rPr lang="en-US" b="1" dirty="0">
                <a:solidFill>
                  <a:srgbClr val="0070C0"/>
                </a:solidFill>
              </a:rPr>
              <a:t>vimentin</a:t>
            </a:r>
            <a:r>
              <a:rPr lang="en-US" b="1" dirty="0">
                <a:solidFill>
                  <a:srgbClr val="002060"/>
                </a:solidFill>
              </a:rPr>
              <a:t> in synovial tissue producing </a:t>
            </a:r>
          </a:p>
          <a:p>
            <a:pPr lvl="1">
              <a:spcAft>
                <a:spcPts val="2400"/>
              </a:spcAft>
            </a:pPr>
            <a:r>
              <a:rPr lang="en-US" sz="2800" b="1" dirty="0">
                <a:solidFill>
                  <a:srgbClr val="002060"/>
                </a:solidFill>
              </a:rPr>
              <a:t>Polyarthritis</a:t>
            </a:r>
          </a:p>
          <a:p>
            <a:pPr lvl="1">
              <a:spcAft>
                <a:spcPts val="2400"/>
              </a:spcAft>
            </a:pPr>
            <a:r>
              <a:rPr lang="en-US" sz="2800" b="1" dirty="0">
                <a:solidFill>
                  <a:srgbClr val="002060"/>
                </a:solidFill>
              </a:rPr>
              <a:t>Large joints are involved </a:t>
            </a:r>
          </a:p>
          <a:p>
            <a:pPr lvl="1">
              <a:spcAft>
                <a:spcPts val="2400"/>
              </a:spcAft>
            </a:pPr>
            <a:r>
              <a:rPr lang="en-US" sz="2800" b="1" dirty="0">
                <a:solidFill>
                  <a:srgbClr val="002060"/>
                </a:solidFill>
              </a:rPr>
              <a:t>Migratory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EB2392-4A33-9CF6-29E3-BE7452A8D3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71"/>
          <a:stretch/>
        </p:blipFill>
        <p:spPr>
          <a:xfrm>
            <a:off x="8398041" y="1861720"/>
            <a:ext cx="2416425" cy="435133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62B4A34-7B7D-0BD1-429A-2640077028CA}"/>
              </a:ext>
            </a:extLst>
          </p:cNvPr>
          <p:cNvSpPr txBox="1">
            <a:spLocks/>
          </p:cNvSpPr>
          <p:nvPr/>
        </p:nvSpPr>
        <p:spPr>
          <a:xfrm>
            <a:off x="838200" y="159691"/>
            <a:ext cx="10515600" cy="955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RHEUMATIC FEVER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468648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7CF07-B0FD-9A72-06B4-D311DA6A2C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358063" cy="4659396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1800"/>
              </a:spcAft>
              <a:buNone/>
            </a:pPr>
            <a:r>
              <a:rPr lang="en-US" b="1" dirty="0">
                <a:solidFill>
                  <a:srgbClr val="7030A0"/>
                </a:solidFill>
              </a:rPr>
              <a:t>CNS involvement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Antibodies act against gangliosides in 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Produces </a:t>
            </a:r>
            <a:r>
              <a:rPr lang="en-US" b="1" dirty="0" err="1">
                <a:solidFill>
                  <a:srgbClr val="0070C0"/>
                </a:solidFill>
              </a:rPr>
              <a:t>Syndenhans</a:t>
            </a:r>
            <a:r>
              <a:rPr lang="en-US" b="1" dirty="0">
                <a:solidFill>
                  <a:srgbClr val="0070C0"/>
                </a:solidFill>
              </a:rPr>
              <a:t> chorea </a:t>
            </a:r>
            <a:r>
              <a:rPr lang="en-US" b="1" dirty="0">
                <a:solidFill>
                  <a:srgbClr val="002060"/>
                </a:solidFill>
              </a:rPr>
              <a:t>– characterized by uncontrolled and rapid movements of </a:t>
            </a:r>
          </a:p>
          <a:p>
            <a:pPr lvl="1">
              <a:spcAft>
                <a:spcPts val="1800"/>
              </a:spcAft>
            </a:pPr>
            <a:r>
              <a:rPr lang="en-US" sz="2800" b="1" dirty="0">
                <a:solidFill>
                  <a:srgbClr val="002060"/>
                </a:solidFill>
              </a:rPr>
              <a:t>Extremities</a:t>
            </a:r>
          </a:p>
          <a:p>
            <a:pPr lvl="1">
              <a:spcAft>
                <a:spcPts val="1800"/>
              </a:spcAft>
            </a:pPr>
            <a:r>
              <a:rPr lang="en-US" sz="2800" b="1" dirty="0">
                <a:solidFill>
                  <a:srgbClr val="002060"/>
                </a:solidFill>
              </a:rPr>
              <a:t>Face</a:t>
            </a:r>
          </a:p>
          <a:p>
            <a:pPr lvl="1">
              <a:spcAft>
                <a:spcPts val="1800"/>
              </a:spcAft>
            </a:pPr>
            <a:r>
              <a:rPr lang="en-US" sz="2800" b="1" dirty="0">
                <a:solidFill>
                  <a:srgbClr val="002060"/>
                </a:solidFill>
              </a:rPr>
              <a:t>tongue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ADAD4F4-C835-D15A-32E3-3BD9D6C81500}"/>
              </a:ext>
            </a:extLst>
          </p:cNvPr>
          <p:cNvSpPr txBox="1">
            <a:spLocks/>
          </p:cNvSpPr>
          <p:nvPr/>
        </p:nvSpPr>
        <p:spPr>
          <a:xfrm>
            <a:off x="838200" y="159691"/>
            <a:ext cx="10515600" cy="955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RHEUMATIC FEVER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6F1D73-1DCA-7A2C-228D-F23D8CA973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8965" y="1906561"/>
            <a:ext cx="5153670" cy="465939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B88511F-1A4A-29AB-5079-870D0E68FEA9}"/>
              </a:ext>
            </a:extLst>
          </p:cNvPr>
          <p:cNvCxnSpPr/>
          <p:nvPr/>
        </p:nvCxnSpPr>
        <p:spPr>
          <a:xfrm>
            <a:off x="6096000" y="2899611"/>
            <a:ext cx="1411705" cy="962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8844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B871A-0CD0-C59E-338E-334B205D8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411" y="2330951"/>
            <a:ext cx="4936958" cy="4667250"/>
          </a:xfrm>
        </p:spPr>
        <p:txBody>
          <a:bodyPr/>
          <a:lstStyle/>
          <a:p>
            <a:pPr marL="0" indent="0">
              <a:spcAft>
                <a:spcPts val="1800"/>
              </a:spcAft>
              <a:buNone/>
            </a:pPr>
            <a:r>
              <a:rPr lang="en-US" b="1" dirty="0">
                <a:solidFill>
                  <a:srgbClr val="7030A0"/>
                </a:solidFill>
              </a:rPr>
              <a:t>Skin involvement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70C0"/>
                </a:solidFill>
              </a:rPr>
              <a:t>Erythema marginatum</a:t>
            </a:r>
          </a:p>
          <a:p>
            <a:pPr>
              <a:spcAft>
                <a:spcPts val="1800"/>
              </a:spcAft>
            </a:pPr>
            <a:r>
              <a:rPr lang="en-US" b="1" dirty="0" err="1">
                <a:solidFill>
                  <a:srgbClr val="0070C0"/>
                </a:solidFill>
              </a:rPr>
              <a:t>Subcutanous</a:t>
            </a:r>
            <a:r>
              <a:rPr lang="en-US" b="1" dirty="0">
                <a:solidFill>
                  <a:srgbClr val="0070C0"/>
                </a:solidFill>
              </a:rPr>
              <a:t> nodules</a:t>
            </a:r>
            <a:r>
              <a:rPr lang="en-US" b="1" dirty="0">
                <a:solidFill>
                  <a:srgbClr val="002060"/>
                </a:solidFill>
              </a:rPr>
              <a:t> – due to deposition of collagen.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Mostly seen on the back of the wrist, elbows and knee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5FFDB7-8F10-8544-D50A-114FF157A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4582" r="718" b="54660"/>
          <a:stretch/>
        </p:blipFill>
        <p:spPr>
          <a:xfrm>
            <a:off x="6717632" y="2535488"/>
            <a:ext cx="4636168" cy="323686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AC07EA3-5051-0B0C-3E80-6477562F8BC0}"/>
              </a:ext>
            </a:extLst>
          </p:cNvPr>
          <p:cNvSpPr txBox="1">
            <a:spLocks/>
          </p:cNvSpPr>
          <p:nvPr/>
        </p:nvSpPr>
        <p:spPr>
          <a:xfrm>
            <a:off x="770021" y="737207"/>
            <a:ext cx="10515600" cy="955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RHEUMATIC FEVER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56493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0D40C-0404-9CA5-C1AE-1B7AF8AC9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108" y="218209"/>
            <a:ext cx="10515600" cy="789709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RHEUMATIC FEVER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61A37-09BE-D1A4-7A52-4FDD91135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81" y="1529346"/>
            <a:ext cx="8056419" cy="4957755"/>
          </a:xfrm>
        </p:spPr>
        <p:txBody>
          <a:bodyPr>
            <a:normAutofit/>
          </a:bodyPr>
          <a:lstStyle/>
          <a:p>
            <a:pPr>
              <a:spcAft>
                <a:spcPts val="2400"/>
              </a:spcAft>
            </a:pPr>
            <a:r>
              <a:rPr lang="en-US" b="1" dirty="0">
                <a:solidFill>
                  <a:srgbClr val="002060"/>
                </a:solidFill>
              </a:rPr>
              <a:t>Rheumatic fever (RF) is an acute, </a:t>
            </a:r>
            <a:r>
              <a:rPr lang="en-US" b="1" dirty="0">
                <a:solidFill>
                  <a:srgbClr val="0070C0"/>
                </a:solidFill>
              </a:rPr>
              <a:t>immunologically mediated</a:t>
            </a:r>
            <a:r>
              <a:rPr lang="en-US" b="1" dirty="0">
                <a:solidFill>
                  <a:srgbClr val="002060"/>
                </a:solidFill>
              </a:rPr>
              <a:t>, multisystem inflammatory disease </a:t>
            </a:r>
            <a:r>
              <a:rPr lang="en-US" b="1" dirty="0">
                <a:solidFill>
                  <a:srgbClr val="0070C0"/>
                </a:solidFill>
              </a:rPr>
              <a:t>classically occurring a few weeks after group A streptococcal pharyngitis</a:t>
            </a:r>
          </a:p>
          <a:p>
            <a:pPr>
              <a:spcAft>
                <a:spcPts val="2400"/>
              </a:spcAft>
            </a:pPr>
            <a:r>
              <a:rPr lang="en-US" b="1" dirty="0">
                <a:solidFill>
                  <a:srgbClr val="0070C0"/>
                </a:solidFill>
              </a:rPr>
              <a:t>Most commonly affects children of 5 to 15 years of age. </a:t>
            </a:r>
          </a:p>
          <a:p>
            <a:pPr>
              <a:spcAft>
                <a:spcPts val="2400"/>
              </a:spcAft>
            </a:pPr>
            <a:r>
              <a:rPr lang="en-US" b="1" dirty="0">
                <a:solidFill>
                  <a:srgbClr val="002060"/>
                </a:solidFill>
              </a:rPr>
              <a:t>Mortality by RF and RHD is reduced due to improved sanitation, and rapid diagnosis and treatment of streptococcal pharyngitis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197B86-90BA-EDDA-185F-FD7170937B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70" t="3389" b="18056"/>
          <a:stretch/>
        </p:blipFill>
        <p:spPr>
          <a:xfrm>
            <a:off x="8903368" y="2394284"/>
            <a:ext cx="2772551" cy="265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691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4F6B0-69BC-9F5B-46E9-C4E91B6BE1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US" sz="2800" b="1" dirty="0">
                <a:solidFill>
                  <a:srgbClr val="002060"/>
                </a:solidFill>
              </a:rPr>
              <a:t>The diagnosis is established in accordance with the </a:t>
            </a:r>
            <a:r>
              <a:rPr lang="en-US" sz="2800" b="1" dirty="0">
                <a:solidFill>
                  <a:srgbClr val="0070C0"/>
                </a:solidFill>
              </a:rPr>
              <a:t>Jones criteria which has major and minor criteria</a:t>
            </a:r>
          </a:p>
          <a:p>
            <a:pPr>
              <a:spcAft>
                <a:spcPts val="1800"/>
              </a:spcAft>
            </a:pPr>
            <a:r>
              <a:rPr lang="en-US" sz="2800" b="1" dirty="0">
                <a:solidFill>
                  <a:srgbClr val="002060"/>
                </a:solidFill>
              </a:rPr>
              <a:t>Evidence of a preceding group A streptococcal Infection (Rapid antigen test, culture sensitivity and Anti streptolysin O </a:t>
            </a:r>
            <a:r>
              <a:rPr lang="en-US" sz="2800" b="1" dirty="0" err="1">
                <a:solidFill>
                  <a:srgbClr val="002060"/>
                </a:solidFill>
              </a:rPr>
              <a:t>titres</a:t>
            </a:r>
            <a:r>
              <a:rPr lang="en-US" sz="2800" b="1" dirty="0">
                <a:solidFill>
                  <a:srgbClr val="002060"/>
                </a:solidFill>
              </a:rPr>
              <a:t> ) and the presence of </a:t>
            </a:r>
          </a:p>
          <a:p>
            <a:pPr lvl="1">
              <a:spcAft>
                <a:spcPts val="1800"/>
              </a:spcAft>
            </a:pPr>
            <a:r>
              <a:rPr lang="en-US" sz="2800" b="1" dirty="0">
                <a:solidFill>
                  <a:srgbClr val="0070C0"/>
                </a:solidFill>
              </a:rPr>
              <a:t>Two major manifestations</a:t>
            </a:r>
          </a:p>
          <a:p>
            <a:pPr lvl="1">
              <a:spcAft>
                <a:spcPts val="1800"/>
              </a:spcAft>
            </a:pPr>
            <a:r>
              <a:rPr lang="en-US" sz="2800" b="1" dirty="0">
                <a:solidFill>
                  <a:srgbClr val="0070C0"/>
                </a:solidFill>
              </a:rPr>
              <a:t>One major and two minor manifestations 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5B48931-1B25-F201-40A2-0838840B3A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RHEUMATIC FEVER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29336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7F258-CFFB-1A6C-A0E2-2E5412DBB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904621" cy="154004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RHEUMATIC FEVER</a:t>
            </a:r>
            <a:br>
              <a:rPr lang="en-US" sz="3600" b="1" dirty="0">
                <a:solidFill>
                  <a:srgbClr val="C00000"/>
                </a:solidFill>
                <a:latin typeface="+mn-lt"/>
              </a:rPr>
            </a:b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Clinical features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CC17E-A297-60E6-C719-90C0AF0C6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737" y="1540042"/>
            <a:ext cx="11333747" cy="5089357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RF is characterized by a constellation of major manifestations:</a:t>
            </a:r>
          </a:p>
          <a:p>
            <a:pPr lvl="1">
              <a:spcBef>
                <a:spcPts val="18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0070C0"/>
                </a:solidFill>
              </a:rPr>
              <a:t>Migratory polyarthritis </a:t>
            </a:r>
            <a:r>
              <a:rPr lang="en-US" sz="2800" b="1" dirty="0">
                <a:solidFill>
                  <a:srgbClr val="002060"/>
                </a:solidFill>
              </a:rPr>
              <a:t>of the large joints</a:t>
            </a:r>
          </a:p>
          <a:p>
            <a:pPr lvl="1">
              <a:spcBef>
                <a:spcPts val="1800"/>
              </a:spcBef>
              <a:spcAft>
                <a:spcPts val="1800"/>
              </a:spcAft>
            </a:pPr>
            <a:r>
              <a:rPr lang="en-US" sz="2800" b="1" dirty="0" err="1">
                <a:solidFill>
                  <a:srgbClr val="0070C0"/>
                </a:solidFill>
              </a:rPr>
              <a:t>Pancarditis</a:t>
            </a:r>
            <a:r>
              <a:rPr lang="en-US" sz="2800" b="1" dirty="0">
                <a:solidFill>
                  <a:srgbClr val="0070C0"/>
                </a:solidFill>
              </a:rPr>
              <a:t> </a:t>
            </a:r>
            <a:r>
              <a:rPr lang="en-US" sz="2800" b="1" dirty="0">
                <a:solidFill>
                  <a:srgbClr val="002060"/>
                </a:solidFill>
              </a:rPr>
              <a:t>(myocarditis, pericarditis, or endocarditis)</a:t>
            </a:r>
          </a:p>
          <a:p>
            <a:pPr lvl="1">
              <a:spcBef>
                <a:spcPts val="18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0070C0"/>
                </a:solidFill>
              </a:rPr>
              <a:t>Subcutaneous nodules </a:t>
            </a:r>
            <a:r>
              <a:rPr lang="en-US" sz="2800" b="1" dirty="0">
                <a:solidFill>
                  <a:srgbClr val="002060"/>
                </a:solidFill>
              </a:rPr>
              <a:t>(typically on extensor surfaces of extremities)</a:t>
            </a:r>
          </a:p>
          <a:p>
            <a:pPr lvl="1">
              <a:spcBef>
                <a:spcPts val="18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0070C0"/>
                </a:solidFill>
              </a:rPr>
              <a:t>Erythema marginatum</a:t>
            </a:r>
            <a:r>
              <a:rPr lang="en-US" sz="2800" b="1" dirty="0">
                <a:solidFill>
                  <a:srgbClr val="002060"/>
                </a:solidFill>
              </a:rPr>
              <a:t>, an irregular circinate skin rash</a:t>
            </a:r>
          </a:p>
          <a:p>
            <a:pPr lvl="1">
              <a:spcBef>
                <a:spcPts val="18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0070C0"/>
                </a:solidFill>
              </a:rPr>
              <a:t>Sydenham chorea</a:t>
            </a:r>
            <a:r>
              <a:rPr lang="en-US" sz="2800" b="1" dirty="0">
                <a:solidFill>
                  <a:srgbClr val="002060"/>
                </a:solidFill>
              </a:rPr>
              <a:t>, a neurologic disorder with involuntary rapid movements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A0950C-6566-4AB2-03B2-1F5E1C087AE5}"/>
              </a:ext>
            </a:extLst>
          </p:cNvPr>
          <p:cNvSpPr txBox="1"/>
          <p:nvPr/>
        </p:nvSpPr>
        <p:spPr>
          <a:xfrm>
            <a:off x="362953" y="2490537"/>
            <a:ext cx="597567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0"/>
              </a:spcAft>
            </a:pPr>
            <a:r>
              <a:rPr lang="en-US" sz="3200" b="1" dirty="0">
                <a:solidFill>
                  <a:srgbClr val="C00000"/>
                </a:solidFill>
              </a:rPr>
              <a:t>J</a:t>
            </a:r>
          </a:p>
          <a:p>
            <a:pPr>
              <a:spcAft>
                <a:spcPts val="3000"/>
              </a:spcAft>
            </a:pPr>
            <a:r>
              <a:rPr lang="en-US" sz="3200" b="1" dirty="0">
                <a:solidFill>
                  <a:srgbClr val="C00000"/>
                </a:solidFill>
              </a:rPr>
              <a:t>O</a:t>
            </a:r>
          </a:p>
          <a:p>
            <a:pPr>
              <a:spcAft>
                <a:spcPts val="3000"/>
              </a:spcAft>
            </a:pPr>
            <a:r>
              <a:rPr lang="en-US" sz="3200" b="1" dirty="0">
                <a:solidFill>
                  <a:srgbClr val="C00000"/>
                </a:solidFill>
              </a:rPr>
              <a:t>N</a:t>
            </a:r>
          </a:p>
          <a:p>
            <a:pPr>
              <a:spcAft>
                <a:spcPts val="3000"/>
              </a:spcAft>
            </a:pPr>
            <a:r>
              <a:rPr lang="en-US" sz="3200" b="1" dirty="0">
                <a:solidFill>
                  <a:srgbClr val="C00000"/>
                </a:solidFill>
              </a:rPr>
              <a:t>E</a:t>
            </a:r>
            <a:br>
              <a:rPr lang="en-US" sz="3200" b="1" dirty="0">
                <a:solidFill>
                  <a:srgbClr val="C00000"/>
                </a:solidFill>
              </a:rPr>
            </a:br>
            <a:r>
              <a:rPr lang="en-US" sz="3200" b="1" dirty="0">
                <a:solidFill>
                  <a:srgbClr val="C00000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2677226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FC2C1-CA8C-A167-1720-1AD4B6DB2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RHEUMATIC FEVER</a:t>
            </a:r>
            <a:br>
              <a:rPr lang="en-US" sz="4400" b="1" dirty="0">
                <a:solidFill>
                  <a:srgbClr val="C00000"/>
                </a:solidFill>
                <a:latin typeface="+mn-lt"/>
              </a:rPr>
            </a:b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Clinical features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371F5A-7BD9-43D5-334A-7F3FD8744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758" y="1325564"/>
            <a:ext cx="11694695" cy="5376026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sz="3200" b="1" dirty="0">
                <a:solidFill>
                  <a:srgbClr val="0070C0"/>
                </a:solidFill>
              </a:rPr>
              <a:t>Minor manifestations (nonspecific signs) include</a:t>
            </a:r>
          </a:p>
          <a:p>
            <a:pPr lvl="1">
              <a:spcAft>
                <a:spcPts val="1800"/>
              </a:spcAft>
            </a:pPr>
            <a:r>
              <a:rPr lang="en-US" sz="3200" b="1" dirty="0">
                <a:solidFill>
                  <a:srgbClr val="002060"/>
                </a:solidFill>
              </a:rPr>
              <a:t>Fever</a:t>
            </a:r>
          </a:p>
          <a:p>
            <a:pPr lvl="1">
              <a:spcAft>
                <a:spcPts val="1800"/>
              </a:spcAft>
            </a:pPr>
            <a:r>
              <a:rPr lang="en-US" sz="3200" b="1" dirty="0">
                <a:solidFill>
                  <a:srgbClr val="002060"/>
                </a:solidFill>
              </a:rPr>
              <a:t>Arthralgia</a:t>
            </a:r>
          </a:p>
          <a:p>
            <a:pPr lvl="1">
              <a:spcAft>
                <a:spcPts val="1800"/>
              </a:spcAft>
            </a:pPr>
            <a:r>
              <a:rPr lang="en-US" sz="3200" b="1" dirty="0">
                <a:solidFill>
                  <a:srgbClr val="002060"/>
                </a:solidFill>
              </a:rPr>
              <a:t>Elevated blood levels of acute-phase reactants (C reactive protein)</a:t>
            </a:r>
          </a:p>
          <a:p>
            <a:pPr lvl="1">
              <a:spcAft>
                <a:spcPts val="1800"/>
              </a:spcAft>
            </a:pPr>
            <a:r>
              <a:rPr lang="en-US" sz="3200" b="1" dirty="0">
                <a:solidFill>
                  <a:srgbClr val="002060"/>
                </a:solidFill>
              </a:rPr>
              <a:t>Raised ESR</a:t>
            </a:r>
          </a:p>
          <a:p>
            <a:pPr lvl="1">
              <a:spcAft>
                <a:spcPts val="1800"/>
              </a:spcAft>
            </a:pPr>
            <a:r>
              <a:rPr lang="en-US" sz="3200" b="1" dirty="0">
                <a:solidFill>
                  <a:srgbClr val="002060"/>
                </a:solidFill>
              </a:rPr>
              <a:t>Prolonged PR interval</a:t>
            </a:r>
          </a:p>
          <a:p>
            <a:pPr lvl="1">
              <a:spcAft>
                <a:spcPts val="1800"/>
              </a:spcAft>
            </a:pPr>
            <a:r>
              <a:rPr lang="en-US" sz="3200" b="1" dirty="0">
                <a:solidFill>
                  <a:srgbClr val="002060"/>
                </a:solidFill>
              </a:rPr>
              <a:t>Valvular abnormalities </a:t>
            </a:r>
          </a:p>
        </p:txBody>
      </p:sp>
    </p:spTree>
    <p:extLst>
      <p:ext uri="{BB962C8B-B14F-4D97-AF65-F5344CB8AC3E}">
        <p14:creationId xmlns:p14="http://schemas.microsoft.com/office/powerpoint/2010/main" val="15846699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B9B67-5B02-F460-5283-DDFA4B0E9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53794"/>
            <a:ext cx="11754853" cy="5504206"/>
          </a:xfrm>
        </p:spPr>
        <p:txBody>
          <a:bodyPr>
            <a:normAutofit fontScale="92500"/>
          </a:bodyPr>
          <a:lstStyle/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Clinical manifestations are </a:t>
            </a:r>
            <a:r>
              <a:rPr lang="en-US" b="1" dirty="0">
                <a:solidFill>
                  <a:srgbClr val="0070C0"/>
                </a:solidFill>
              </a:rPr>
              <a:t>carditis and arthritis</a:t>
            </a:r>
            <a:r>
              <a:rPr lang="en-US" b="1" dirty="0">
                <a:solidFill>
                  <a:srgbClr val="002060"/>
                </a:solidFill>
              </a:rPr>
              <a:t>, the latter more common in adults than in children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Arthritis typically begins with </a:t>
            </a:r>
            <a:r>
              <a:rPr lang="en-US" b="1" dirty="0">
                <a:solidFill>
                  <a:srgbClr val="0070C0"/>
                </a:solidFill>
              </a:rPr>
              <a:t>migratory polyarthritis </a:t>
            </a:r>
            <a:r>
              <a:rPr lang="en-US" b="1" dirty="0">
                <a:solidFill>
                  <a:srgbClr val="002060"/>
                </a:solidFill>
              </a:rPr>
              <a:t>(accompanied by fever) in which one large joint after another becomes painful and swollen for a period of days and then subsides spontaneously, leaving no residual disability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Clinical features related to </a:t>
            </a:r>
            <a:r>
              <a:rPr lang="en-US" b="1" dirty="0">
                <a:solidFill>
                  <a:srgbClr val="0070C0"/>
                </a:solidFill>
              </a:rPr>
              <a:t>acute carditis </a:t>
            </a:r>
            <a:r>
              <a:rPr lang="en-US" b="1" dirty="0">
                <a:solidFill>
                  <a:srgbClr val="002060"/>
                </a:solidFill>
              </a:rPr>
              <a:t>include pericardial friction rubs, tachycardia, and arrhythmias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70C0"/>
                </a:solidFill>
              </a:rPr>
              <a:t>Myocarditis</a:t>
            </a:r>
            <a:r>
              <a:rPr lang="en-US" b="1" dirty="0">
                <a:solidFill>
                  <a:srgbClr val="002060"/>
                </a:solidFill>
              </a:rPr>
              <a:t> can cause cardiac dilation that may culminate in </a:t>
            </a:r>
            <a:r>
              <a:rPr lang="en-US" b="1" dirty="0">
                <a:solidFill>
                  <a:srgbClr val="0070C0"/>
                </a:solidFill>
              </a:rPr>
              <a:t>functional mitral valve insufficiency or even heart failure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Approximately 1% of affected individuals die of fulminant RF involvement of the heart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2923766-06D1-638E-528D-8989A49C8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231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RHEUMATIC FEVER</a:t>
            </a:r>
            <a:br>
              <a:rPr lang="en-US" sz="4400" b="1" dirty="0">
                <a:solidFill>
                  <a:srgbClr val="C00000"/>
                </a:solidFill>
                <a:latin typeface="+mn-lt"/>
              </a:rPr>
            </a:b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Clinical features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8610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50328-A088-F332-B2DB-2506BEDF98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042" y="1325564"/>
            <a:ext cx="11502190" cy="5388058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Damage to the valves – </a:t>
            </a:r>
            <a:r>
              <a:rPr lang="en-US" b="1" dirty="0">
                <a:solidFill>
                  <a:srgbClr val="0070C0"/>
                </a:solidFill>
              </a:rPr>
              <a:t>cardiac </a:t>
            </a:r>
            <a:r>
              <a:rPr lang="en-US" b="1" dirty="0" err="1">
                <a:solidFill>
                  <a:srgbClr val="0070C0"/>
                </a:solidFill>
              </a:rPr>
              <a:t>murmers</a:t>
            </a:r>
            <a:endParaRPr lang="en-US" b="1" dirty="0">
              <a:solidFill>
                <a:srgbClr val="0070C0"/>
              </a:solidFill>
            </a:endParaRP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 In addition, they develop </a:t>
            </a:r>
            <a:r>
              <a:rPr lang="en-US" b="1" dirty="0">
                <a:solidFill>
                  <a:srgbClr val="0070C0"/>
                </a:solidFill>
              </a:rPr>
              <a:t>cardiac hypertrophy and dilation, and heart failure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Individuals with </a:t>
            </a:r>
            <a:r>
              <a:rPr lang="en-US" b="1" dirty="0">
                <a:solidFill>
                  <a:srgbClr val="0070C0"/>
                </a:solidFill>
              </a:rPr>
              <a:t>chronic RHD </a:t>
            </a:r>
            <a:r>
              <a:rPr lang="en-US" b="1" dirty="0">
                <a:solidFill>
                  <a:srgbClr val="002060"/>
                </a:solidFill>
              </a:rPr>
              <a:t>may suffer from </a:t>
            </a:r>
            <a:r>
              <a:rPr lang="en-US" b="1" dirty="0">
                <a:solidFill>
                  <a:srgbClr val="0070C0"/>
                </a:solidFill>
              </a:rPr>
              <a:t>arrhythmias </a:t>
            </a:r>
            <a:r>
              <a:rPr lang="en-US" b="1" dirty="0">
                <a:solidFill>
                  <a:srgbClr val="002060"/>
                </a:solidFill>
              </a:rPr>
              <a:t>(particularly atrial fibrillation in the setting of mitral stenosis), </a:t>
            </a:r>
            <a:r>
              <a:rPr lang="en-US" b="1" dirty="0">
                <a:solidFill>
                  <a:srgbClr val="0070C0"/>
                </a:solidFill>
              </a:rPr>
              <a:t>thromboembolic complications, and infective endocarditis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The long-term prognosis is highly variable.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Surgical repair or replacement of diseased valves has greatly improved the outlook for persons with RHD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C92036C-E508-5E52-5CB3-4AD158B2B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RHEUMATIC FEVER</a:t>
            </a:r>
            <a:br>
              <a:rPr lang="en-US" sz="4400" b="1" dirty="0">
                <a:solidFill>
                  <a:srgbClr val="C00000"/>
                </a:solidFill>
                <a:latin typeface="+mn-lt"/>
              </a:rPr>
            </a:b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Clinical features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9818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69F60-2BA0-1B40-0293-C83D52C5E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cover page of a book&#10;&#10;Description automatically generated">
            <a:extLst>
              <a:ext uri="{FF2B5EF4-FFF2-40B4-BE49-F238E27FC236}">
                <a16:creationId xmlns:a16="http://schemas.microsoft.com/office/drawing/2014/main" id="{56F43097-AADC-E6E0-92F6-71B4ED2A4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C594850-1BE5-D9A0-FC15-183D42501FF0}"/>
              </a:ext>
            </a:extLst>
          </p:cNvPr>
          <p:cNvSpPr/>
          <p:nvPr/>
        </p:nvSpPr>
        <p:spPr>
          <a:xfrm>
            <a:off x="1961147" y="1816768"/>
            <a:ext cx="7615990" cy="27672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Algerian" panose="04020705040A02060702" pitchFamily="82" charset="0"/>
              </a:rPr>
              <a:t>THANK YOU</a:t>
            </a:r>
            <a:endParaRPr lang="en-US" b="1" dirty="0">
              <a:solidFill>
                <a:srgbClr val="0070C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748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18DCF-2D9F-143D-55BC-29BE11BA4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484" y="1792706"/>
            <a:ext cx="11261558" cy="4788568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Acute RF typically appears </a:t>
            </a:r>
            <a:r>
              <a:rPr lang="en-US" b="1" dirty="0">
                <a:solidFill>
                  <a:srgbClr val="0070C0"/>
                </a:solidFill>
              </a:rPr>
              <a:t>10 days to 6 weeks after a group A streptococcal infection</a:t>
            </a:r>
            <a:r>
              <a:rPr lang="en-US" b="1" dirty="0">
                <a:solidFill>
                  <a:srgbClr val="002060"/>
                </a:solidFill>
              </a:rPr>
              <a:t> in about 3% of patients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Occurs most often in children between 5 and 15 years of age, but first attacks can occur in middle to later life</a:t>
            </a:r>
          </a:p>
          <a:p>
            <a:pPr>
              <a:spcAft>
                <a:spcPts val="1800"/>
              </a:spcAft>
            </a:pPr>
            <a:r>
              <a:rPr lang="en-US" b="1" dirty="0">
                <a:solidFill>
                  <a:srgbClr val="002060"/>
                </a:solidFill>
              </a:rPr>
              <a:t>Pharyngeal cultures for streptococci are negative by the time the illness begins, antibodies to one or more streptococcal enzymes, such as </a:t>
            </a:r>
            <a:r>
              <a:rPr lang="en-US" b="1" dirty="0">
                <a:solidFill>
                  <a:srgbClr val="0070C0"/>
                </a:solidFill>
              </a:rPr>
              <a:t>streptolysin O and </a:t>
            </a:r>
            <a:r>
              <a:rPr lang="en-US" b="1" dirty="0" err="1">
                <a:solidFill>
                  <a:srgbClr val="0070C0"/>
                </a:solidFill>
              </a:rPr>
              <a:t>DNAase</a:t>
            </a:r>
            <a:r>
              <a:rPr lang="en-US" b="1" dirty="0">
                <a:solidFill>
                  <a:srgbClr val="0070C0"/>
                </a:solidFill>
              </a:rPr>
              <a:t> B</a:t>
            </a:r>
            <a:r>
              <a:rPr lang="en-US" b="1" dirty="0">
                <a:solidFill>
                  <a:srgbClr val="002060"/>
                </a:solidFill>
              </a:rPr>
              <a:t>, can be detected in the sera of most patients with RF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3631B4F-02A2-6D14-61F2-2095D9DB8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399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RHEUMATIC FEVER</a:t>
            </a:r>
            <a:br>
              <a:rPr lang="en-US" sz="4400" b="1" dirty="0">
                <a:solidFill>
                  <a:srgbClr val="C00000"/>
                </a:solidFill>
                <a:latin typeface="+mn-lt"/>
              </a:rPr>
            </a:b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Clinical features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686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probiotics on a whiteboard&#10;&#10;Description automatically generated">
            <a:extLst>
              <a:ext uri="{FF2B5EF4-FFF2-40B4-BE49-F238E27FC236}">
                <a16:creationId xmlns:a16="http://schemas.microsoft.com/office/drawing/2014/main" id="{B1D65F24-4AA1-F7B7-7498-A770355E30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911" b="1863"/>
          <a:stretch/>
        </p:blipFill>
        <p:spPr>
          <a:xfrm>
            <a:off x="0" y="1275347"/>
            <a:ext cx="12192000" cy="56789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11B7F7-5BC4-C6EF-2AE4-72B68A75F04C}"/>
              </a:ext>
            </a:extLst>
          </p:cNvPr>
          <p:cNvSpPr txBox="1"/>
          <p:nvPr/>
        </p:nvSpPr>
        <p:spPr>
          <a:xfrm>
            <a:off x="192505" y="1672389"/>
            <a:ext cx="12512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M-protein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F99F0E9-0A7A-ED8A-8340-B34BFBA4E793}"/>
              </a:ext>
            </a:extLst>
          </p:cNvPr>
          <p:cNvCxnSpPr/>
          <p:nvPr/>
        </p:nvCxnSpPr>
        <p:spPr>
          <a:xfrm>
            <a:off x="1443789" y="2041721"/>
            <a:ext cx="565485" cy="1961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07A06A0A-496A-6DA2-3167-649AAC4A64CE}"/>
              </a:ext>
            </a:extLst>
          </p:cNvPr>
          <p:cNvSpPr txBox="1">
            <a:spLocks/>
          </p:cNvSpPr>
          <p:nvPr/>
        </p:nvSpPr>
        <p:spPr>
          <a:xfrm>
            <a:off x="838200" y="207454"/>
            <a:ext cx="10515600" cy="883227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chemeClr val="accent2">
                    <a:lumMod val="50000"/>
                  </a:schemeClr>
                </a:solidFill>
                <a:latin typeface="+mn-lt"/>
              </a:rPr>
              <a:t>RHEUMATIC FEVER</a:t>
            </a:r>
            <a:br>
              <a:rPr lang="en-US" sz="3200" b="1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en-US" sz="3200" b="1">
                <a:solidFill>
                  <a:srgbClr val="7030A0"/>
                </a:solidFill>
                <a:latin typeface="+mn-lt"/>
              </a:rPr>
              <a:t>Pathogenesis</a:t>
            </a:r>
            <a:endParaRPr lang="en-US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969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7F96A-C906-2B61-7C8B-47799A29B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aper with writing on it&#10;&#10;Description automatically generated">
            <a:extLst>
              <a:ext uri="{FF2B5EF4-FFF2-40B4-BE49-F238E27FC236}">
                <a16:creationId xmlns:a16="http://schemas.microsoft.com/office/drawing/2014/main" id="{6F8A0D31-BCCE-645C-FC70-AD5A2FB748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06" t="13898" r="29544" b="20838"/>
          <a:stretch/>
        </p:blipFill>
        <p:spPr>
          <a:xfrm rot="5593821">
            <a:off x="3043382" y="-889351"/>
            <a:ext cx="6415839" cy="877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50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paper with writing on it&#10;&#10;Description automatically generated">
            <a:extLst>
              <a:ext uri="{FF2B5EF4-FFF2-40B4-BE49-F238E27FC236}">
                <a16:creationId xmlns:a16="http://schemas.microsoft.com/office/drawing/2014/main" id="{722FD8E5-546B-51EE-AF9D-604CCFC485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63" r="14035" b="39785"/>
          <a:stretch/>
        </p:blipFill>
        <p:spPr>
          <a:xfrm rot="5400000">
            <a:off x="2144111" y="46604"/>
            <a:ext cx="6873077" cy="67497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7C2B62-D54A-5E9E-F376-B5161118F48A}"/>
              </a:ext>
            </a:extLst>
          </p:cNvPr>
          <p:cNvSpPr txBox="1"/>
          <p:nvPr/>
        </p:nvSpPr>
        <p:spPr>
          <a:xfrm>
            <a:off x="2033337" y="2261937"/>
            <a:ext cx="1143000" cy="6617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173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94126F-24BE-7703-E21A-E2F1EF08EAD9}"/>
              </a:ext>
            </a:extLst>
          </p:cNvPr>
          <p:cNvSpPr txBox="1"/>
          <p:nvPr/>
        </p:nvSpPr>
        <p:spPr>
          <a:xfrm>
            <a:off x="4890837" y="2245111"/>
            <a:ext cx="2807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Molecular mimicry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36B130-DD84-EB91-6C95-A90028AABF5F}"/>
              </a:ext>
            </a:extLst>
          </p:cNvPr>
          <p:cNvSpPr txBox="1"/>
          <p:nvPr/>
        </p:nvSpPr>
        <p:spPr>
          <a:xfrm>
            <a:off x="4289258" y="1204526"/>
            <a:ext cx="4010528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M- proteins of streptococci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81A2CA-DFD7-D7FC-7C32-7124B060598F}"/>
              </a:ext>
            </a:extLst>
          </p:cNvPr>
          <p:cNvSpPr txBox="1"/>
          <p:nvPr/>
        </p:nvSpPr>
        <p:spPr>
          <a:xfrm>
            <a:off x="550444" y="3216350"/>
            <a:ext cx="1491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Skin</a:t>
            </a:r>
            <a:r>
              <a:rPr lang="en-US" sz="2800" b="1" dirty="0"/>
              <a:t> </a:t>
            </a:r>
          </a:p>
          <a:p>
            <a:pPr algn="ctr"/>
            <a:r>
              <a:rPr lang="en-US" sz="2000" b="1" dirty="0"/>
              <a:t> 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keratin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93734-2AAF-F24A-A563-02933FBC4409}"/>
              </a:ext>
            </a:extLst>
          </p:cNvPr>
          <p:cNvSpPr txBox="1"/>
          <p:nvPr/>
        </p:nvSpPr>
        <p:spPr>
          <a:xfrm>
            <a:off x="2866523" y="3120173"/>
            <a:ext cx="21777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Heart</a:t>
            </a:r>
          </a:p>
          <a:p>
            <a:pPr algn="ctr"/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Laminin</a:t>
            </a:r>
          </a:p>
          <a:p>
            <a:pPr algn="ctr"/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 Tropomyosin</a:t>
            </a:r>
          </a:p>
          <a:p>
            <a:pPr algn="ctr"/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 Troponin</a:t>
            </a:r>
          </a:p>
          <a:p>
            <a:pPr algn="ctr"/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Actin</a:t>
            </a:r>
          </a:p>
          <a:p>
            <a:pPr algn="ctr"/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Myosin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A1CAC7-931C-5B27-7AE7-2BB6F86D21E4}"/>
              </a:ext>
            </a:extLst>
          </p:cNvPr>
          <p:cNvSpPr txBox="1"/>
          <p:nvPr/>
        </p:nvSpPr>
        <p:spPr>
          <a:xfrm>
            <a:off x="5868402" y="3237039"/>
            <a:ext cx="22739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Brain </a:t>
            </a:r>
          </a:p>
          <a:p>
            <a:pPr algn="ctr"/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Gangliosides in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</a:rPr>
              <a:t>lentate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 nucleus, caudate nucleus and subthalamus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6A4A52-68B1-C813-8037-E14813085F78}"/>
              </a:ext>
            </a:extLst>
          </p:cNvPr>
          <p:cNvSpPr txBox="1"/>
          <p:nvPr/>
        </p:nvSpPr>
        <p:spPr>
          <a:xfrm>
            <a:off x="9300411" y="3308684"/>
            <a:ext cx="1937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Joints </a:t>
            </a:r>
          </a:p>
          <a:p>
            <a:pPr algn="ctr"/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Vimentin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B93BDD-3941-ED82-C963-6F1F9C408C15}"/>
              </a:ext>
            </a:extLst>
          </p:cNvPr>
          <p:cNvCxnSpPr>
            <a:cxnSpLocks/>
          </p:cNvCxnSpPr>
          <p:nvPr/>
        </p:nvCxnSpPr>
        <p:spPr>
          <a:xfrm flipV="1">
            <a:off x="1296402" y="2899718"/>
            <a:ext cx="8972551" cy="2738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C9E0B2C-A21D-42D2-FD42-95B17CB42DEB}"/>
              </a:ext>
            </a:extLst>
          </p:cNvPr>
          <p:cNvCxnSpPr>
            <a:endCxn id="5" idx="0"/>
          </p:cNvCxnSpPr>
          <p:nvPr/>
        </p:nvCxnSpPr>
        <p:spPr>
          <a:xfrm>
            <a:off x="1296402" y="2937527"/>
            <a:ext cx="0" cy="2788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4F0BA89-B241-C845-4853-8BD203E99058}"/>
              </a:ext>
            </a:extLst>
          </p:cNvPr>
          <p:cNvCxnSpPr/>
          <p:nvPr/>
        </p:nvCxnSpPr>
        <p:spPr>
          <a:xfrm>
            <a:off x="4008520" y="2906307"/>
            <a:ext cx="0" cy="2788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D5E5FE1-804A-EA6E-E9D5-9074CC92FA85}"/>
              </a:ext>
            </a:extLst>
          </p:cNvPr>
          <p:cNvCxnSpPr/>
          <p:nvPr/>
        </p:nvCxnSpPr>
        <p:spPr>
          <a:xfrm>
            <a:off x="7005386" y="2913410"/>
            <a:ext cx="0" cy="2788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FA177A0-FD98-0260-3E7C-4CDF34CB4F37}"/>
              </a:ext>
            </a:extLst>
          </p:cNvPr>
          <p:cNvCxnSpPr/>
          <p:nvPr/>
        </p:nvCxnSpPr>
        <p:spPr>
          <a:xfrm>
            <a:off x="10268953" y="2927102"/>
            <a:ext cx="0" cy="2788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9E910B6-C8D2-961C-85D6-3AE014215CD8}"/>
              </a:ext>
            </a:extLst>
          </p:cNvPr>
          <p:cNvCxnSpPr>
            <a:endCxn id="3" idx="0"/>
          </p:cNvCxnSpPr>
          <p:nvPr/>
        </p:nvCxnSpPr>
        <p:spPr>
          <a:xfrm>
            <a:off x="6294522" y="1768642"/>
            <a:ext cx="0" cy="4764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066E10B-CF30-E942-69E9-5FF78ED249EF}"/>
              </a:ext>
            </a:extLst>
          </p:cNvPr>
          <p:cNvSpPr txBox="1"/>
          <p:nvPr/>
        </p:nvSpPr>
        <p:spPr>
          <a:xfrm>
            <a:off x="649705" y="5823284"/>
            <a:ext cx="10395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Small minority of infected patients develop rheumatic fever (estimated at 3%) due to genetic susceptibility  which influence the development of the cross-reactive immune responses</a:t>
            </a:r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CF6F6DD-2611-1258-6268-EED62E427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5039"/>
            <a:ext cx="10515600" cy="10167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RHEUMATIC FEVER</a:t>
            </a:r>
            <a:b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en-US" sz="3600" b="1" dirty="0">
                <a:solidFill>
                  <a:srgbClr val="7030A0"/>
                </a:solidFill>
                <a:latin typeface="+mn-lt"/>
              </a:rPr>
              <a:t>Pathogenesis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49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A2A29CC-E590-E8D3-09EE-7D6C44C14E27}"/>
              </a:ext>
            </a:extLst>
          </p:cNvPr>
          <p:cNvSpPr txBox="1">
            <a:spLocks/>
          </p:cNvSpPr>
          <p:nvPr/>
        </p:nvSpPr>
        <p:spPr>
          <a:xfrm>
            <a:off x="838200" y="207818"/>
            <a:ext cx="10515600" cy="955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>
                <a:solidFill>
                  <a:schemeClr val="accent2">
                    <a:lumMod val="50000"/>
                  </a:schemeClr>
                </a:solidFill>
                <a:latin typeface="+mn-lt"/>
              </a:rPr>
              <a:t>RHEUMATIC FEVER</a:t>
            </a:r>
            <a:br>
              <a:rPr lang="en-US" b="1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+mn-lt"/>
              </a:rPr>
              <a:t>Morphology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5D8689-00E5-32E9-6258-7A97CD0203C9}"/>
              </a:ext>
            </a:extLst>
          </p:cNvPr>
          <p:cNvSpPr txBox="1"/>
          <p:nvPr/>
        </p:nvSpPr>
        <p:spPr>
          <a:xfrm>
            <a:off x="649705" y="3248526"/>
            <a:ext cx="149191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HEART 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6C8878-967F-C36D-FCD0-FD19A9C959CE}"/>
              </a:ext>
            </a:extLst>
          </p:cNvPr>
          <p:cNvSpPr txBox="1"/>
          <p:nvPr/>
        </p:nvSpPr>
        <p:spPr>
          <a:xfrm>
            <a:off x="3338763" y="1822783"/>
            <a:ext cx="2586789" cy="461665"/>
          </a:xfrm>
          <a:prstGeom prst="rect">
            <a:avLst/>
          </a:prstGeom>
          <a:solidFill>
            <a:srgbClr val="DD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Pericardium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C76F16-316E-78EA-6795-E5E083252D5A}"/>
              </a:ext>
            </a:extLst>
          </p:cNvPr>
          <p:cNvSpPr txBox="1"/>
          <p:nvPr/>
        </p:nvSpPr>
        <p:spPr>
          <a:xfrm>
            <a:off x="3296653" y="3405116"/>
            <a:ext cx="2671010" cy="461665"/>
          </a:xfrm>
          <a:prstGeom prst="rect">
            <a:avLst/>
          </a:prstGeom>
          <a:solidFill>
            <a:srgbClr val="DD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Myocardium</a:t>
            </a:r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0A1780-2430-D0F2-2DB8-6BE646EEE7EF}"/>
              </a:ext>
            </a:extLst>
          </p:cNvPr>
          <p:cNvSpPr txBox="1"/>
          <p:nvPr/>
        </p:nvSpPr>
        <p:spPr>
          <a:xfrm>
            <a:off x="3453062" y="5080394"/>
            <a:ext cx="2514601" cy="461665"/>
          </a:xfrm>
          <a:prstGeom prst="rect">
            <a:avLst/>
          </a:prstGeom>
          <a:solidFill>
            <a:srgbClr val="DDFFFF"/>
          </a:solidFill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Endocardium</a:t>
            </a:r>
            <a:r>
              <a:rPr lang="en-US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B6E611-6B96-1122-C98B-2162AF64CCCD}"/>
              </a:ext>
            </a:extLst>
          </p:cNvPr>
          <p:cNvSpPr txBox="1"/>
          <p:nvPr/>
        </p:nvSpPr>
        <p:spPr>
          <a:xfrm>
            <a:off x="6755731" y="1822783"/>
            <a:ext cx="2057399" cy="461665"/>
          </a:xfrm>
          <a:prstGeom prst="rect">
            <a:avLst/>
          </a:prstGeom>
          <a:solidFill>
            <a:srgbClr val="FFE1FF"/>
          </a:solidFill>
          <a:effectLst>
            <a:glow rad="63500">
              <a:srgbClr val="FF66FF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Pericarditis</a:t>
            </a: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F8DE00-11CD-268F-8A03-19F3B15C5DCD}"/>
              </a:ext>
            </a:extLst>
          </p:cNvPr>
          <p:cNvSpPr txBox="1"/>
          <p:nvPr/>
        </p:nvSpPr>
        <p:spPr>
          <a:xfrm>
            <a:off x="6755731" y="3405116"/>
            <a:ext cx="2057399" cy="461665"/>
          </a:xfrm>
          <a:prstGeom prst="rect">
            <a:avLst/>
          </a:prstGeom>
          <a:solidFill>
            <a:srgbClr val="FFE1FF"/>
          </a:solidFill>
          <a:effectLst>
            <a:glow rad="63500">
              <a:srgbClr val="FF66FF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Myocarditis</a:t>
            </a:r>
            <a:r>
              <a:rPr lang="en-US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F4C806-B8B0-605E-77A2-97097D7B4699}"/>
              </a:ext>
            </a:extLst>
          </p:cNvPr>
          <p:cNvSpPr txBox="1"/>
          <p:nvPr/>
        </p:nvSpPr>
        <p:spPr>
          <a:xfrm>
            <a:off x="9601200" y="3294216"/>
            <a:ext cx="2358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Fibrinoid necrosis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</a:rPr>
              <a:t>Aschoff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 bodies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C3BAD9-4BC2-5090-E98C-4EC972CE4B45}"/>
              </a:ext>
            </a:extLst>
          </p:cNvPr>
          <p:cNvSpPr txBox="1"/>
          <p:nvPr/>
        </p:nvSpPr>
        <p:spPr>
          <a:xfrm>
            <a:off x="9456820" y="4680284"/>
            <a:ext cx="2735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Decreased contractility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2B7F00-268D-723A-FA21-05E4C8DD1363}"/>
              </a:ext>
            </a:extLst>
          </p:cNvPr>
          <p:cNvSpPr txBox="1"/>
          <p:nvPr/>
        </p:nvSpPr>
        <p:spPr>
          <a:xfrm>
            <a:off x="9180094" y="5666874"/>
            <a:ext cx="3011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Decreased cardiac output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6EED9D-13F9-4AF2-50FB-5DBAAD3AF641}"/>
              </a:ext>
            </a:extLst>
          </p:cNvPr>
          <p:cNvSpPr txBox="1"/>
          <p:nvPr/>
        </p:nvSpPr>
        <p:spPr>
          <a:xfrm>
            <a:off x="6954254" y="5666874"/>
            <a:ext cx="1299410" cy="461665"/>
          </a:xfrm>
          <a:prstGeom prst="rect">
            <a:avLst/>
          </a:prstGeom>
          <a:solidFill>
            <a:srgbClr val="FFFFCC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CHF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35ABE8-79C8-2183-6C72-0F1B191ED1A9}"/>
              </a:ext>
            </a:extLst>
          </p:cNvPr>
          <p:cNvSpPr txBox="1"/>
          <p:nvPr/>
        </p:nvSpPr>
        <p:spPr>
          <a:xfrm>
            <a:off x="9318457" y="1862747"/>
            <a:ext cx="2735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50000"/>
                  </a:schemeClr>
                </a:solidFill>
              </a:rPr>
              <a:t>Pericardial friction rub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9A3A3EA-0A21-6C73-4BE0-A242507C832E}"/>
              </a:ext>
            </a:extLst>
          </p:cNvPr>
          <p:cNvCxnSpPr/>
          <p:nvPr/>
        </p:nvCxnSpPr>
        <p:spPr>
          <a:xfrm>
            <a:off x="2658979" y="2129589"/>
            <a:ext cx="0" cy="326055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FAA60B1-A4AC-7815-033A-7C685E3E4ECD}"/>
              </a:ext>
            </a:extLst>
          </p:cNvPr>
          <p:cNvCxnSpPr/>
          <p:nvPr/>
        </p:nvCxnSpPr>
        <p:spPr>
          <a:xfrm>
            <a:off x="2646947" y="2129589"/>
            <a:ext cx="54142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A52D1F5-317E-7B66-39A5-9ED34068258B}"/>
              </a:ext>
            </a:extLst>
          </p:cNvPr>
          <p:cNvCxnSpPr/>
          <p:nvPr/>
        </p:nvCxnSpPr>
        <p:spPr>
          <a:xfrm>
            <a:off x="5967663" y="3648636"/>
            <a:ext cx="54142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6A82021-CAB9-DE4B-7EDA-057EE2A31950}"/>
              </a:ext>
            </a:extLst>
          </p:cNvPr>
          <p:cNvCxnSpPr/>
          <p:nvPr/>
        </p:nvCxnSpPr>
        <p:spPr>
          <a:xfrm>
            <a:off x="5967663" y="2097504"/>
            <a:ext cx="54142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B0CA6CB-B9D2-F71D-991A-487D3FAD16FA}"/>
              </a:ext>
            </a:extLst>
          </p:cNvPr>
          <p:cNvCxnSpPr/>
          <p:nvPr/>
        </p:nvCxnSpPr>
        <p:spPr>
          <a:xfrm>
            <a:off x="2658979" y="3588478"/>
            <a:ext cx="54142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18204D2-27B5-F9A5-5BCF-D4E6CABF8F21}"/>
              </a:ext>
            </a:extLst>
          </p:cNvPr>
          <p:cNvCxnSpPr/>
          <p:nvPr/>
        </p:nvCxnSpPr>
        <p:spPr>
          <a:xfrm>
            <a:off x="2681036" y="5390147"/>
            <a:ext cx="54142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A3BA4FD-EC67-892D-68F6-B1E4DE8A93FD}"/>
              </a:ext>
            </a:extLst>
          </p:cNvPr>
          <p:cNvCxnSpPr/>
          <p:nvPr/>
        </p:nvCxnSpPr>
        <p:spPr>
          <a:xfrm>
            <a:off x="8813130" y="2062802"/>
            <a:ext cx="54142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BD7E5DC-5D15-2598-E30E-7ABB8416F5B1}"/>
              </a:ext>
            </a:extLst>
          </p:cNvPr>
          <p:cNvCxnSpPr/>
          <p:nvPr/>
        </p:nvCxnSpPr>
        <p:spPr>
          <a:xfrm>
            <a:off x="8909383" y="3648159"/>
            <a:ext cx="54142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20C1DC2-1C6A-C4F3-DD4B-72213DA293CE}"/>
              </a:ext>
            </a:extLst>
          </p:cNvPr>
          <p:cNvCxnSpPr/>
          <p:nvPr/>
        </p:nvCxnSpPr>
        <p:spPr>
          <a:xfrm>
            <a:off x="10686047" y="4162926"/>
            <a:ext cx="0" cy="5173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DE1164B-563A-66DF-623A-B30D55EFAD22}"/>
              </a:ext>
            </a:extLst>
          </p:cNvPr>
          <p:cNvCxnSpPr/>
          <p:nvPr/>
        </p:nvCxnSpPr>
        <p:spPr>
          <a:xfrm>
            <a:off x="10686047" y="5149516"/>
            <a:ext cx="0" cy="51735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D27C74C-069A-CB35-7F07-729D72A58A7B}"/>
              </a:ext>
            </a:extLst>
          </p:cNvPr>
          <p:cNvCxnSpPr>
            <a:cxnSpLocks/>
          </p:cNvCxnSpPr>
          <p:nvPr/>
        </p:nvCxnSpPr>
        <p:spPr>
          <a:xfrm flipH="1">
            <a:off x="8398043" y="5897706"/>
            <a:ext cx="68579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89175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1B680-662D-445C-F026-77D07B2DC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209"/>
            <a:ext cx="10515600" cy="1325563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ASCHOFF BODIES</a:t>
            </a:r>
            <a:endParaRPr lang="en-US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92F9F61-9282-C57A-859D-D451267B72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4075"/>
          <a:stretch/>
        </p:blipFill>
        <p:spPr>
          <a:xfrm>
            <a:off x="4311316" y="1261288"/>
            <a:ext cx="7880684" cy="55805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FCE200-44C5-47BF-E747-8738F4822799}"/>
              </a:ext>
            </a:extLst>
          </p:cNvPr>
          <p:cNvSpPr txBox="1"/>
          <p:nvPr/>
        </p:nvSpPr>
        <p:spPr>
          <a:xfrm>
            <a:off x="120317" y="1513951"/>
            <a:ext cx="407870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composed of foci of T lymphocytes, occasional plasma cells, and plump activated macrophages called </a:t>
            </a:r>
            <a:r>
              <a:rPr lang="en-US" sz="2000" b="1" dirty="0" err="1">
                <a:solidFill>
                  <a:srgbClr val="0070C0"/>
                </a:solidFill>
              </a:rPr>
              <a:t>Anitschkow</a:t>
            </a:r>
            <a:r>
              <a:rPr lang="en-US" sz="2000" b="1" dirty="0">
                <a:solidFill>
                  <a:srgbClr val="0070C0"/>
                </a:solidFill>
              </a:rPr>
              <a:t> cells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These macrophages have abundant cytoplasm and central round to ovoid nuclei (occasionally binucleate) in which the chromatin condenses into a central, slender, wavy ribbon (hence the designation “</a:t>
            </a:r>
            <a:r>
              <a:rPr lang="en-US" sz="2000" b="1" dirty="0">
                <a:solidFill>
                  <a:srgbClr val="0070C0"/>
                </a:solidFill>
              </a:rPr>
              <a:t>caterpillar cells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”)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A28BDF-B24A-1CC7-1F10-DE19E525D0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28" t="30030" r="53379" b="21652"/>
          <a:stretch/>
        </p:blipFill>
        <p:spPr>
          <a:xfrm>
            <a:off x="10058401" y="4900728"/>
            <a:ext cx="2133600" cy="195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7941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3812</TotalTime>
  <Words>1003</Words>
  <Application>Microsoft Office PowerPoint</Application>
  <PresentationFormat>Widescreen</PresentationFormat>
  <Paragraphs>141</Paragraphs>
  <Slides>25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Aharoni</vt:lpstr>
      <vt:lpstr>Algerian</vt:lpstr>
      <vt:lpstr>Arial</vt:lpstr>
      <vt:lpstr>Calibri</vt:lpstr>
      <vt:lpstr>Calibri Light</vt:lpstr>
      <vt:lpstr>Office Theme</vt:lpstr>
      <vt:lpstr>RHEUMATIC FEVER</vt:lpstr>
      <vt:lpstr>RHEUMATIC FEVER</vt:lpstr>
      <vt:lpstr>RHEUMATIC FEVER Clinical features</vt:lpstr>
      <vt:lpstr>PowerPoint Presentation</vt:lpstr>
      <vt:lpstr>PowerPoint Presentation</vt:lpstr>
      <vt:lpstr>PowerPoint Presentation</vt:lpstr>
      <vt:lpstr>RHEUMATIC FEVER Pathogenesis</vt:lpstr>
      <vt:lpstr>PowerPoint Presentation</vt:lpstr>
      <vt:lpstr>ASCHOFF BODIES</vt:lpstr>
      <vt:lpstr>PowerPoint Presentation</vt:lpstr>
      <vt:lpstr>PowerPoint Presentation</vt:lpstr>
      <vt:lpstr>RHEUMATIC FEVER Morphology</vt:lpstr>
      <vt:lpstr>RHEUMATIC FEVER Morphology</vt:lpstr>
      <vt:lpstr>PowerPoint Presentation</vt:lpstr>
      <vt:lpstr>RHEUMATIC FEVER Morphology</vt:lpstr>
      <vt:lpstr>PowerPoint Presentation</vt:lpstr>
      <vt:lpstr>PowerPoint Presentation</vt:lpstr>
      <vt:lpstr>PowerPoint Presentation</vt:lpstr>
      <vt:lpstr>PowerPoint Presentation</vt:lpstr>
      <vt:lpstr>RHEUMATIC FEVER</vt:lpstr>
      <vt:lpstr>RHEUMATIC FEVER Clinical features</vt:lpstr>
      <vt:lpstr>RHEUMATIC FEVER Clinical features</vt:lpstr>
      <vt:lpstr>RHEUMATIC FEVER Clinical features</vt:lpstr>
      <vt:lpstr>RHEUMATIC FEVER Clinical features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RHEUMATIC FEVER</dc:title>
  <dc:creator>Rupesh Vissa</dc:creator>
  <cp:lastModifiedBy>Rupesh Vissa</cp:lastModifiedBy>
  <cp:revision>5</cp:revision>
  <dcterms:created xsi:type="dcterms:W3CDTF">2023-08-07T09:33:04Z</dcterms:created>
  <dcterms:modified xsi:type="dcterms:W3CDTF">2024-06-29T06:57:16Z</dcterms:modified>
</cp:coreProperties>
</file>