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1" r:id="rId3"/>
    <p:sldId id="258" r:id="rId4"/>
    <p:sldId id="29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4" r:id="rId15"/>
    <p:sldId id="295" r:id="rId16"/>
    <p:sldId id="269" r:id="rId17"/>
    <p:sldId id="271" r:id="rId18"/>
    <p:sldId id="296" r:id="rId19"/>
    <p:sldId id="270" r:id="rId20"/>
    <p:sldId id="273" r:id="rId21"/>
    <p:sldId id="274" r:id="rId22"/>
    <p:sldId id="284" r:id="rId23"/>
    <p:sldId id="285" r:id="rId24"/>
    <p:sldId id="275" r:id="rId25"/>
    <p:sldId id="286" r:id="rId26"/>
    <p:sldId id="276" r:id="rId27"/>
    <p:sldId id="277" r:id="rId28"/>
    <p:sldId id="278" r:id="rId29"/>
    <p:sldId id="279" r:id="rId30"/>
    <p:sldId id="280" r:id="rId31"/>
    <p:sldId id="282" r:id="rId32"/>
    <p:sldId id="300" r:id="rId33"/>
    <p:sldId id="287" r:id="rId34"/>
    <p:sldId id="288" r:id="rId35"/>
    <p:sldId id="302" r:id="rId36"/>
    <p:sldId id="30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9C2"/>
    <a:srgbClr val="F6E6F2"/>
    <a:srgbClr val="E7FFFF"/>
    <a:srgbClr val="FDE7FA"/>
    <a:srgbClr val="E1FFE1"/>
    <a:srgbClr val="FFF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92018-FF84-4B25-BBC8-7734DC228175}" v="115" dt="2024-03-20T06:34:4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A3692018-FF84-4B25-BBC8-7734DC228175}"/>
    <pc:docChg chg="undo custSel addSld delSld modSld">
      <pc:chgData name="Rupesh Vissa" userId="71bc4cc26d778a98" providerId="LiveId" clId="{A3692018-FF84-4B25-BBC8-7734DC228175}" dt="2024-03-20T07:05:28.108" v="3630" actId="6549"/>
      <pc:docMkLst>
        <pc:docMk/>
      </pc:docMkLst>
      <pc:sldChg chg="del">
        <pc:chgData name="Rupesh Vissa" userId="71bc4cc26d778a98" providerId="LiveId" clId="{A3692018-FF84-4B25-BBC8-7734DC228175}" dt="2024-02-29T01:24:25.291" v="0" actId="47"/>
        <pc:sldMkLst>
          <pc:docMk/>
          <pc:sldMk cId="3977441345" sldId="256"/>
        </pc:sldMkLst>
      </pc:sldChg>
      <pc:sldChg chg="addSp delSp modSp mod">
        <pc:chgData name="Rupesh Vissa" userId="71bc4cc26d778a98" providerId="LiveId" clId="{A3692018-FF84-4B25-BBC8-7734DC228175}" dt="2024-03-20T06:35:22.682" v="3629" actId="113"/>
        <pc:sldMkLst>
          <pc:docMk/>
          <pc:sldMk cId="1573217895" sldId="257"/>
        </pc:sldMkLst>
        <pc:spChg chg="add mod">
          <ac:chgData name="Rupesh Vissa" userId="71bc4cc26d778a98" providerId="LiveId" clId="{A3692018-FF84-4B25-BBC8-7734DC228175}" dt="2024-03-20T06:35:22.682" v="3629" actId="113"/>
          <ac:spMkLst>
            <pc:docMk/>
            <pc:sldMk cId="1573217895" sldId="257"/>
            <ac:spMk id="2" creationId="{15E74CFA-4234-8F8E-7D9C-928070F80B28}"/>
          </ac:spMkLst>
        </pc:spChg>
        <pc:spChg chg="del">
          <ac:chgData name="Rupesh Vissa" userId="71bc4cc26d778a98" providerId="LiveId" clId="{A3692018-FF84-4B25-BBC8-7734DC228175}" dt="2024-02-29T01:24:42.453" v="1" actId="478"/>
          <ac:spMkLst>
            <pc:docMk/>
            <pc:sldMk cId="1573217895" sldId="257"/>
            <ac:spMk id="6" creationId="{00000000-0000-0000-0000-000000000000}"/>
          </ac:spMkLst>
        </pc:spChg>
        <pc:spChg chg="mod">
          <ac:chgData name="Rupesh Vissa" userId="71bc4cc26d778a98" providerId="LiveId" clId="{A3692018-FF84-4B25-BBC8-7734DC228175}" dt="2024-03-20T06:34:21.370" v="3598" actId="1076"/>
          <ac:spMkLst>
            <pc:docMk/>
            <pc:sldMk cId="1573217895" sldId="257"/>
            <ac:spMk id="7" creationId="{00000000-0000-0000-0000-000000000000}"/>
          </ac:spMkLst>
        </pc:spChg>
        <pc:spChg chg="mod">
          <ac:chgData name="Rupesh Vissa" userId="71bc4cc26d778a98" providerId="LiveId" clId="{A3692018-FF84-4B25-BBC8-7734DC228175}" dt="2024-03-20T06:34:26.031" v="3599" actId="1076"/>
          <ac:spMkLst>
            <pc:docMk/>
            <pc:sldMk cId="1573217895" sldId="257"/>
            <ac:spMk id="9" creationId="{00000000-0000-0000-0000-000000000000}"/>
          </ac:spMkLst>
        </pc:spChg>
      </pc:sldChg>
      <pc:sldChg chg="modSp mod">
        <pc:chgData name="Rupesh Vissa" userId="71bc4cc26d778a98" providerId="LiveId" clId="{A3692018-FF84-4B25-BBC8-7734DC228175}" dt="2024-03-19T13:01:46.877" v="2695" actId="948"/>
        <pc:sldMkLst>
          <pc:docMk/>
          <pc:sldMk cId="1864787427" sldId="258"/>
        </pc:sldMkLst>
        <pc:spChg chg="mod">
          <ac:chgData name="Rupesh Vissa" userId="71bc4cc26d778a98" providerId="LiveId" clId="{A3692018-FF84-4B25-BBC8-7734DC228175}" dt="2024-03-19T13:01:46.877" v="2695" actId="948"/>
          <ac:spMkLst>
            <pc:docMk/>
            <pc:sldMk cId="1864787427" sldId="258"/>
            <ac:spMk id="3" creationId="{B52C90A9-68F5-6ACF-8313-245C35B93BB6}"/>
          </ac:spMkLst>
        </pc:spChg>
      </pc:sldChg>
      <pc:sldChg chg="del">
        <pc:chgData name="Rupesh Vissa" userId="71bc4cc26d778a98" providerId="LiveId" clId="{A3692018-FF84-4B25-BBC8-7734DC228175}" dt="2024-03-04T01:44:23.798" v="1520" actId="47"/>
        <pc:sldMkLst>
          <pc:docMk/>
          <pc:sldMk cId="1498588047" sldId="259"/>
        </pc:sldMkLst>
      </pc:sldChg>
      <pc:sldChg chg="modSp mod">
        <pc:chgData name="Rupesh Vissa" userId="71bc4cc26d778a98" providerId="LiveId" clId="{A3692018-FF84-4B25-BBC8-7734DC228175}" dt="2024-03-04T01:47:03.575" v="1528" actId="1076"/>
        <pc:sldMkLst>
          <pc:docMk/>
          <pc:sldMk cId="1790353978" sldId="260"/>
        </pc:sldMkLst>
        <pc:spChg chg="mod">
          <ac:chgData name="Rupesh Vissa" userId="71bc4cc26d778a98" providerId="LiveId" clId="{A3692018-FF84-4B25-BBC8-7734DC228175}" dt="2024-03-04T01:46:58.119" v="1527" actId="1076"/>
          <ac:spMkLst>
            <pc:docMk/>
            <pc:sldMk cId="1790353978" sldId="260"/>
            <ac:spMk id="2" creationId="{923BB13E-36D8-A7B1-E485-2F8D4353A115}"/>
          </ac:spMkLst>
        </pc:spChg>
        <pc:spChg chg="mod">
          <ac:chgData name="Rupesh Vissa" userId="71bc4cc26d778a98" providerId="LiveId" clId="{A3692018-FF84-4B25-BBC8-7734DC228175}" dt="2024-03-04T01:47:03.575" v="1528" actId="1076"/>
          <ac:spMkLst>
            <pc:docMk/>
            <pc:sldMk cId="1790353978" sldId="260"/>
            <ac:spMk id="3" creationId="{7F30472F-26DE-0131-62BC-9E6BF8CA49A9}"/>
          </ac:spMkLst>
        </pc:spChg>
      </pc:sldChg>
      <pc:sldChg chg="modSp mod">
        <pc:chgData name="Rupesh Vissa" userId="71bc4cc26d778a98" providerId="LiveId" clId="{A3692018-FF84-4B25-BBC8-7734DC228175}" dt="2024-03-06T01:54:15.873" v="2109" actId="2711"/>
        <pc:sldMkLst>
          <pc:docMk/>
          <pc:sldMk cId="3284395646" sldId="261"/>
        </pc:sldMkLst>
        <pc:spChg chg="mod">
          <ac:chgData name="Rupesh Vissa" userId="71bc4cc26d778a98" providerId="LiveId" clId="{A3692018-FF84-4B25-BBC8-7734DC228175}" dt="2024-03-06T01:54:15.873" v="2109" actId="2711"/>
          <ac:spMkLst>
            <pc:docMk/>
            <pc:sldMk cId="3284395646" sldId="261"/>
            <ac:spMk id="2" creationId="{E178EE97-FC57-1E03-9885-E12458617DF9}"/>
          </ac:spMkLst>
        </pc:spChg>
        <pc:spChg chg="mod">
          <ac:chgData name="Rupesh Vissa" userId="71bc4cc26d778a98" providerId="LiveId" clId="{A3692018-FF84-4B25-BBC8-7734DC228175}" dt="2024-03-04T01:51:09.129" v="1529" actId="2711"/>
          <ac:spMkLst>
            <pc:docMk/>
            <pc:sldMk cId="3284395646" sldId="261"/>
            <ac:spMk id="3" creationId="{41A975D9-E63F-EA9A-133D-673A278382E4}"/>
          </ac:spMkLst>
        </pc:spChg>
      </pc:sldChg>
      <pc:sldChg chg="modSp mod">
        <pc:chgData name="Rupesh Vissa" userId="71bc4cc26d778a98" providerId="LiveId" clId="{A3692018-FF84-4B25-BBC8-7734DC228175}" dt="2024-03-04T01:54:00.068" v="1530" actId="2711"/>
        <pc:sldMkLst>
          <pc:docMk/>
          <pc:sldMk cId="610818716" sldId="262"/>
        </pc:sldMkLst>
        <pc:spChg chg="mod">
          <ac:chgData name="Rupesh Vissa" userId="71bc4cc26d778a98" providerId="LiveId" clId="{A3692018-FF84-4B25-BBC8-7734DC228175}" dt="2024-03-04T01:54:00.068" v="1530" actId="2711"/>
          <ac:spMkLst>
            <pc:docMk/>
            <pc:sldMk cId="610818716" sldId="262"/>
            <ac:spMk id="3" creationId="{97EBCC2E-137A-FDFE-72AB-FAFFD7054A82}"/>
          </ac:spMkLst>
        </pc:spChg>
      </pc:sldChg>
      <pc:sldChg chg="modSp mod">
        <pc:chgData name="Rupesh Vissa" userId="71bc4cc26d778a98" providerId="LiveId" clId="{A3692018-FF84-4B25-BBC8-7734DC228175}" dt="2024-03-19T13:18:35.493" v="2696" actId="207"/>
        <pc:sldMkLst>
          <pc:docMk/>
          <pc:sldMk cId="3726485556" sldId="263"/>
        </pc:sldMkLst>
        <pc:spChg chg="mod">
          <ac:chgData name="Rupesh Vissa" userId="71bc4cc26d778a98" providerId="LiveId" clId="{A3692018-FF84-4B25-BBC8-7734DC228175}" dt="2024-03-19T13:18:35.493" v="2696" actId="207"/>
          <ac:spMkLst>
            <pc:docMk/>
            <pc:sldMk cId="3726485556" sldId="263"/>
            <ac:spMk id="3" creationId="{1AE042E4-BF49-E349-AFF6-3A5458B9578E}"/>
          </ac:spMkLst>
        </pc:spChg>
      </pc:sldChg>
      <pc:sldChg chg="modSp mod">
        <pc:chgData name="Rupesh Vissa" userId="71bc4cc26d778a98" providerId="LiveId" clId="{A3692018-FF84-4B25-BBC8-7734DC228175}" dt="2024-03-19T13:27:58.596" v="2795" actId="14100"/>
        <pc:sldMkLst>
          <pc:docMk/>
          <pc:sldMk cId="1316150673" sldId="264"/>
        </pc:sldMkLst>
        <pc:spChg chg="mod">
          <ac:chgData name="Rupesh Vissa" userId="71bc4cc26d778a98" providerId="LiveId" clId="{A3692018-FF84-4B25-BBC8-7734DC228175}" dt="2024-03-19T13:27:58.596" v="2795" actId="14100"/>
          <ac:spMkLst>
            <pc:docMk/>
            <pc:sldMk cId="1316150673" sldId="264"/>
            <ac:spMk id="3" creationId="{9184D76A-61DE-DBAE-14FE-AD2BFE83EFB5}"/>
          </ac:spMkLst>
        </pc:spChg>
      </pc:sldChg>
      <pc:sldChg chg="modSp mod">
        <pc:chgData name="Rupesh Vissa" userId="71bc4cc26d778a98" providerId="LiveId" clId="{A3692018-FF84-4B25-BBC8-7734DC228175}" dt="2024-03-19T13:31:21.048" v="2797" actId="948"/>
        <pc:sldMkLst>
          <pc:docMk/>
          <pc:sldMk cId="1003379739" sldId="265"/>
        </pc:sldMkLst>
        <pc:spChg chg="mod">
          <ac:chgData name="Rupesh Vissa" userId="71bc4cc26d778a98" providerId="LiveId" clId="{A3692018-FF84-4B25-BBC8-7734DC228175}" dt="2024-03-04T01:59:25.076" v="1537" actId="2711"/>
          <ac:spMkLst>
            <pc:docMk/>
            <pc:sldMk cId="1003379739" sldId="265"/>
            <ac:spMk id="2" creationId="{700B127F-DC90-1672-310F-B11C2CFCD0E2}"/>
          </ac:spMkLst>
        </pc:spChg>
        <pc:spChg chg="mod">
          <ac:chgData name="Rupesh Vissa" userId="71bc4cc26d778a98" providerId="LiveId" clId="{A3692018-FF84-4B25-BBC8-7734DC228175}" dt="2024-03-19T13:31:21.048" v="2797" actId="948"/>
          <ac:spMkLst>
            <pc:docMk/>
            <pc:sldMk cId="1003379739" sldId="265"/>
            <ac:spMk id="3" creationId="{BC8F5EB0-9D78-9FE7-8A02-93CE7EAF753C}"/>
          </ac:spMkLst>
        </pc:spChg>
      </pc:sldChg>
      <pc:sldChg chg="modSp mod">
        <pc:chgData name="Rupesh Vissa" userId="71bc4cc26d778a98" providerId="LiveId" clId="{A3692018-FF84-4B25-BBC8-7734DC228175}" dt="2024-03-20T01:08:39.408" v="3594" actId="207"/>
        <pc:sldMkLst>
          <pc:docMk/>
          <pc:sldMk cId="3935524730" sldId="266"/>
        </pc:sldMkLst>
        <pc:spChg chg="mod">
          <ac:chgData name="Rupesh Vissa" userId="71bc4cc26d778a98" providerId="LiveId" clId="{A3692018-FF84-4B25-BBC8-7734DC228175}" dt="2024-03-04T02:04:09.783" v="1548" actId="14100"/>
          <ac:spMkLst>
            <pc:docMk/>
            <pc:sldMk cId="3935524730" sldId="266"/>
            <ac:spMk id="2" creationId="{3F8CC71A-F2C5-8035-F9A5-31AEC3C95186}"/>
          </ac:spMkLst>
        </pc:spChg>
        <pc:spChg chg="mod">
          <ac:chgData name="Rupesh Vissa" userId="71bc4cc26d778a98" providerId="LiveId" clId="{A3692018-FF84-4B25-BBC8-7734DC228175}" dt="2024-03-20T01:08:39.408" v="3594" actId="207"/>
          <ac:spMkLst>
            <pc:docMk/>
            <pc:sldMk cId="3935524730" sldId="266"/>
            <ac:spMk id="3" creationId="{535E774F-8975-EA9F-2639-5E9D22F9218B}"/>
          </ac:spMkLst>
        </pc:spChg>
      </pc:sldChg>
      <pc:sldChg chg="modSp mod">
        <pc:chgData name="Rupesh Vissa" userId="71bc4cc26d778a98" providerId="LiveId" clId="{A3692018-FF84-4B25-BBC8-7734DC228175}" dt="2024-03-19T13:47:42.966" v="2799" actId="207"/>
        <pc:sldMkLst>
          <pc:docMk/>
          <pc:sldMk cId="451659414" sldId="267"/>
        </pc:sldMkLst>
        <pc:spChg chg="mod">
          <ac:chgData name="Rupesh Vissa" userId="71bc4cc26d778a98" providerId="LiveId" clId="{A3692018-FF84-4B25-BBC8-7734DC228175}" dt="2024-03-19T13:47:42.966" v="2799" actId="207"/>
          <ac:spMkLst>
            <pc:docMk/>
            <pc:sldMk cId="451659414" sldId="267"/>
            <ac:spMk id="3" creationId="{69D01BA2-BC6A-94E4-0C7E-3E75F2F5458F}"/>
          </ac:spMkLst>
        </pc:spChg>
      </pc:sldChg>
      <pc:sldChg chg="modSp mod">
        <pc:chgData name="Rupesh Vissa" userId="71bc4cc26d778a98" providerId="LiveId" clId="{A3692018-FF84-4B25-BBC8-7734DC228175}" dt="2024-03-19T13:48:13.579" v="2800" actId="207"/>
        <pc:sldMkLst>
          <pc:docMk/>
          <pc:sldMk cId="1788119375" sldId="268"/>
        </pc:sldMkLst>
        <pc:spChg chg="mod">
          <ac:chgData name="Rupesh Vissa" userId="71bc4cc26d778a98" providerId="LiveId" clId="{A3692018-FF84-4B25-BBC8-7734DC228175}" dt="2024-03-04T02:06:17.142" v="1561" actId="14100"/>
          <ac:spMkLst>
            <pc:docMk/>
            <pc:sldMk cId="1788119375" sldId="268"/>
            <ac:spMk id="2" creationId="{6EB5C2D8-2129-5C96-9F44-0D7561C1AF68}"/>
          </ac:spMkLst>
        </pc:spChg>
        <pc:spChg chg="mod">
          <ac:chgData name="Rupesh Vissa" userId="71bc4cc26d778a98" providerId="LiveId" clId="{A3692018-FF84-4B25-BBC8-7734DC228175}" dt="2024-03-19T13:48:13.579" v="2800" actId="207"/>
          <ac:spMkLst>
            <pc:docMk/>
            <pc:sldMk cId="1788119375" sldId="268"/>
            <ac:spMk id="3" creationId="{DB3518CF-53B9-6570-548A-D9D0C13FC94A}"/>
          </ac:spMkLst>
        </pc:spChg>
      </pc:sldChg>
      <pc:sldChg chg="addSp modSp mod">
        <pc:chgData name="Rupesh Vissa" userId="71bc4cc26d778a98" providerId="LiveId" clId="{A3692018-FF84-4B25-BBC8-7734DC228175}" dt="2024-03-04T16:45:47.999" v="1797" actId="14100"/>
        <pc:sldMkLst>
          <pc:docMk/>
          <pc:sldMk cId="3861953748" sldId="269"/>
        </pc:sldMkLst>
        <pc:spChg chg="mod">
          <ac:chgData name="Rupesh Vissa" userId="71bc4cc26d778a98" providerId="LiveId" clId="{A3692018-FF84-4B25-BBC8-7734DC228175}" dt="2024-03-04T16:45:47.999" v="1797" actId="14100"/>
          <ac:spMkLst>
            <pc:docMk/>
            <pc:sldMk cId="3861953748" sldId="269"/>
            <ac:spMk id="3" creationId="{623BEFB9-2592-1EB3-C14F-E0EBF4BCD724}"/>
          </ac:spMkLst>
        </pc:spChg>
        <pc:picChg chg="add mod modCrop">
          <ac:chgData name="Rupesh Vissa" userId="71bc4cc26d778a98" providerId="LiveId" clId="{A3692018-FF84-4B25-BBC8-7734DC228175}" dt="2024-03-04T16:45:05.913" v="1784" actId="1076"/>
          <ac:picMkLst>
            <pc:docMk/>
            <pc:sldMk cId="3861953748" sldId="269"/>
            <ac:picMk id="6" creationId="{F5228F8C-DD8F-118C-E821-1D1853EEF2FA}"/>
          </ac:picMkLst>
        </pc:picChg>
      </pc:sldChg>
      <pc:sldChg chg="modSp mod">
        <pc:chgData name="Rupesh Vissa" userId="71bc4cc26d778a98" providerId="LiveId" clId="{A3692018-FF84-4B25-BBC8-7734DC228175}" dt="2024-03-20T01:16:54.217" v="3596" actId="207"/>
        <pc:sldMkLst>
          <pc:docMk/>
          <pc:sldMk cId="1302438539" sldId="270"/>
        </pc:sldMkLst>
        <pc:spChg chg="mod">
          <ac:chgData name="Rupesh Vissa" userId="71bc4cc26d778a98" providerId="LiveId" clId="{A3692018-FF84-4B25-BBC8-7734DC228175}" dt="2024-03-20T01:16:54.217" v="3596" actId="207"/>
          <ac:spMkLst>
            <pc:docMk/>
            <pc:sldMk cId="1302438539" sldId="270"/>
            <ac:spMk id="3" creationId="{7DD1F603-35CD-0FB3-41AA-A19414DD24F6}"/>
          </ac:spMkLst>
        </pc:spChg>
      </pc:sldChg>
      <pc:sldChg chg="modSp mod">
        <pc:chgData name="Rupesh Vissa" userId="71bc4cc26d778a98" providerId="LiveId" clId="{A3692018-FF84-4B25-BBC8-7734DC228175}" dt="2024-03-04T17:03:05.715" v="1800" actId="20577"/>
        <pc:sldMkLst>
          <pc:docMk/>
          <pc:sldMk cId="1688796903" sldId="271"/>
        </pc:sldMkLst>
        <pc:spChg chg="mod">
          <ac:chgData name="Rupesh Vissa" userId="71bc4cc26d778a98" providerId="LiveId" clId="{A3692018-FF84-4B25-BBC8-7734DC228175}" dt="2024-03-04T17:03:05.715" v="1800" actId="20577"/>
          <ac:spMkLst>
            <pc:docMk/>
            <pc:sldMk cId="1688796903" sldId="271"/>
            <ac:spMk id="3" creationId="{B0908C94-E3E2-5C75-FEB1-D44AB1C5DE91}"/>
          </ac:spMkLst>
        </pc:spChg>
      </pc:sldChg>
      <pc:sldChg chg="modSp del mod">
        <pc:chgData name="Rupesh Vissa" userId="71bc4cc26d778a98" providerId="LiveId" clId="{A3692018-FF84-4B25-BBC8-7734DC228175}" dt="2024-03-19T00:57:29.430" v="2639" actId="47"/>
        <pc:sldMkLst>
          <pc:docMk/>
          <pc:sldMk cId="3360116274" sldId="272"/>
        </pc:sldMkLst>
        <pc:spChg chg="mod">
          <ac:chgData name="Rupesh Vissa" userId="71bc4cc26d778a98" providerId="LiveId" clId="{A3692018-FF84-4B25-BBC8-7734DC228175}" dt="2024-03-19T00:56:09.302" v="2638" actId="207"/>
          <ac:spMkLst>
            <pc:docMk/>
            <pc:sldMk cId="3360116274" sldId="272"/>
            <ac:spMk id="3" creationId="{9D184795-811A-C13D-3730-C04999590C9E}"/>
          </ac:spMkLst>
        </pc:spChg>
      </pc:sldChg>
      <pc:sldChg chg="modSp mod">
        <pc:chgData name="Rupesh Vissa" userId="71bc4cc26d778a98" providerId="LiveId" clId="{A3692018-FF84-4B25-BBC8-7734DC228175}" dt="2024-03-05T00:25:15.197" v="1856" actId="207"/>
        <pc:sldMkLst>
          <pc:docMk/>
          <pc:sldMk cId="2943136201" sldId="273"/>
        </pc:sldMkLst>
        <pc:spChg chg="mod">
          <ac:chgData name="Rupesh Vissa" userId="71bc4cc26d778a98" providerId="LiveId" clId="{A3692018-FF84-4B25-BBC8-7734DC228175}" dt="2024-03-05T00:25:15.197" v="1856" actId="207"/>
          <ac:spMkLst>
            <pc:docMk/>
            <pc:sldMk cId="2943136201" sldId="273"/>
            <ac:spMk id="3" creationId="{169E55A1-EEE9-AAB5-6FF6-80F0CA58A3DA}"/>
          </ac:spMkLst>
        </pc:spChg>
      </pc:sldChg>
      <pc:sldChg chg="modSp mod">
        <pc:chgData name="Rupesh Vissa" userId="71bc4cc26d778a98" providerId="LiveId" clId="{A3692018-FF84-4B25-BBC8-7734DC228175}" dt="2024-03-19T14:50:47.192" v="2803" actId="207"/>
        <pc:sldMkLst>
          <pc:docMk/>
          <pc:sldMk cId="2114388864" sldId="275"/>
        </pc:sldMkLst>
        <pc:spChg chg="mod">
          <ac:chgData name="Rupesh Vissa" userId="71bc4cc26d778a98" providerId="LiveId" clId="{A3692018-FF84-4B25-BBC8-7734DC228175}" dt="2024-03-19T14:50:47.192" v="2803" actId="207"/>
          <ac:spMkLst>
            <pc:docMk/>
            <pc:sldMk cId="2114388864" sldId="275"/>
            <ac:spMk id="3" creationId="{819AFFC1-6AFF-A93B-316F-449219D8F2A5}"/>
          </ac:spMkLst>
        </pc:spChg>
      </pc:sldChg>
      <pc:sldChg chg="modSp mod">
        <pc:chgData name="Rupesh Vissa" userId="71bc4cc26d778a98" providerId="LiveId" clId="{A3692018-FF84-4B25-BBC8-7734DC228175}" dt="2024-03-19T01:20:45.629" v="2657" actId="20577"/>
        <pc:sldMkLst>
          <pc:docMk/>
          <pc:sldMk cId="129989312" sldId="276"/>
        </pc:sldMkLst>
        <pc:spChg chg="mod">
          <ac:chgData name="Rupesh Vissa" userId="71bc4cc26d778a98" providerId="LiveId" clId="{A3692018-FF84-4B25-BBC8-7734DC228175}" dt="2024-03-19T01:20:45.629" v="2657" actId="20577"/>
          <ac:spMkLst>
            <pc:docMk/>
            <pc:sldMk cId="129989312" sldId="276"/>
            <ac:spMk id="3" creationId="{CC74905D-5791-0FC5-0FAD-6619E8097F81}"/>
          </ac:spMkLst>
        </pc:spChg>
      </pc:sldChg>
      <pc:sldChg chg="modSp mod">
        <pc:chgData name="Rupesh Vissa" userId="71bc4cc26d778a98" providerId="LiveId" clId="{A3692018-FF84-4B25-BBC8-7734DC228175}" dt="2024-03-20T06:14:23.801" v="3597" actId="207"/>
        <pc:sldMkLst>
          <pc:docMk/>
          <pc:sldMk cId="3167917314" sldId="277"/>
        </pc:sldMkLst>
        <pc:spChg chg="mod">
          <ac:chgData name="Rupesh Vissa" userId="71bc4cc26d778a98" providerId="LiveId" clId="{A3692018-FF84-4B25-BBC8-7734DC228175}" dt="2024-03-20T06:14:23.801" v="3597" actId="207"/>
          <ac:spMkLst>
            <pc:docMk/>
            <pc:sldMk cId="3167917314" sldId="277"/>
            <ac:spMk id="3" creationId="{8BAF14FA-3DA3-B8BE-4F30-4C5CC208671F}"/>
          </ac:spMkLst>
        </pc:spChg>
      </pc:sldChg>
      <pc:sldChg chg="modSp mod">
        <pc:chgData name="Rupesh Vissa" userId="71bc4cc26d778a98" providerId="LiveId" clId="{A3692018-FF84-4B25-BBC8-7734DC228175}" dt="2024-03-19T01:25:02.941" v="2659" actId="20577"/>
        <pc:sldMkLst>
          <pc:docMk/>
          <pc:sldMk cId="1818026980" sldId="278"/>
        </pc:sldMkLst>
        <pc:spChg chg="mod">
          <ac:chgData name="Rupesh Vissa" userId="71bc4cc26d778a98" providerId="LiveId" clId="{A3692018-FF84-4B25-BBC8-7734DC228175}" dt="2024-03-19T01:25:02.941" v="2659" actId="20577"/>
          <ac:spMkLst>
            <pc:docMk/>
            <pc:sldMk cId="1818026980" sldId="278"/>
            <ac:spMk id="3" creationId="{4E2F2392-718F-E6AC-03FD-92F0178D3D12}"/>
          </ac:spMkLst>
        </pc:spChg>
      </pc:sldChg>
      <pc:sldChg chg="addSp delSp modSp mod">
        <pc:chgData name="Rupesh Vissa" userId="71bc4cc26d778a98" providerId="LiveId" clId="{A3692018-FF84-4B25-BBC8-7734DC228175}" dt="2024-03-05T01:19:33.226" v="2073" actId="14100"/>
        <pc:sldMkLst>
          <pc:docMk/>
          <pc:sldMk cId="1931967683" sldId="279"/>
        </pc:sldMkLst>
        <pc:spChg chg="del mod">
          <ac:chgData name="Rupesh Vissa" userId="71bc4cc26d778a98" providerId="LiveId" clId="{A3692018-FF84-4B25-BBC8-7734DC228175}" dt="2024-03-05T01:19:03.486" v="2067" actId="478"/>
          <ac:spMkLst>
            <pc:docMk/>
            <pc:sldMk cId="1931967683" sldId="279"/>
            <ac:spMk id="2" creationId="{012EC7AE-28BA-B233-FEC3-8ED48DEB570F}"/>
          </ac:spMkLst>
        </pc:spChg>
        <pc:spChg chg="mod">
          <ac:chgData name="Rupesh Vissa" userId="71bc4cc26d778a98" providerId="LiveId" clId="{A3692018-FF84-4B25-BBC8-7734DC228175}" dt="2024-03-05T01:18:29.850" v="2060" actId="1076"/>
          <ac:spMkLst>
            <pc:docMk/>
            <pc:sldMk cId="1931967683" sldId="279"/>
            <ac:spMk id="3" creationId="{B9A712A9-EF5E-A005-724D-5062DD50DFA1}"/>
          </ac:spMkLst>
        </pc:spChg>
        <pc:spChg chg="add mod">
          <ac:chgData name="Rupesh Vissa" userId="71bc4cc26d778a98" providerId="LiveId" clId="{A3692018-FF84-4B25-BBC8-7734DC228175}" dt="2024-03-05T01:19:19.132" v="2072" actId="403"/>
          <ac:spMkLst>
            <pc:docMk/>
            <pc:sldMk cId="1931967683" sldId="279"/>
            <ac:spMk id="7" creationId="{39EBD0FE-D208-3D03-8272-7ADF42032376}"/>
          </ac:spMkLst>
        </pc:spChg>
        <pc:picChg chg="mod">
          <ac:chgData name="Rupesh Vissa" userId="71bc4cc26d778a98" providerId="LiveId" clId="{A3692018-FF84-4B25-BBC8-7734DC228175}" dt="2024-03-05T01:18:35.174" v="2061" actId="14100"/>
          <ac:picMkLst>
            <pc:docMk/>
            <pc:sldMk cId="1931967683" sldId="279"/>
            <ac:picMk id="4" creationId="{FEF429FC-EE37-5DC4-D73C-C41BBD6715C4}"/>
          </ac:picMkLst>
        </pc:picChg>
        <pc:picChg chg="add mod">
          <ac:chgData name="Rupesh Vissa" userId="71bc4cc26d778a98" providerId="LiveId" clId="{A3692018-FF84-4B25-BBC8-7734DC228175}" dt="2024-03-05T01:19:33.226" v="2073" actId="14100"/>
          <ac:picMkLst>
            <pc:docMk/>
            <pc:sldMk cId="1931967683" sldId="279"/>
            <ac:picMk id="6" creationId="{03E2CC66-9BFA-4D16-8D16-2782B99BCCBA}"/>
          </ac:picMkLst>
        </pc:picChg>
      </pc:sldChg>
      <pc:sldChg chg="addSp modSp mod modNotesTx">
        <pc:chgData name="Rupesh Vissa" userId="71bc4cc26d778a98" providerId="LiveId" clId="{A3692018-FF84-4B25-BBC8-7734DC228175}" dt="2024-03-19T15:21:42.752" v="2830" actId="20577"/>
        <pc:sldMkLst>
          <pc:docMk/>
          <pc:sldMk cId="4141073328" sldId="280"/>
        </pc:sldMkLst>
        <pc:spChg chg="mod">
          <ac:chgData name="Rupesh Vissa" userId="71bc4cc26d778a98" providerId="LiveId" clId="{A3692018-FF84-4B25-BBC8-7734DC228175}" dt="2024-03-05T01:50:16.518" v="2078" actId="27636"/>
          <ac:spMkLst>
            <pc:docMk/>
            <pc:sldMk cId="4141073328" sldId="280"/>
            <ac:spMk id="3" creationId="{C90EECFF-2E36-2B68-BD03-C5E48ABB43E7}"/>
          </ac:spMkLst>
        </pc:spChg>
        <pc:picChg chg="add mod">
          <ac:chgData name="Rupesh Vissa" userId="71bc4cc26d778a98" providerId="LiveId" clId="{A3692018-FF84-4B25-BBC8-7734DC228175}" dt="2024-03-05T01:50:21.741" v="2079" actId="14100"/>
          <ac:picMkLst>
            <pc:docMk/>
            <pc:sldMk cId="4141073328" sldId="280"/>
            <ac:picMk id="6" creationId="{697B49B8-FBA6-66EB-3AB8-95DD77491212}"/>
          </ac:picMkLst>
        </pc:picChg>
        <pc:picChg chg="add mod">
          <ac:chgData name="Rupesh Vissa" userId="71bc4cc26d778a98" providerId="LiveId" clId="{A3692018-FF84-4B25-BBC8-7734DC228175}" dt="2024-03-19T01:28:01.810" v="2661" actId="14100"/>
          <ac:picMkLst>
            <pc:docMk/>
            <pc:sldMk cId="4141073328" sldId="280"/>
            <ac:picMk id="8" creationId="{B9494964-0203-59CD-B322-F160D050EA38}"/>
          </ac:picMkLst>
        </pc:picChg>
        <pc:cxnChg chg="add mod">
          <ac:chgData name="Rupesh Vissa" userId="71bc4cc26d778a98" providerId="LiveId" clId="{A3692018-FF84-4B25-BBC8-7734DC228175}" dt="2024-03-05T01:53:05.716" v="2085" actId="13822"/>
          <ac:cxnSpMkLst>
            <pc:docMk/>
            <pc:sldMk cId="4141073328" sldId="280"/>
            <ac:cxnSpMk id="10" creationId="{6661A7E0-F890-D805-DA06-ACD0D78DFF58}"/>
          </ac:cxnSpMkLst>
        </pc:cxnChg>
      </pc:sldChg>
      <pc:sldChg chg="modSp mod">
        <pc:chgData name="Rupesh Vissa" userId="71bc4cc26d778a98" providerId="LiveId" clId="{A3692018-FF84-4B25-BBC8-7734DC228175}" dt="2024-03-20T07:05:28.108" v="3630" actId="6549"/>
        <pc:sldMkLst>
          <pc:docMk/>
          <pc:sldMk cId="1410745947" sldId="282"/>
        </pc:sldMkLst>
        <pc:spChg chg="mod">
          <ac:chgData name="Rupesh Vissa" userId="71bc4cc26d778a98" providerId="LiveId" clId="{A3692018-FF84-4B25-BBC8-7734DC228175}" dt="2024-03-20T07:05:28.108" v="3630" actId="6549"/>
          <ac:spMkLst>
            <pc:docMk/>
            <pc:sldMk cId="1410745947" sldId="282"/>
            <ac:spMk id="3" creationId="{C329E713-8559-3514-02F4-AA2AE9AAF5BA}"/>
          </ac:spMkLst>
        </pc:spChg>
      </pc:sldChg>
      <pc:sldChg chg="modSp mod">
        <pc:chgData name="Rupesh Vissa" userId="71bc4cc26d778a98" providerId="LiveId" clId="{A3692018-FF84-4B25-BBC8-7734DC228175}" dt="2024-03-19T14:48:27.820" v="2802" actId="207"/>
        <pc:sldMkLst>
          <pc:docMk/>
          <pc:sldMk cId="2112544364" sldId="285"/>
        </pc:sldMkLst>
        <pc:spChg chg="mod">
          <ac:chgData name="Rupesh Vissa" userId="71bc4cc26d778a98" providerId="LiveId" clId="{A3692018-FF84-4B25-BBC8-7734DC228175}" dt="2024-03-19T14:48:27.820" v="2802" actId="207"/>
          <ac:spMkLst>
            <pc:docMk/>
            <pc:sldMk cId="2112544364" sldId="285"/>
            <ac:spMk id="3" creationId="{17917613-8C2F-5EF0-2706-08B05F85F431}"/>
          </ac:spMkLst>
        </pc:spChg>
      </pc:sldChg>
      <pc:sldChg chg="modSp mod">
        <pc:chgData name="Rupesh Vissa" userId="71bc4cc26d778a98" providerId="LiveId" clId="{A3692018-FF84-4B25-BBC8-7734DC228175}" dt="2024-03-19T15:38:03.143" v="3001" actId="20577"/>
        <pc:sldMkLst>
          <pc:docMk/>
          <pc:sldMk cId="494982529" sldId="287"/>
        </pc:sldMkLst>
        <pc:spChg chg="mod">
          <ac:chgData name="Rupesh Vissa" userId="71bc4cc26d778a98" providerId="LiveId" clId="{A3692018-FF84-4B25-BBC8-7734DC228175}" dt="2024-03-19T15:38:03.143" v="3001" actId="20577"/>
          <ac:spMkLst>
            <pc:docMk/>
            <pc:sldMk cId="494982529" sldId="287"/>
            <ac:spMk id="3" creationId="{247431F4-F78F-281C-1370-6C044814D004}"/>
          </ac:spMkLst>
        </pc:spChg>
      </pc:sldChg>
      <pc:sldChg chg="modSp mod">
        <pc:chgData name="Rupesh Vissa" userId="71bc4cc26d778a98" providerId="LiveId" clId="{A3692018-FF84-4B25-BBC8-7734DC228175}" dt="2024-03-19T01:36:31.033" v="2673" actId="1076"/>
        <pc:sldMkLst>
          <pc:docMk/>
          <pc:sldMk cId="3383357631" sldId="288"/>
        </pc:sldMkLst>
        <pc:spChg chg="mod">
          <ac:chgData name="Rupesh Vissa" userId="71bc4cc26d778a98" providerId="LiveId" clId="{A3692018-FF84-4B25-BBC8-7734DC228175}" dt="2024-03-19T01:36:31.033" v="2673" actId="1076"/>
          <ac:spMkLst>
            <pc:docMk/>
            <pc:sldMk cId="3383357631" sldId="288"/>
            <ac:spMk id="3" creationId="{8F150D07-735B-1641-9CE8-543DC1E7FB55}"/>
          </ac:spMkLst>
        </pc:spChg>
      </pc:sldChg>
      <pc:sldChg chg="addSp modSp new del mod">
        <pc:chgData name="Rupesh Vissa" userId="71bc4cc26d778a98" providerId="LiveId" clId="{A3692018-FF84-4B25-BBC8-7734DC228175}" dt="2024-03-03T10:52:59.337" v="615" actId="47"/>
        <pc:sldMkLst>
          <pc:docMk/>
          <pc:sldMk cId="2420856619" sldId="289"/>
        </pc:sldMkLst>
        <pc:picChg chg="add mod">
          <ac:chgData name="Rupesh Vissa" userId="71bc4cc26d778a98" providerId="LiveId" clId="{A3692018-FF84-4B25-BBC8-7734DC228175}" dt="2024-03-01T00:28:06.143" v="68" actId="1036"/>
          <ac:picMkLst>
            <pc:docMk/>
            <pc:sldMk cId="2420856619" sldId="289"/>
            <ac:picMk id="4" creationId="{C6CE985E-7112-44A3-A38A-8B78A9ED7004}"/>
          </ac:picMkLst>
        </pc:picChg>
      </pc:sldChg>
      <pc:sldChg chg="addSp modSp new del mod">
        <pc:chgData name="Rupesh Vissa" userId="71bc4cc26d778a98" providerId="LiveId" clId="{A3692018-FF84-4B25-BBC8-7734DC228175}" dt="2024-03-03T10:46:55.880" v="453" actId="47"/>
        <pc:sldMkLst>
          <pc:docMk/>
          <pc:sldMk cId="798338838" sldId="290"/>
        </pc:sldMkLst>
        <pc:picChg chg="add mod">
          <ac:chgData name="Rupesh Vissa" userId="71bc4cc26d778a98" providerId="LiveId" clId="{A3692018-FF84-4B25-BBC8-7734DC228175}" dt="2024-02-29T01:31:02.084" v="14" actId="1036"/>
          <ac:picMkLst>
            <pc:docMk/>
            <pc:sldMk cId="798338838" sldId="290"/>
            <ac:picMk id="3" creationId="{DA6F7BA6-71CE-C1FE-A00A-3B74D7117FE6}"/>
          </ac:picMkLst>
        </pc:picChg>
      </pc:sldChg>
      <pc:sldChg chg="addSp delSp modSp new mod">
        <pc:chgData name="Rupesh Vissa" userId="71bc4cc26d778a98" providerId="LiveId" clId="{A3692018-FF84-4B25-BBC8-7734DC228175}" dt="2024-03-03T10:52:34.098" v="614" actId="1035"/>
        <pc:sldMkLst>
          <pc:docMk/>
          <pc:sldMk cId="2753113181" sldId="291"/>
        </pc:sldMkLst>
        <pc:spChg chg="del">
          <ac:chgData name="Rupesh Vissa" userId="71bc4cc26d778a98" providerId="LiveId" clId="{A3692018-FF84-4B25-BBC8-7734DC228175}" dt="2024-03-03T01:24:58.305" v="154" actId="478"/>
          <ac:spMkLst>
            <pc:docMk/>
            <pc:sldMk cId="2753113181" sldId="291"/>
            <ac:spMk id="2" creationId="{0143906A-FC68-B4AD-05E7-202667DB3035}"/>
          </ac:spMkLst>
        </pc:spChg>
        <pc:spChg chg="add mod">
          <ac:chgData name="Rupesh Vissa" userId="71bc4cc26d778a98" providerId="LiveId" clId="{A3692018-FF84-4B25-BBC8-7734DC228175}" dt="2024-03-03T01:23:07.108" v="112" actId="14861"/>
          <ac:spMkLst>
            <pc:docMk/>
            <pc:sldMk cId="2753113181" sldId="291"/>
            <ac:spMk id="3" creationId="{B66322CE-1B4C-82BF-F071-78B496F3788D}"/>
          </ac:spMkLst>
        </pc:spChg>
        <pc:spChg chg="add mod">
          <ac:chgData name="Rupesh Vissa" userId="71bc4cc26d778a98" providerId="LiveId" clId="{A3692018-FF84-4B25-BBC8-7734DC228175}" dt="2024-03-03T10:51:05.451" v="595" actId="14100"/>
          <ac:spMkLst>
            <pc:docMk/>
            <pc:sldMk cId="2753113181" sldId="291"/>
            <ac:spMk id="4" creationId="{3300E91B-348D-9564-8FB9-D42274CCA506}"/>
          </ac:spMkLst>
        </pc:spChg>
        <pc:spChg chg="add mod">
          <ac:chgData name="Rupesh Vissa" userId="71bc4cc26d778a98" providerId="LiveId" clId="{A3692018-FF84-4B25-BBC8-7734DC228175}" dt="2024-03-03T10:33:39.312" v="400" actId="1076"/>
          <ac:spMkLst>
            <pc:docMk/>
            <pc:sldMk cId="2753113181" sldId="291"/>
            <ac:spMk id="5" creationId="{28B4D870-99D3-03EC-0CE6-4C3420C45BC9}"/>
          </ac:spMkLst>
        </pc:spChg>
        <pc:spChg chg="add mod">
          <ac:chgData name="Rupesh Vissa" userId="71bc4cc26d778a98" providerId="LiveId" clId="{A3692018-FF84-4B25-BBC8-7734DC228175}" dt="2024-03-03T10:51:15.346" v="597" actId="1076"/>
          <ac:spMkLst>
            <pc:docMk/>
            <pc:sldMk cId="2753113181" sldId="291"/>
            <ac:spMk id="6" creationId="{A4D87DE1-5B51-C038-4BC4-148849BD68ED}"/>
          </ac:spMkLst>
        </pc:spChg>
        <pc:spChg chg="add mod">
          <ac:chgData name="Rupesh Vissa" userId="71bc4cc26d778a98" providerId="LiveId" clId="{A3692018-FF84-4B25-BBC8-7734DC228175}" dt="2024-03-03T10:52:34.098" v="614" actId="1035"/>
          <ac:spMkLst>
            <pc:docMk/>
            <pc:sldMk cId="2753113181" sldId="291"/>
            <ac:spMk id="7" creationId="{D9F36F1F-B9D2-B5CE-8760-64C055E56B29}"/>
          </ac:spMkLst>
        </pc:spChg>
        <pc:spChg chg="add mod">
          <ac:chgData name="Rupesh Vissa" userId="71bc4cc26d778a98" providerId="LiveId" clId="{A3692018-FF84-4B25-BBC8-7734DC228175}" dt="2024-03-03T01:34:15.479" v="322" actId="1076"/>
          <ac:spMkLst>
            <pc:docMk/>
            <pc:sldMk cId="2753113181" sldId="291"/>
            <ac:spMk id="8" creationId="{FDD6424F-0DA4-0B14-6FEF-D9C2A64CCBC9}"/>
          </ac:spMkLst>
        </pc:spChg>
        <pc:spChg chg="add mod">
          <ac:chgData name="Rupesh Vissa" userId="71bc4cc26d778a98" providerId="LiveId" clId="{A3692018-FF84-4B25-BBC8-7734DC228175}" dt="2024-03-03T01:34:51.112" v="354" actId="122"/>
          <ac:spMkLst>
            <pc:docMk/>
            <pc:sldMk cId="2753113181" sldId="291"/>
            <ac:spMk id="9" creationId="{33C1764F-61F6-F8D9-F3E7-6C2B6C6BE070}"/>
          </ac:spMkLst>
        </pc:spChg>
        <pc:spChg chg="add mod">
          <ac:chgData name="Rupesh Vissa" userId="71bc4cc26d778a98" providerId="LiveId" clId="{A3692018-FF84-4B25-BBC8-7734DC228175}" dt="2024-03-03T01:36:53.297" v="391" actId="14861"/>
          <ac:spMkLst>
            <pc:docMk/>
            <pc:sldMk cId="2753113181" sldId="291"/>
            <ac:spMk id="16" creationId="{4EA7164B-AD80-BA09-3161-5BF38DAB971F}"/>
          </ac:spMkLst>
        </pc:spChg>
        <pc:cxnChg chg="add mod">
          <ac:chgData name="Rupesh Vissa" userId="71bc4cc26d778a98" providerId="LiveId" clId="{A3692018-FF84-4B25-BBC8-7734DC228175}" dt="2024-03-03T01:35:32.833" v="361" actId="14100"/>
          <ac:cxnSpMkLst>
            <pc:docMk/>
            <pc:sldMk cId="2753113181" sldId="291"/>
            <ac:cxnSpMk id="11" creationId="{7A20AAFE-2BAC-A248-F287-11A7A9EADF90}"/>
          </ac:cxnSpMkLst>
        </pc:cxnChg>
        <pc:cxnChg chg="add mod">
          <ac:chgData name="Rupesh Vissa" userId="71bc4cc26d778a98" providerId="LiveId" clId="{A3692018-FF84-4B25-BBC8-7734DC228175}" dt="2024-03-03T01:35:26.549" v="360" actId="13822"/>
          <ac:cxnSpMkLst>
            <pc:docMk/>
            <pc:sldMk cId="2753113181" sldId="291"/>
            <ac:cxnSpMk id="13" creationId="{D5A4523A-E2AD-B2E7-2211-E8BCD63B4648}"/>
          </ac:cxnSpMkLst>
        </pc:cxnChg>
        <pc:cxnChg chg="add mod">
          <ac:chgData name="Rupesh Vissa" userId="71bc4cc26d778a98" providerId="LiveId" clId="{A3692018-FF84-4B25-BBC8-7734DC228175}" dt="2024-03-03T10:33:00.462" v="397" actId="13822"/>
          <ac:cxnSpMkLst>
            <pc:docMk/>
            <pc:sldMk cId="2753113181" sldId="291"/>
            <ac:cxnSpMk id="18" creationId="{5D69793F-0135-6E3F-A038-64D349928983}"/>
          </ac:cxnSpMkLst>
        </pc:cxnChg>
        <pc:cxnChg chg="add mod">
          <ac:chgData name="Rupesh Vissa" userId="71bc4cc26d778a98" providerId="LiveId" clId="{A3692018-FF84-4B25-BBC8-7734DC228175}" dt="2024-03-03T10:33:22.029" v="399" actId="13822"/>
          <ac:cxnSpMkLst>
            <pc:docMk/>
            <pc:sldMk cId="2753113181" sldId="291"/>
            <ac:cxnSpMk id="20" creationId="{EB2B89F9-74D5-B318-88C8-FDE3385B3682}"/>
          </ac:cxnSpMkLst>
        </pc:cxnChg>
      </pc:sldChg>
      <pc:sldChg chg="addSp modSp new del mod">
        <pc:chgData name="Rupesh Vissa" userId="71bc4cc26d778a98" providerId="LiveId" clId="{A3692018-FF84-4B25-BBC8-7734DC228175}" dt="2024-03-19T13:00:51.236" v="2693" actId="47"/>
        <pc:sldMkLst>
          <pc:docMk/>
          <pc:sldMk cId="35455091" sldId="292"/>
        </pc:sldMkLst>
        <pc:spChg chg="mod">
          <ac:chgData name="Rupesh Vissa" userId="71bc4cc26d778a98" providerId="LiveId" clId="{A3692018-FF84-4B25-BBC8-7734DC228175}" dt="2024-03-03T11:01:14.062" v="688" actId="1076"/>
          <ac:spMkLst>
            <pc:docMk/>
            <pc:sldMk cId="35455091" sldId="292"/>
            <ac:spMk id="2" creationId="{48A2CBF7-3D8A-B637-AD18-25423C31F33D}"/>
          </ac:spMkLst>
        </pc:spChg>
        <pc:spChg chg="add mod">
          <ac:chgData name="Rupesh Vissa" userId="71bc4cc26d778a98" providerId="LiveId" clId="{A3692018-FF84-4B25-BBC8-7734DC228175}" dt="2024-03-03T11:01:08.819" v="687" actId="1076"/>
          <ac:spMkLst>
            <pc:docMk/>
            <pc:sldMk cId="35455091" sldId="292"/>
            <ac:spMk id="3" creationId="{9C7BE4EA-9FDD-1F55-440C-A0AB5CE59C27}"/>
          </ac:spMkLst>
        </pc:spChg>
        <pc:spChg chg="add mod">
          <ac:chgData name="Rupesh Vissa" userId="71bc4cc26d778a98" providerId="LiveId" clId="{A3692018-FF84-4B25-BBC8-7734DC228175}" dt="2024-03-03T14:36:25.926" v="929" actId="1076"/>
          <ac:spMkLst>
            <pc:docMk/>
            <pc:sldMk cId="35455091" sldId="292"/>
            <ac:spMk id="4" creationId="{7F9BE98B-C9A2-B6C8-D294-4B79073C4885}"/>
          </ac:spMkLst>
        </pc:spChg>
        <pc:spChg chg="add mod">
          <ac:chgData name="Rupesh Vissa" userId="71bc4cc26d778a98" providerId="LiveId" clId="{A3692018-FF84-4B25-BBC8-7734DC228175}" dt="2024-03-03T11:05:40.540" v="806" actId="1076"/>
          <ac:spMkLst>
            <pc:docMk/>
            <pc:sldMk cId="35455091" sldId="292"/>
            <ac:spMk id="5" creationId="{65FEA2A2-D13E-9274-62CE-9DE3D0AB8BFB}"/>
          </ac:spMkLst>
        </pc:spChg>
        <pc:spChg chg="add mod">
          <ac:chgData name="Rupesh Vissa" userId="71bc4cc26d778a98" providerId="LiveId" clId="{A3692018-FF84-4B25-BBC8-7734DC228175}" dt="2024-03-03T14:36:29.560" v="930" actId="1076"/>
          <ac:spMkLst>
            <pc:docMk/>
            <pc:sldMk cId="35455091" sldId="292"/>
            <ac:spMk id="6" creationId="{4C935B35-F05D-CE13-0EFA-E3F57F163CDC}"/>
          </ac:spMkLst>
        </pc:spChg>
        <pc:spChg chg="add mod">
          <ac:chgData name="Rupesh Vissa" userId="71bc4cc26d778a98" providerId="LiveId" clId="{A3692018-FF84-4B25-BBC8-7734DC228175}" dt="2024-03-03T14:39:20.901" v="945" actId="113"/>
          <ac:spMkLst>
            <pc:docMk/>
            <pc:sldMk cId="35455091" sldId="292"/>
            <ac:spMk id="7" creationId="{7955A452-D809-38EA-0FD0-FAF73450806F}"/>
          </ac:spMkLst>
        </pc:spChg>
        <pc:spChg chg="add mod">
          <ac:chgData name="Rupesh Vissa" userId="71bc4cc26d778a98" providerId="LiveId" clId="{A3692018-FF84-4B25-BBC8-7734DC228175}" dt="2024-03-03T14:35:43.323" v="895" actId="113"/>
          <ac:spMkLst>
            <pc:docMk/>
            <pc:sldMk cId="35455091" sldId="292"/>
            <ac:spMk id="8" creationId="{5EE2CB8D-9628-BDDC-5232-A38B2ADC52DB}"/>
          </ac:spMkLst>
        </pc:spChg>
        <pc:spChg chg="add mod">
          <ac:chgData name="Rupesh Vissa" userId="71bc4cc26d778a98" providerId="LiveId" clId="{A3692018-FF84-4B25-BBC8-7734DC228175}" dt="2024-03-03T14:36:22.528" v="928" actId="1076"/>
          <ac:spMkLst>
            <pc:docMk/>
            <pc:sldMk cId="35455091" sldId="292"/>
            <ac:spMk id="9" creationId="{464C00C4-4DFB-9075-9FE0-B3A613578787}"/>
          </ac:spMkLst>
        </pc:spChg>
        <pc:picChg chg="add mod">
          <ac:chgData name="Rupesh Vissa" userId="71bc4cc26d778a98" providerId="LiveId" clId="{A3692018-FF84-4B25-BBC8-7734DC228175}" dt="2024-03-04T01:44:07.180" v="1519" actId="14100"/>
          <ac:picMkLst>
            <pc:docMk/>
            <pc:sldMk cId="35455091" sldId="292"/>
            <ac:picMk id="21" creationId="{B6E2AF6F-686F-0311-7A1A-49C70FD35708}"/>
          </ac:picMkLst>
        </pc:picChg>
        <pc:cxnChg chg="add mod">
          <ac:chgData name="Rupesh Vissa" userId="71bc4cc26d778a98" providerId="LiveId" clId="{A3692018-FF84-4B25-BBC8-7734DC228175}" dt="2024-03-03T14:36:51.946" v="933" actId="208"/>
          <ac:cxnSpMkLst>
            <pc:docMk/>
            <pc:sldMk cId="35455091" sldId="292"/>
            <ac:cxnSpMk id="11" creationId="{C211454D-42E6-E2A4-5513-443012D63675}"/>
          </ac:cxnSpMkLst>
        </pc:cxnChg>
        <pc:cxnChg chg="add mod">
          <ac:chgData name="Rupesh Vissa" userId="71bc4cc26d778a98" providerId="LiveId" clId="{A3692018-FF84-4B25-BBC8-7734DC228175}" dt="2024-03-03T14:37:07.193" v="936" actId="208"/>
          <ac:cxnSpMkLst>
            <pc:docMk/>
            <pc:sldMk cId="35455091" sldId="292"/>
            <ac:cxnSpMk id="13" creationId="{232CAD26-3F07-F667-1E96-DC3AF47AF16B}"/>
          </ac:cxnSpMkLst>
        </pc:cxnChg>
        <pc:cxnChg chg="add mod">
          <ac:chgData name="Rupesh Vissa" userId="71bc4cc26d778a98" providerId="LiveId" clId="{A3692018-FF84-4B25-BBC8-7734DC228175}" dt="2024-03-03T14:37:20.341" v="938" actId="1076"/>
          <ac:cxnSpMkLst>
            <pc:docMk/>
            <pc:sldMk cId="35455091" sldId="292"/>
            <ac:cxnSpMk id="14" creationId="{0526AEA2-44F1-68B5-EBDF-D3100D45781C}"/>
          </ac:cxnSpMkLst>
        </pc:cxnChg>
        <pc:cxnChg chg="add mod">
          <ac:chgData name="Rupesh Vissa" userId="71bc4cc26d778a98" providerId="LiveId" clId="{A3692018-FF84-4B25-BBC8-7734DC228175}" dt="2024-03-03T14:39:04.967" v="941" actId="13822"/>
          <ac:cxnSpMkLst>
            <pc:docMk/>
            <pc:sldMk cId="35455091" sldId="292"/>
            <ac:cxnSpMk id="15" creationId="{E21CC419-9647-99DD-C7C5-B2C2ED593E24}"/>
          </ac:cxnSpMkLst>
        </pc:cxnChg>
        <pc:cxnChg chg="add mod">
          <ac:chgData name="Rupesh Vissa" userId="71bc4cc26d778a98" providerId="LiveId" clId="{A3692018-FF84-4B25-BBC8-7734DC228175}" dt="2024-03-03T14:39:11.033" v="943" actId="1076"/>
          <ac:cxnSpMkLst>
            <pc:docMk/>
            <pc:sldMk cId="35455091" sldId="292"/>
            <ac:cxnSpMk id="16" creationId="{21829589-EEE4-F0E6-2600-6328410955DF}"/>
          </ac:cxnSpMkLst>
        </pc:cxnChg>
        <pc:cxnChg chg="add mod">
          <ac:chgData name="Rupesh Vissa" userId="71bc4cc26d778a98" providerId="LiveId" clId="{A3692018-FF84-4B25-BBC8-7734DC228175}" dt="2024-03-03T14:39:32.142" v="947" actId="13822"/>
          <ac:cxnSpMkLst>
            <pc:docMk/>
            <pc:sldMk cId="35455091" sldId="292"/>
            <ac:cxnSpMk id="18" creationId="{8ECBCFC7-373B-BC60-DA40-7CBC44A1E051}"/>
          </ac:cxnSpMkLst>
        </pc:cxnChg>
        <pc:cxnChg chg="add mod">
          <ac:chgData name="Rupesh Vissa" userId="71bc4cc26d778a98" providerId="LiveId" clId="{A3692018-FF84-4B25-BBC8-7734DC228175}" dt="2024-03-03T14:39:45.353" v="949" actId="13822"/>
          <ac:cxnSpMkLst>
            <pc:docMk/>
            <pc:sldMk cId="35455091" sldId="292"/>
            <ac:cxnSpMk id="20" creationId="{C6AB130F-9FE8-CF66-4C50-790EA4F15BEB}"/>
          </ac:cxnSpMkLst>
        </pc:cxnChg>
      </pc:sldChg>
      <pc:sldChg chg="addSp delSp modSp new mod modNotesTx">
        <pc:chgData name="Rupesh Vissa" userId="71bc4cc26d778a98" providerId="LiveId" clId="{A3692018-FF84-4B25-BBC8-7734DC228175}" dt="2024-03-18T15:10:36.629" v="2613" actId="1035"/>
        <pc:sldMkLst>
          <pc:docMk/>
          <pc:sldMk cId="1999906363" sldId="293"/>
        </pc:sldMkLst>
        <pc:spChg chg="mod">
          <ac:chgData name="Rupesh Vissa" userId="71bc4cc26d778a98" providerId="LiveId" clId="{A3692018-FF84-4B25-BBC8-7734DC228175}" dt="2024-03-18T15:10:23.673" v="2602" actId="27636"/>
          <ac:spMkLst>
            <pc:docMk/>
            <pc:sldMk cId="1999906363" sldId="293"/>
            <ac:spMk id="2" creationId="{AC8F6A11-F5A1-ADEC-BC8E-3D13C2701DFF}"/>
          </ac:spMkLst>
        </pc:spChg>
        <pc:spChg chg="add mod">
          <ac:chgData name="Rupesh Vissa" userId="71bc4cc26d778a98" providerId="LiveId" clId="{A3692018-FF84-4B25-BBC8-7734DC228175}" dt="2024-03-18T15:10:36.629" v="2613" actId="1035"/>
          <ac:spMkLst>
            <pc:docMk/>
            <pc:sldMk cId="1999906363" sldId="293"/>
            <ac:spMk id="3" creationId="{8C4B9A91-BFA2-2DC2-CAE9-13CC0D154C2A}"/>
          </ac:spMkLst>
        </pc:spChg>
        <pc:spChg chg="add mod">
          <ac:chgData name="Rupesh Vissa" userId="71bc4cc26d778a98" providerId="LiveId" clId="{A3692018-FF84-4B25-BBC8-7734DC228175}" dt="2024-03-03T16:31:29.384" v="1350" actId="20577"/>
          <ac:spMkLst>
            <pc:docMk/>
            <pc:sldMk cId="1999906363" sldId="293"/>
            <ac:spMk id="8" creationId="{E7BDD8EF-8B6D-A563-EA6D-F10F8FDD88DB}"/>
          </ac:spMkLst>
        </pc:spChg>
        <pc:spChg chg="add mod">
          <ac:chgData name="Rupesh Vissa" userId="71bc4cc26d778a98" providerId="LiveId" clId="{A3692018-FF84-4B25-BBC8-7734DC228175}" dt="2024-03-04T01:39:31.749" v="1493" actId="403"/>
          <ac:spMkLst>
            <pc:docMk/>
            <pc:sldMk cId="1999906363" sldId="293"/>
            <ac:spMk id="9" creationId="{E8C04C4B-4067-7897-A22F-A68C457FA7A9}"/>
          </ac:spMkLst>
        </pc:spChg>
        <pc:spChg chg="add mod">
          <ac:chgData name="Rupesh Vissa" userId="71bc4cc26d778a98" providerId="LiveId" clId="{A3692018-FF84-4B25-BBC8-7734DC228175}" dt="2024-03-04T01:39:41.792" v="1496" actId="403"/>
          <ac:spMkLst>
            <pc:docMk/>
            <pc:sldMk cId="1999906363" sldId="293"/>
            <ac:spMk id="15" creationId="{7E931362-5CD8-DE1E-FA0D-2A76F08F2231}"/>
          </ac:spMkLst>
        </pc:spChg>
        <pc:spChg chg="add mod">
          <ac:chgData name="Rupesh Vissa" userId="71bc4cc26d778a98" providerId="LiveId" clId="{A3692018-FF84-4B25-BBC8-7734DC228175}" dt="2024-03-04T01:41:33.139" v="1514" actId="20577"/>
          <ac:spMkLst>
            <pc:docMk/>
            <pc:sldMk cId="1999906363" sldId="293"/>
            <ac:spMk id="16" creationId="{DC25B366-6F23-5585-6B3B-5FC91B91EF62}"/>
          </ac:spMkLst>
        </pc:spChg>
        <pc:spChg chg="add mod">
          <ac:chgData name="Rupesh Vissa" userId="71bc4cc26d778a98" providerId="LiveId" clId="{A3692018-FF84-4B25-BBC8-7734DC228175}" dt="2024-03-04T01:39:11.122" v="1489" actId="403"/>
          <ac:spMkLst>
            <pc:docMk/>
            <pc:sldMk cId="1999906363" sldId="293"/>
            <ac:spMk id="19" creationId="{F45E441A-C53B-0E72-4207-C03C8A7E530A}"/>
          </ac:spMkLst>
        </pc:spChg>
        <pc:spChg chg="add mod">
          <ac:chgData name="Rupesh Vissa" userId="71bc4cc26d778a98" providerId="LiveId" clId="{A3692018-FF84-4B25-BBC8-7734DC228175}" dt="2024-03-04T01:39:20.986" v="1490" actId="1076"/>
          <ac:spMkLst>
            <pc:docMk/>
            <pc:sldMk cId="1999906363" sldId="293"/>
            <ac:spMk id="22" creationId="{83818E41-D648-94EA-9F2B-8CDA2E4460F1}"/>
          </ac:spMkLst>
        </pc:spChg>
        <pc:spChg chg="add mod">
          <ac:chgData name="Rupesh Vissa" userId="71bc4cc26d778a98" providerId="LiveId" clId="{A3692018-FF84-4B25-BBC8-7734DC228175}" dt="2024-03-04T01:37:26.632" v="1455" actId="1076"/>
          <ac:spMkLst>
            <pc:docMk/>
            <pc:sldMk cId="1999906363" sldId="293"/>
            <ac:spMk id="25" creationId="{914919C9-5EA3-C8DC-8F6D-230A3443ABCC}"/>
          </ac:spMkLst>
        </pc:spChg>
        <pc:picChg chg="add del mod modCrop">
          <ac:chgData name="Rupesh Vissa" userId="71bc4cc26d778a98" providerId="LiveId" clId="{A3692018-FF84-4B25-BBC8-7734DC228175}" dt="2024-03-03T16:25:37.869" v="1299" actId="478"/>
          <ac:picMkLst>
            <pc:docMk/>
            <pc:sldMk cId="1999906363" sldId="293"/>
            <ac:picMk id="5" creationId="{9FF111BC-F048-099B-35F7-5381F6E0F66A}"/>
          </ac:picMkLst>
        </pc:picChg>
        <pc:picChg chg="add mod modCrop">
          <ac:chgData name="Rupesh Vissa" userId="71bc4cc26d778a98" providerId="LiveId" clId="{A3692018-FF84-4B25-BBC8-7734DC228175}" dt="2024-03-03T16:24:40.343" v="1288" actId="1076"/>
          <ac:picMkLst>
            <pc:docMk/>
            <pc:sldMk cId="1999906363" sldId="293"/>
            <ac:picMk id="7" creationId="{87EE72B4-D7EA-397B-B721-0D55FDCC132D}"/>
          </ac:picMkLst>
        </pc:picChg>
        <pc:picChg chg="add del mod">
          <ac:chgData name="Rupesh Vissa" userId="71bc4cc26d778a98" providerId="LiveId" clId="{A3692018-FF84-4B25-BBC8-7734DC228175}" dt="2024-03-04T01:31:49.949" v="1433" actId="478"/>
          <ac:picMkLst>
            <pc:docMk/>
            <pc:sldMk cId="1999906363" sldId="293"/>
            <ac:picMk id="10" creationId="{4714B914-FBDB-CE72-3E47-426FBB423DB0}"/>
          </ac:picMkLst>
        </pc:picChg>
        <pc:picChg chg="add del mod">
          <ac:chgData name="Rupesh Vissa" userId="71bc4cc26d778a98" providerId="LiveId" clId="{A3692018-FF84-4B25-BBC8-7734DC228175}" dt="2024-03-03T16:31:59.749" v="1373" actId="478"/>
          <ac:picMkLst>
            <pc:docMk/>
            <pc:sldMk cId="1999906363" sldId="293"/>
            <ac:picMk id="11" creationId="{639B4AA4-1FE8-CF46-E79F-5D3AE81CF72F}"/>
          </ac:picMkLst>
        </pc:picChg>
        <pc:picChg chg="add del mod">
          <ac:chgData name="Rupesh Vissa" userId="71bc4cc26d778a98" providerId="LiveId" clId="{A3692018-FF84-4B25-BBC8-7734DC228175}" dt="2024-03-03T16:31:02.755" v="1328" actId="478"/>
          <ac:picMkLst>
            <pc:docMk/>
            <pc:sldMk cId="1999906363" sldId="293"/>
            <ac:picMk id="12" creationId="{46232CA3-0FCF-E831-CB50-18B31ACE3E0E}"/>
          </ac:picMkLst>
        </pc:picChg>
        <pc:picChg chg="add mod modCrop">
          <ac:chgData name="Rupesh Vissa" userId="71bc4cc26d778a98" providerId="LiveId" clId="{A3692018-FF84-4B25-BBC8-7734DC228175}" dt="2024-03-04T01:31:06.408" v="1427" actId="1076"/>
          <ac:picMkLst>
            <pc:docMk/>
            <pc:sldMk cId="1999906363" sldId="293"/>
            <ac:picMk id="13" creationId="{659FC7B1-C69B-87B4-40A2-7B825ECCCB34}"/>
          </ac:picMkLst>
        </pc:picChg>
        <pc:picChg chg="add mod modCrop">
          <ac:chgData name="Rupesh Vissa" userId="71bc4cc26d778a98" providerId="LiveId" clId="{A3692018-FF84-4B25-BBC8-7734DC228175}" dt="2024-03-04T01:31:01.635" v="1426" actId="1076"/>
          <ac:picMkLst>
            <pc:docMk/>
            <pc:sldMk cId="1999906363" sldId="293"/>
            <ac:picMk id="14" creationId="{19D2FDEA-75C0-B6A7-336A-34442C9EF78E}"/>
          </ac:picMkLst>
        </pc:picChg>
        <pc:picChg chg="add mod modCrop">
          <ac:chgData name="Rupesh Vissa" userId="71bc4cc26d778a98" providerId="LiveId" clId="{A3692018-FF84-4B25-BBC8-7734DC228175}" dt="2024-03-04T01:30:34.308" v="1422" actId="1076"/>
          <ac:picMkLst>
            <pc:docMk/>
            <pc:sldMk cId="1999906363" sldId="293"/>
            <ac:picMk id="17" creationId="{7AD336A5-EF3A-0294-5465-08125AB49219}"/>
          </ac:picMkLst>
        </pc:picChg>
        <pc:picChg chg="add mod">
          <ac:chgData name="Rupesh Vissa" userId="71bc4cc26d778a98" providerId="LiveId" clId="{A3692018-FF84-4B25-BBC8-7734DC228175}" dt="2024-03-04T01:30:31.202" v="1421" actId="1076"/>
          <ac:picMkLst>
            <pc:docMk/>
            <pc:sldMk cId="1999906363" sldId="293"/>
            <ac:picMk id="18" creationId="{CD139296-903E-D4E7-0132-796C83AD7BD8}"/>
          </ac:picMkLst>
        </pc:picChg>
        <pc:picChg chg="add mod">
          <ac:chgData name="Rupesh Vissa" userId="71bc4cc26d778a98" providerId="LiveId" clId="{A3692018-FF84-4B25-BBC8-7734DC228175}" dt="2024-03-04T01:38:27.329" v="1479" actId="1035"/>
          <ac:picMkLst>
            <pc:docMk/>
            <pc:sldMk cId="1999906363" sldId="293"/>
            <ac:picMk id="20" creationId="{F9B030C1-8DE2-58A8-FF5F-1FBBCEC40ED2}"/>
          </ac:picMkLst>
        </pc:picChg>
        <pc:picChg chg="add mod">
          <ac:chgData name="Rupesh Vissa" userId="71bc4cc26d778a98" providerId="LiveId" clId="{A3692018-FF84-4B25-BBC8-7734DC228175}" dt="2024-03-04T01:31:15.003" v="1429" actId="1076"/>
          <ac:picMkLst>
            <pc:docMk/>
            <pc:sldMk cId="1999906363" sldId="293"/>
            <ac:picMk id="21" creationId="{044BF2A9-9BE7-E905-DC3A-25EE7B378AB7}"/>
          </ac:picMkLst>
        </pc:picChg>
        <pc:picChg chg="add mod">
          <ac:chgData name="Rupesh Vissa" userId="71bc4cc26d778a98" providerId="LiveId" clId="{A3692018-FF84-4B25-BBC8-7734DC228175}" dt="2024-03-04T01:32:10.086" v="1437" actId="1076"/>
          <ac:picMkLst>
            <pc:docMk/>
            <pc:sldMk cId="1999906363" sldId="293"/>
            <ac:picMk id="23" creationId="{BFDCCF11-6BD1-36B3-F52C-8D576E1EFB11}"/>
          </ac:picMkLst>
        </pc:picChg>
        <pc:picChg chg="add mod">
          <ac:chgData name="Rupesh Vissa" userId="71bc4cc26d778a98" providerId="LiveId" clId="{A3692018-FF84-4B25-BBC8-7734DC228175}" dt="2024-03-04T01:32:04.999" v="1436" actId="1076"/>
          <ac:picMkLst>
            <pc:docMk/>
            <pc:sldMk cId="1999906363" sldId="293"/>
            <ac:picMk id="24" creationId="{4927D257-5E8F-B2E0-C60D-26A33CA5D762}"/>
          </ac:picMkLst>
        </pc:picChg>
        <pc:picChg chg="add mod">
          <ac:chgData name="Rupesh Vissa" userId="71bc4cc26d778a98" providerId="LiveId" clId="{A3692018-FF84-4B25-BBC8-7734DC228175}" dt="2024-03-04T01:43:56.392" v="1517" actId="14100"/>
          <ac:picMkLst>
            <pc:docMk/>
            <pc:sldMk cId="1999906363" sldId="293"/>
            <ac:picMk id="34" creationId="{C213264C-F3ED-7ED4-FB9E-1AB479663A81}"/>
          </ac:picMkLst>
        </pc:picChg>
        <pc:cxnChg chg="add mod">
          <ac:chgData name="Rupesh Vissa" userId="71bc4cc26d778a98" providerId="LiveId" clId="{A3692018-FF84-4B25-BBC8-7734DC228175}" dt="2024-03-04T01:37:40.637" v="1457" actId="13822"/>
          <ac:cxnSpMkLst>
            <pc:docMk/>
            <pc:sldMk cId="1999906363" sldId="293"/>
            <ac:cxnSpMk id="27" creationId="{981F6519-E230-AE56-8D3B-5C00BD79ACE7}"/>
          </ac:cxnSpMkLst>
        </pc:cxnChg>
        <pc:cxnChg chg="add mod">
          <ac:chgData name="Rupesh Vissa" userId="71bc4cc26d778a98" providerId="LiveId" clId="{A3692018-FF84-4B25-BBC8-7734DC228175}" dt="2024-03-04T01:37:56.524" v="1459" actId="13822"/>
          <ac:cxnSpMkLst>
            <pc:docMk/>
            <pc:sldMk cId="1999906363" sldId="293"/>
            <ac:cxnSpMk id="29" creationId="{02E68B9F-ECF1-342F-8266-BB35E6C1A86F}"/>
          </ac:cxnSpMkLst>
        </pc:cxnChg>
        <pc:cxnChg chg="add mod">
          <ac:chgData name="Rupesh Vissa" userId="71bc4cc26d778a98" providerId="LiveId" clId="{A3692018-FF84-4B25-BBC8-7734DC228175}" dt="2024-03-04T01:38:11.957" v="1471" actId="1037"/>
          <ac:cxnSpMkLst>
            <pc:docMk/>
            <pc:sldMk cId="1999906363" sldId="293"/>
            <ac:cxnSpMk id="31" creationId="{E1AFBFB9-FE81-A68F-10AA-D27079BC9332}"/>
          </ac:cxnSpMkLst>
        </pc:cxnChg>
        <pc:cxnChg chg="add mod">
          <ac:chgData name="Rupesh Vissa" userId="71bc4cc26d778a98" providerId="LiveId" clId="{A3692018-FF84-4B25-BBC8-7734DC228175}" dt="2024-03-04T01:41:29.277" v="1513" actId="1035"/>
          <ac:cxnSpMkLst>
            <pc:docMk/>
            <pc:sldMk cId="1999906363" sldId="293"/>
            <ac:cxnSpMk id="32" creationId="{ED8B0D65-8C0F-03DD-7307-989978091CE4}"/>
          </ac:cxnSpMkLst>
        </pc:cxnChg>
        <pc:cxnChg chg="add mod">
          <ac:chgData name="Rupesh Vissa" userId="71bc4cc26d778a98" providerId="LiveId" clId="{A3692018-FF84-4B25-BBC8-7734DC228175}" dt="2024-03-04T01:38:24.212" v="1475" actId="1076"/>
          <ac:cxnSpMkLst>
            <pc:docMk/>
            <pc:sldMk cId="1999906363" sldId="293"/>
            <ac:cxnSpMk id="33" creationId="{85FB06D3-A12F-92F0-12EB-30D661DDC3F9}"/>
          </ac:cxnSpMkLst>
        </pc:cxnChg>
      </pc:sldChg>
      <pc:sldChg chg="addSp modSp new mod">
        <pc:chgData name="Rupesh Vissa" userId="71bc4cc26d778a98" providerId="LiveId" clId="{A3692018-FF84-4B25-BBC8-7734DC228175}" dt="2024-03-04T02:10:43.929" v="1581" actId="1076"/>
        <pc:sldMkLst>
          <pc:docMk/>
          <pc:sldMk cId="3742659368" sldId="294"/>
        </pc:sldMkLst>
        <pc:spChg chg="mod">
          <ac:chgData name="Rupesh Vissa" userId="71bc4cc26d778a98" providerId="LiveId" clId="{A3692018-FF84-4B25-BBC8-7734DC228175}" dt="2024-03-04T02:10:43.929" v="1581" actId="1076"/>
          <ac:spMkLst>
            <pc:docMk/>
            <pc:sldMk cId="3742659368" sldId="294"/>
            <ac:spMk id="2" creationId="{503825E6-C0E9-FDC8-644C-7BFE0C2E2615}"/>
          </ac:spMkLst>
        </pc:spChg>
        <pc:picChg chg="add mod modCrop">
          <ac:chgData name="Rupesh Vissa" userId="71bc4cc26d778a98" providerId="LiveId" clId="{A3692018-FF84-4B25-BBC8-7734DC228175}" dt="2024-03-04T02:10:06.537" v="1568" actId="14100"/>
          <ac:picMkLst>
            <pc:docMk/>
            <pc:sldMk cId="3742659368" sldId="294"/>
            <ac:picMk id="4" creationId="{9DB998B8-624B-E844-9DD2-ED12BFBEF136}"/>
          </ac:picMkLst>
        </pc:picChg>
      </pc:sldChg>
      <pc:sldChg chg="addSp delSp modSp new mod">
        <pc:chgData name="Rupesh Vissa" userId="71bc4cc26d778a98" providerId="LiveId" clId="{A3692018-FF84-4B25-BBC8-7734DC228175}" dt="2024-03-04T16:37:58.349" v="1778" actId="1076"/>
        <pc:sldMkLst>
          <pc:docMk/>
          <pc:sldMk cId="2414522696" sldId="295"/>
        </pc:sldMkLst>
        <pc:spChg chg="del">
          <ac:chgData name="Rupesh Vissa" userId="71bc4cc26d778a98" providerId="LiveId" clId="{A3692018-FF84-4B25-BBC8-7734DC228175}" dt="2024-03-04T02:11:45.865" v="1585"/>
          <ac:spMkLst>
            <pc:docMk/>
            <pc:sldMk cId="2414522696" sldId="295"/>
            <ac:spMk id="2" creationId="{35F30E65-3DBC-2098-B2D9-746332141844}"/>
          </ac:spMkLst>
        </pc:spChg>
        <pc:spChg chg="add mod">
          <ac:chgData name="Rupesh Vissa" userId="71bc4cc26d778a98" providerId="LiveId" clId="{A3692018-FF84-4B25-BBC8-7734DC228175}" dt="2024-03-04T02:11:49.156" v="1586" actId="1076"/>
          <ac:spMkLst>
            <pc:docMk/>
            <pc:sldMk cId="2414522696" sldId="295"/>
            <ac:spMk id="5" creationId="{52529023-A7F7-668A-7195-C14498B26250}"/>
          </ac:spMkLst>
        </pc:spChg>
        <pc:spChg chg="add mod">
          <ac:chgData name="Rupesh Vissa" userId="71bc4cc26d778a98" providerId="LiveId" clId="{A3692018-FF84-4B25-BBC8-7734DC228175}" dt="2024-03-04T02:12:31.403" v="1634" actId="207"/>
          <ac:spMkLst>
            <pc:docMk/>
            <pc:sldMk cId="2414522696" sldId="295"/>
            <ac:spMk id="6" creationId="{C5154C2D-583F-92A8-313F-9AB0EE74D731}"/>
          </ac:spMkLst>
        </pc:spChg>
        <pc:spChg chg="add mod">
          <ac:chgData name="Rupesh Vissa" userId="71bc4cc26d778a98" providerId="LiveId" clId="{A3692018-FF84-4B25-BBC8-7734DC228175}" dt="2024-03-04T16:36:36.739" v="1764" actId="1076"/>
          <ac:spMkLst>
            <pc:docMk/>
            <pc:sldMk cId="2414522696" sldId="295"/>
            <ac:spMk id="7" creationId="{32B5B477-6A11-247F-B9A5-BFD700624121}"/>
          </ac:spMkLst>
        </pc:spChg>
        <pc:spChg chg="add mod">
          <ac:chgData name="Rupesh Vissa" userId="71bc4cc26d778a98" providerId="LiveId" clId="{A3692018-FF84-4B25-BBC8-7734DC228175}" dt="2024-03-04T16:37:47.025" v="1776" actId="1076"/>
          <ac:spMkLst>
            <pc:docMk/>
            <pc:sldMk cId="2414522696" sldId="295"/>
            <ac:spMk id="8" creationId="{C137F49A-ED12-99A3-F7F8-7AE2908C4AE9}"/>
          </ac:spMkLst>
        </pc:spChg>
        <pc:spChg chg="add mod">
          <ac:chgData name="Rupesh Vissa" userId="71bc4cc26d778a98" providerId="LiveId" clId="{A3692018-FF84-4B25-BBC8-7734DC228175}" dt="2024-03-04T16:37:52.417" v="1777" actId="1076"/>
          <ac:spMkLst>
            <pc:docMk/>
            <pc:sldMk cId="2414522696" sldId="295"/>
            <ac:spMk id="9" creationId="{3E1F5A55-A44C-EC68-F316-5F278557348B}"/>
          </ac:spMkLst>
        </pc:spChg>
        <pc:spChg chg="add mod">
          <ac:chgData name="Rupesh Vissa" userId="71bc4cc26d778a98" providerId="LiveId" clId="{A3692018-FF84-4B25-BBC8-7734DC228175}" dt="2024-03-04T16:37:37.405" v="1774" actId="1076"/>
          <ac:spMkLst>
            <pc:docMk/>
            <pc:sldMk cId="2414522696" sldId="295"/>
            <ac:spMk id="10" creationId="{B37BB47D-419B-34FF-65E2-B34B40018AC0}"/>
          </ac:spMkLst>
        </pc:spChg>
        <pc:spChg chg="add mod">
          <ac:chgData name="Rupesh Vissa" userId="71bc4cc26d778a98" providerId="LiveId" clId="{A3692018-FF84-4B25-BBC8-7734DC228175}" dt="2024-03-04T16:37:58.349" v="1778" actId="1076"/>
          <ac:spMkLst>
            <pc:docMk/>
            <pc:sldMk cId="2414522696" sldId="295"/>
            <ac:spMk id="11" creationId="{9E426129-36D0-D6B8-6BEB-DCBA30252AC5}"/>
          </ac:spMkLst>
        </pc:spChg>
        <pc:spChg chg="add">
          <ac:chgData name="Rupesh Vissa" userId="71bc4cc26d778a98" providerId="LiveId" clId="{A3692018-FF84-4B25-BBC8-7734DC228175}" dt="2024-03-04T16:37:28.681" v="1772" actId="11529"/>
          <ac:spMkLst>
            <pc:docMk/>
            <pc:sldMk cId="2414522696" sldId="295"/>
            <ac:spMk id="14" creationId="{26F9EE5C-1672-3B14-A887-0AD0D3BB73F4}"/>
          </ac:spMkLst>
        </pc:spChg>
        <pc:picChg chg="add mod modCrop">
          <ac:chgData name="Rupesh Vissa" userId="71bc4cc26d778a98" providerId="LiveId" clId="{A3692018-FF84-4B25-BBC8-7734DC228175}" dt="2024-03-04T16:37:41.922" v="1775" actId="1076"/>
          <ac:picMkLst>
            <pc:docMk/>
            <pc:sldMk cId="2414522696" sldId="295"/>
            <ac:picMk id="4" creationId="{08FCA826-EC12-B06F-DB8B-B0DB1414C00A}"/>
          </ac:picMkLst>
        </pc:picChg>
        <pc:picChg chg="add mod modCrop">
          <ac:chgData name="Rupesh Vissa" userId="71bc4cc26d778a98" providerId="LiveId" clId="{A3692018-FF84-4B25-BBC8-7734DC228175}" dt="2024-03-04T16:36:32.681" v="1763"/>
          <ac:picMkLst>
            <pc:docMk/>
            <pc:sldMk cId="2414522696" sldId="295"/>
            <ac:picMk id="12" creationId="{B0F9FEF5-630B-246F-C906-3F3F29298D77}"/>
          </ac:picMkLst>
        </pc:picChg>
        <pc:picChg chg="add mod modCrop">
          <ac:chgData name="Rupesh Vissa" userId="71bc4cc26d778a98" providerId="LiveId" clId="{A3692018-FF84-4B25-BBC8-7734DC228175}" dt="2024-03-04T16:37:32.594" v="1773" actId="1076"/>
          <ac:picMkLst>
            <pc:docMk/>
            <pc:sldMk cId="2414522696" sldId="295"/>
            <ac:picMk id="13" creationId="{3ED0142E-801F-6DD0-CDB1-51D066F2B83C}"/>
          </ac:picMkLst>
        </pc:picChg>
      </pc:sldChg>
      <pc:sldChg chg="addSp modSp new mod">
        <pc:chgData name="Rupesh Vissa" userId="71bc4cc26d778a98" providerId="LiveId" clId="{A3692018-FF84-4B25-BBC8-7734DC228175}" dt="2024-03-19T13:53:54.225" v="2801" actId="14100"/>
        <pc:sldMkLst>
          <pc:docMk/>
          <pc:sldMk cId="1121412941" sldId="296"/>
        </pc:sldMkLst>
        <pc:spChg chg="mod">
          <ac:chgData name="Rupesh Vissa" userId="71bc4cc26d778a98" providerId="LiveId" clId="{A3692018-FF84-4B25-BBC8-7734DC228175}" dt="2024-03-19T00:57:58.817" v="2646" actId="14100"/>
          <ac:spMkLst>
            <pc:docMk/>
            <pc:sldMk cId="1121412941" sldId="296"/>
            <ac:spMk id="2" creationId="{AF630C27-C04B-6CD8-AEED-D0EE6BE06AE3}"/>
          </ac:spMkLst>
        </pc:spChg>
        <pc:spChg chg="add mod">
          <ac:chgData name="Rupesh Vissa" userId="71bc4cc26d778a98" providerId="LiveId" clId="{A3692018-FF84-4B25-BBC8-7734DC228175}" dt="2024-03-19T00:59:16.117" v="2650" actId="207"/>
          <ac:spMkLst>
            <pc:docMk/>
            <pc:sldMk cId="1121412941" sldId="296"/>
            <ac:spMk id="5" creationId="{760F8447-0D5D-0D3A-3A07-71FB02251F62}"/>
          </ac:spMkLst>
        </pc:spChg>
        <pc:picChg chg="add mod modCrop">
          <ac:chgData name="Rupesh Vissa" userId="71bc4cc26d778a98" providerId="LiveId" clId="{A3692018-FF84-4B25-BBC8-7734DC228175}" dt="2024-03-19T13:53:54.225" v="2801" actId="14100"/>
          <ac:picMkLst>
            <pc:docMk/>
            <pc:sldMk cId="1121412941" sldId="296"/>
            <ac:picMk id="4" creationId="{4EE37952-4D6A-B35C-7358-5FDD721A46CB}"/>
          </ac:picMkLst>
        </pc:picChg>
        <pc:picChg chg="add mod modCrop">
          <ac:chgData name="Rupesh Vissa" userId="71bc4cc26d778a98" providerId="LiveId" clId="{A3692018-FF84-4B25-BBC8-7734DC228175}" dt="2024-03-05T00:18:22.757" v="1840" actId="1076"/>
          <ac:picMkLst>
            <pc:docMk/>
            <pc:sldMk cId="1121412941" sldId="296"/>
            <ac:picMk id="6" creationId="{1AA1F329-C0DD-F62F-0349-ED7F42A6C0F0}"/>
          </ac:picMkLst>
        </pc:picChg>
      </pc:sldChg>
      <pc:sldChg chg="addSp modSp new del mod">
        <pc:chgData name="Rupesh Vissa" userId="71bc4cc26d778a98" providerId="LiveId" clId="{A3692018-FF84-4B25-BBC8-7734DC228175}" dt="2024-03-20T01:13:47.005" v="3595" actId="47"/>
        <pc:sldMkLst>
          <pc:docMk/>
          <pc:sldMk cId="3960088898" sldId="297"/>
        </pc:sldMkLst>
        <pc:picChg chg="add mod">
          <ac:chgData name="Rupesh Vissa" userId="71bc4cc26d778a98" providerId="LiveId" clId="{A3692018-FF84-4B25-BBC8-7734DC228175}" dt="2024-03-04T17:19:42.353" v="1826" actId="27614"/>
          <ac:picMkLst>
            <pc:docMk/>
            <pc:sldMk cId="3960088898" sldId="297"/>
            <ac:picMk id="4" creationId="{C71EC1D0-F423-D06D-3C59-77058F72495D}"/>
          </ac:picMkLst>
        </pc:picChg>
      </pc:sldChg>
      <pc:sldChg chg="addSp modSp new del mod">
        <pc:chgData name="Rupesh Vissa" userId="71bc4cc26d778a98" providerId="LiveId" clId="{A3692018-FF84-4B25-BBC8-7734DC228175}" dt="2024-03-19T15:27:28.917" v="2831" actId="47"/>
        <pc:sldMkLst>
          <pc:docMk/>
          <pc:sldMk cId="2662738346" sldId="298"/>
        </pc:sldMkLst>
        <pc:picChg chg="add mod">
          <ac:chgData name="Rupesh Vissa" userId="71bc4cc26d778a98" providerId="LiveId" clId="{A3692018-FF84-4B25-BBC8-7734DC228175}" dt="2024-03-05T01:57:20.163" v="2094" actId="1035"/>
          <ac:picMkLst>
            <pc:docMk/>
            <pc:sldMk cId="2662738346" sldId="298"/>
            <ac:picMk id="4" creationId="{31CEB806-F12A-5EA7-4AC2-A9DDD8B6EC7F}"/>
          </ac:picMkLst>
        </pc:picChg>
      </pc:sldChg>
      <pc:sldChg chg="addSp delSp modSp new del mod">
        <pc:chgData name="Rupesh Vissa" userId="71bc4cc26d778a98" providerId="LiveId" clId="{A3692018-FF84-4B25-BBC8-7734DC228175}" dt="2024-03-19T15:37:05.292" v="3000" actId="47"/>
        <pc:sldMkLst>
          <pc:docMk/>
          <pc:sldMk cId="3028363448" sldId="299"/>
        </pc:sldMkLst>
        <pc:spChg chg="del">
          <ac:chgData name="Rupesh Vissa" userId="71bc4cc26d778a98" providerId="LiveId" clId="{A3692018-FF84-4B25-BBC8-7734DC228175}" dt="2024-03-19T01:33:27.425" v="2668" actId="478"/>
          <ac:spMkLst>
            <pc:docMk/>
            <pc:sldMk cId="3028363448" sldId="299"/>
            <ac:spMk id="2" creationId="{F6DB5116-8003-72D0-ECCE-B50FA1D38C07}"/>
          </ac:spMkLst>
        </pc:spChg>
        <pc:picChg chg="add mod modCrop">
          <ac:chgData name="Rupesh Vissa" userId="71bc4cc26d778a98" providerId="LiveId" clId="{A3692018-FF84-4B25-BBC8-7734DC228175}" dt="2024-03-19T01:33:24.087" v="2667" actId="14100"/>
          <ac:picMkLst>
            <pc:docMk/>
            <pc:sldMk cId="3028363448" sldId="299"/>
            <ac:picMk id="4" creationId="{2458535C-D484-506C-0B5B-10DE7B660EFF}"/>
          </ac:picMkLst>
        </pc:picChg>
        <pc:picChg chg="add del">
          <ac:chgData name="Rupesh Vissa" userId="71bc4cc26d778a98" providerId="LiveId" clId="{A3692018-FF84-4B25-BBC8-7734DC228175}" dt="2024-03-05T02:28:45.723" v="2102" actId="21"/>
          <ac:picMkLst>
            <pc:docMk/>
            <pc:sldMk cId="3028363448" sldId="299"/>
            <ac:picMk id="6" creationId="{F429A892-AECD-52F8-19B0-9ED016B6DA86}"/>
          </ac:picMkLst>
        </pc:picChg>
      </pc:sldChg>
      <pc:sldChg chg="addSp modSp new mod">
        <pc:chgData name="Rupesh Vissa" userId="71bc4cc26d778a98" providerId="LiveId" clId="{A3692018-FF84-4B25-BBC8-7734DC228175}" dt="2024-03-19T15:36:38.539" v="2999" actId="1076"/>
        <pc:sldMkLst>
          <pc:docMk/>
          <pc:sldMk cId="2264342066" sldId="300"/>
        </pc:sldMkLst>
        <pc:spChg chg="add mod">
          <ac:chgData name="Rupesh Vissa" userId="71bc4cc26d778a98" providerId="LiveId" clId="{A3692018-FF84-4B25-BBC8-7734DC228175}" dt="2024-03-19T15:34:48.709" v="2939" actId="1035"/>
          <ac:spMkLst>
            <pc:docMk/>
            <pc:sldMk cId="2264342066" sldId="300"/>
            <ac:spMk id="3" creationId="{593113E9-15C8-D08B-3250-77AB080F9CB9}"/>
          </ac:spMkLst>
        </pc:spChg>
        <pc:spChg chg="add mod">
          <ac:chgData name="Rupesh Vissa" userId="71bc4cc26d778a98" providerId="LiveId" clId="{A3692018-FF84-4B25-BBC8-7734DC228175}" dt="2024-03-19T15:34:06.262" v="2935" actId="1076"/>
          <ac:spMkLst>
            <pc:docMk/>
            <pc:sldMk cId="2264342066" sldId="300"/>
            <ac:spMk id="4" creationId="{2E766D74-7C66-8647-3FFB-4D7668B5ACEB}"/>
          </ac:spMkLst>
        </pc:spChg>
        <pc:spChg chg="add mod">
          <ac:chgData name="Rupesh Vissa" userId="71bc4cc26d778a98" providerId="LiveId" clId="{A3692018-FF84-4B25-BBC8-7734DC228175}" dt="2024-03-19T15:36:06.603" v="2991" actId="14100"/>
          <ac:spMkLst>
            <pc:docMk/>
            <pc:sldMk cId="2264342066" sldId="300"/>
            <ac:spMk id="8" creationId="{779F4059-32D6-03C0-F2F3-6AF7FF836821}"/>
          </ac:spMkLst>
        </pc:spChg>
        <pc:spChg chg="add mod">
          <ac:chgData name="Rupesh Vissa" userId="71bc4cc26d778a98" providerId="LiveId" clId="{A3692018-FF84-4B25-BBC8-7734DC228175}" dt="2024-03-19T15:36:16.739" v="2994" actId="113"/>
          <ac:spMkLst>
            <pc:docMk/>
            <pc:sldMk cId="2264342066" sldId="300"/>
            <ac:spMk id="9" creationId="{AD5E87D0-0312-946B-0E62-CBDC9FBB4BBC}"/>
          </ac:spMkLst>
        </pc:spChg>
        <pc:spChg chg="add mod">
          <ac:chgData name="Rupesh Vissa" userId="71bc4cc26d778a98" providerId="LiveId" clId="{A3692018-FF84-4B25-BBC8-7734DC228175}" dt="2024-03-19T15:36:38.539" v="2999" actId="1076"/>
          <ac:spMkLst>
            <pc:docMk/>
            <pc:sldMk cId="2264342066" sldId="300"/>
            <ac:spMk id="10" creationId="{FB45CCFB-7FC2-4FCC-3DE9-E8FDF356D7F0}"/>
          </ac:spMkLst>
        </pc:spChg>
        <pc:picChg chg="add mod modCrop">
          <ac:chgData name="Rupesh Vissa" userId="71bc4cc26d778a98" providerId="LiveId" clId="{A3692018-FF84-4B25-BBC8-7734DC228175}" dt="2024-03-19T15:34:41.606" v="2938" actId="732"/>
          <ac:picMkLst>
            <pc:docMk/>
            <pc:sldMk cId="2264342066" sldId="300"/>
            <ac:picMk id="6" creationId="{F429A892-AECD-52F8-19B0-9ED016B6DA86}"/>
          </ac:picMkLst>
        </pc:picChg>
        <pc:cxnChg chg="add mod">
          <ac:chgData name="Rupesh Vissa" userId="71bc4cc26d778a98" providerId="LiveId" clId="{A3692018-FF84-4B25-BBC8-7734DC228175}" dt="2024-03-19T15:34:26.924" v="2937" actId="17032"/>
          <ac:cxnSpMkLst>
            <pc:docMk/>
            <pc:sldMk cId="2264342066" sldId="300"/>
            <ac:cxnSpMk id="7" creationId="{382FA3D5-FE8C-CA6D-90AC-0737EB328CF2}"/>
          </ac:cxnSpMkLst>
        </pc:cxnChg>
      </pc:sldChg>
      <pc:sldChg chg="addSp modSp new del mod">
        <pc:chgData name="Rupesh Vissa" userId="71bc4cc26d778a98" providerId="LiveId" clId="{A3692018-FF84-4B25-BBC8-7734DC228175}" dt="2024-03-06T16:18:36.876" v="2599" actId="47"/>
        <pc:sldMkLst>
          <pc:docMk/>
          <pc:sldMk cId="3992580770" sldId="301"/>
        </pc:sldMkLst>
        <pc:picChg chg="add mod modCrop">
          <ac:chgData name="Rupesh Vissa" userId="71bc4cc26d778a98" providerId="LiveId" clId="{A3692018-FF84-4B25-BBC8-7734DC228175}" dt="2024-03-06T02:02:10.833" v="2115" actId="732"/>
          <ac:picMkLst>
            <pc:docMk/>
            <pc:sldMk cId="3992580770" sldId="301"/>
            <ac:picMk id="4" creationId="{AE91679D-FE6D-6CB9-5916-F111E4A28288}"/>
          </ac:picMkLst>
        </pc:picChg>
      </pc:sldChg>
      <pc:sldChg chg="addSp delSp modSp new mod">
        <pc:chgData name="Rupesh Vissa" userId="71bc4cc26d778a98" providerId="LiveId" clId="{A3692018-FF84-4B25-BBC8-7734DC228175}" dt="2024-03-19T16:08:34.726" v="3577" actId="14100"/>
        <pc:sldMkLst>
          <pc:docMk/>
          <pc:sldMk cId="949883570" sldId="302"/>
        </pc:sldMkLst>
        <pc:spChg chg="add del mod">
          <ac:chgData name="Rupesh Vissa" userId="71bc4cc26d778a98" providerId="LiveId" clId="{A3692018-FF84-4B25-BBC8-7734DC228175}" dt="2024-03-06T14:26:44.085" v="2133" actId="14100"/>
          <ac:spMkLst>
            <pc:docMk/>
            <pc:sldMk cId="949883570" sldId="302"/>
            <ac:spMk id="2" creationId="{6EBBF9A3-4D4F-9FEF-0DAB-23AD9CDFCD81}"/>
          </ac:spMkLst>
        </pc:spChg>
        <pc:spChg chg="add mod">
          <ac:chgData name="Rupesh Vissa" userId="71bc4cc26d778a98" providerId="LiveId" clId="{A3692018-FF84-4B25-BBC8-7734DC228175}" dt="2024-03-19T15:41:33.390" v="3003" actId="1076"/>
          <ac:spMkLst>
            <pc:docMk/>
            <pc:sldMk cId="949883570" sldId="302"/>
            <ac:spMk id="3" creationId="{40F1CD8C-A8AE-7A3A-DE20-7A049637B963}"/>
          </ac:spMkLst>
        </pc:spChg>
        <pc:spChg chg="add mod">
          <ac:chgData name="Rupesh Vissa" userId="71bc4cc26d778a98" providerId="LiveId" clId="{A3692018-FF84-4B25-BBC8-7734DC228175}" dt="2024-03-19T16:07:10.748" v="3556"/>
          <ac:spMkLst>
            <pc:docMk/>
            <pc:sldMk cId="949883570" sldId="302"/>
            <ac:spMk id="4" creationId="{A7E5CF1B-C6EE-6A15-4E5C-FB52B79D3579}"/>
          </ac:spMkLst>
        </pc:spChg>
        <pc:spChg chg="add mod">
          <ac:chgData name="Rupesh Vissa" userId="71bc4cc26d778a98" providerId="LiveId" clId="{A3692018-FF84-4B25-BBC8-7734DC228175}" dt="2024-03-19T15:46:44.404" v="3185" actId="1076"/>
          <ac:spMkLst>
            <pc:docMk/>
            <pc:sldMk cId="949883570" sldId="302"/>
            <ac:spMk id="5" creationId="{EFD9E73D-81C0-7D98-1DC4-BFAACA008B2C}"/>
          </ac:spMkLst>
        </pc:spChg>
        <pc:spChg chg="add mod">
          <ac:chgData name="Rupesh Vissa" userId="71bc4cc26d778a98" providerId="LiveId" clId="{A3692018-FF84-4B25-BBC8-7734DC228175}" dt="2024-03-19T16:02:27.786" v="3457" actId="1076"/>
          <ac:spMkLst>
            <pc:docMk/>
            <pc:sldMk cId="949883570" sldId="302"/>
            <ac:spMk id="6" creationId="{B6C55896-1316-0964-4EC1-874B674781FD}"/>
          </ac:spMkLst>
        </pc:spChg>
        <pc:spChg chg="add mod">
          <ac:chgData name="Rupesh Vissa" userId="71bc4cc26d778a98" providerId="LiveId" clId="{A3692018-FF84-4B25-BBC8-7734DC228175}" dt="2024-03-19T16:03:40.196" v="3477" actId="1076"/>
          <ac:spMkLst>
            <pc:docMk/>
            <pc:sldMk cId="949883570" sldId="302"/>
            <ac:spMk id="7" creationId="{54B51F95-8888-D6EB-E26A-56412DDECA0B}"/>
          </ac:spMkLst>
        </pc:spChg>
        <pc:spChg chg="add mod">
          <ac:chgData name="Rupesh Vissa" userId="71bc4cc26d778a98" providerId="LiveId" clId="{A3692018-FF84-4B25-BBC8-7734DC228175}" dt="2024-03-19T16:03:56.282" v="3482" actId="1076"/>
          <ac:spMkLst>
            <pc:docMk/>
            <pc:sldMk cId="949883570" sldId="302"/>
            <ac:spMk id="8" creationId="{23022088-DAA2-ECFD-5926-61E244D91AA4}"/>
          </ac:spMkLst>
        </pc:spChg>
        <pc:spChg chg="add mod">
          <ac:chgData name="Rupesh Vissa" userId="71bc4cc26d778a98" providerId="LiveId" clId="{A3692018-FF84-4B25-BBC8-7734DC228175}" dt="2024-03-19T16:03:59.159" v="3483" actId="1076"/>
          <ac:spMkLst>
            <pc:docMk/>
            <pc:sldMk cId="949883570" sldId="302"/>
            <ac:spMk id="9" creationId="{A34BE83D-C2FD-8F97-BAC9-1ECC1C815B2F}"/>
          </ac:spMkLst>
        </pc:spChg>
        <pc:spChg chg="add mod">
          <ac:chgData name="Rupesh Vissa" userId="71bc4cc26d778a98" providerId="LiveId" clId="{A3692018-FF84-4B25-BBC8-7734DC228175}" dt="2024-03-19T16:04:15.617" v="3489" actId="1076"/>
          <ac:spMkLst>
            <pc:docMk/>
            <pc:sldMk cId="949883570" sldId="302"/>
            <ac:spMk id="10" creationId="{9C72FBB7-6B47-3267-6777-1BBA8C62E661}"/>
          </ac:spMkLst>
        </pc:spChg>
        <pc:spChg chg="add mod">
          <ac:chgData name="Rupesh Vissa" userId="71bc4cc26d778a98" providerId="LiveId" clId="{A3692018-FF84-4B25-BBC8-7734DC228175}" dt="2024-03-19T16:04:40.847" v="3495" actId="1076"/>
          <ac:spMkLst>
            <pc:docMk/>
            <pc:sldMk cId="949883570" sldId="302"/>
            <ac:spMk id="11" creationId="{EEA2ECBC-EF24-EE9F-AFA2-FA469DC2267D}"/>
          </ac:spMkLst>
        </pc:spChg>
        <pc:spChg chg="add mod">
          <ac:chgData name="Rupesh Vissa" userId="71bc4cc26d778a98" providerId="LiveId" clId="{A3692018-FF84-4B25-BBC8-7734DC228175}" dt="2024-03-19T16:05:08.588" v="3509" actId="1076"/>
          <ac:spMkLst>
            <pc:docMk/>
            <pc:sldMk cId="949883570" sldId="302"/>
            <ac:spMk id="12" creationId="{93F6B3FE-FE89-7073-AEA4-6BE95F3B4D49}"/>
          </ac:spMkLst>
        </pc:spChg>
        <pc:spChg chg="add del mod">
          <ac:chgData name="Rupesh Vissa" userId="71bc4cc26d778a98" providerId="LiveId" clId="{A3692018-FF84-4B25-BBC8-7734DC228175}" dt="2024-03-19T01:38:17.750" v="2674" actId="478"/>
          <ac:spMkLst>
            <pc:docMk/>
            <pc:sldMk cId="949883570" sldId="302"/>
            <ac:spMk id="13" creationId="{657A70B7-7815-B0D0-2EC6-E2F17EA96477}"/>
          </ac:spMkLst>
        </pc:spChg>
        <pc:spChg chg="add mod">
          <ac:chgData name="Rupesh Vissa" userId="71bc4cc26d778a98" providerId="LiveId" clId="{A3692018-FF84-4B25-BBC8-7734DC228175}" dt="2024-03-19T15:46:49.854" v="3186" actId="1076"/>
          <ac:spMkLst>
            <pc:docMk/>
            <pc:sldMk cId="949883570" sldId="302"/>
            <ac:spMk id="13" creationId="{DAC7B10A-2761-2AA0-1C23-F009E2EC0EC7}"/>
          </ac:spMkLst>
        </pc:spChg>
        <pc:spChg chg="add mod">
          <ac:chgData name="Rupesh Vissa" userId="71bc4cc26d778a98" providerId="LiveId" clId="{A3692018-FF84-4B25-BBC8-7734DC228175}" dt="2024-03-19T16:05:23.007" v="3512" actId="1076"/>
          <ac:spMkLst>
            <pc:docMk/>
            <pc:sldMk cId="949883570" sldId="302"/>
            <ac:spMk id="14" creationId="{496CCD0A-0019-873D-923F-9FC986C8EB2F}"/>
          </ac:spMkLst>
        </pc:spChg>
        <pc:spChg chg="add mod">
          <ac:chgData name="Rupesh Vissa" userId="71bc4cc26d778a98" providerId="LiveId" clId="{A3692018-FF84-4B25-BBC8-7734DC228175}" dt="2024-03-19T15:54:43.036" v="3338" actId="207"/>
          <ac:spMkLst>
            <pc:docMk/>
            <pc:sldMk cId="949883570" sldId="302"/>
            <ac:spMk id="15" creationId="{21110D7B-15A1-691A-A042-3442E9583AD2}"/>
          </ac:spMkLst>
        </pc:spChg>
        <pc:spChg chg="add mod">
          <ac:chgData name="Rupesh Vissa" userId="71bc4cc26d778a98" providerId="LiveId" clId="{A3692018-FF84-4B25-BBC8-7734DC228175}" dt="2024-03-19T16:02:40.674" v="3462" actId="1076"/>
          <ac:spMkLst>
            <pc:docMk/>
            <pc:sldMk cId="949883570" sldId="302"/>
            <ac:spMk id="16" creationId="{38EB1E7A-F1DF-9881-9338-4CD93CD47A32}"/>
          </ac:spMkLst>
        </pc:spChg>
        <pc:spChg chg="add mod">
          <ac:chgData name="Rupesh Vissa" userId="71bc4cc26d778a98" providerId="LiveId" clId="{A3692018-FF84-4B25-BBC8-7734DC228175}" dt="2024-03-19T16:02:43.973" v="3463" actId="1076"/>
          <ac:spMkLst>
            <pc:docMk/>
            <pc:sldMk cId="949883570" sldId="302"/>
            <ac:spMk id="18" creationId="{0C45F016-222D-773A-C0A7-CDD598B52AEC}"/>
          </ac:spMkLst>
        </pc:spChg>
        <pc:spChg chg="add mod">
          <ac:chgData name="Rupesh Vissa" userId="71bc4cc26d778a98" providerId="LiveId" clId="{A3692018-FF84-4B25-BBC8-7734DC228175}" dt="2024-03-19T16:02:47.262" v="3464" actId="1076"/>
          <ac:spMkLst>
            <pc:docMk/>
            <pc:sldMk cId="949883570" sldId="302"/>
            <ac:spMk id="19" creationId="{A5684A2A-A7C6-D755-222D-4F042F5C7404}"/>
          </ac:spMkLst>
        </pc:spChg>
        <pc:spChg chg="add mod">
          <ac:chgData name="Rupesh Vissa" userId="71bc4cc26d778a98" providerId="LiveId" clId="{A3692018-FF84-4B25-BBC8-7734DC228175}" dt="2024-03-19T16:03:45.107" v="3479" actId="1076"/>
          <ac:spMkLst>
            <pc:docMk/>
            <pc:sldMk cId="949883570" sldId="302"/>
            <ac:spMk id="40" creationId="{3E1EBE50-70E1-1688-F910-2DFEA594FA16}"/>
          </ac:spMkLst>
        </pc:spChg>
        <pc:spChg chg="add mod">
          <ac:chgData name="Rupesh Vissa" userId="71bc4cc26d778a98" providerId="LiveId" clId="{A3692018-FF84-4B25-BBC8-7734DC228175}" dt="2024-03-19T16:04:06.575" v="3486" actId="14100"/>
          <ac:spMkLst>
            <pc:docMk/>
            <pc:sldMk cId="949883570" sldId="302"/>
            <ac:spMk id="41" creationId="{C1939A36-1430-1F5A-27BC-CD8DA3B782A0}"/>
          </ac:spMkLst>
        </pc:spChg>
        <pc:spChg chg="add del">
          <ac:chgData name="Rupesh Vissa" userId="71bc4cc26d778a98" providerId="LiveId" clId="{A3692018-FF84-4B25-BBC8-7734DC228175}" dt="2024-03-19T15:50:14.877" v="3249" actId="478"/>
          <ac:spMkLst>
            <pc:docMk/>
            <pc:sldMk cId="949883570" sldId="302"/>
            <ac:spMk id="42" creationId="{AB3228A3-235A-E786-EF3F-A0D61C9BCAD4}"/>
          </ac:spMkLst>
        </pc:spChg>
        <pc:spChg chg="add mod">
          <ac:chgData name="Rupesh Vissa" userId="71bc4cc26d778a98" providerId="LiveId" clId="{A3692018-FF84-4B25-BBC8-7734DC228175}" dt="2024-03-19T16:08:34.726" v="3577" actId="14100"/>
          <ac:spMkLst>
            <pc:docMk/>
            <pc:sldMk cId="949883570" sldId="302"/>
            <ac:spMk id="43" creationId="{332FF4C5-E6F0-8EAB-212E-1BA774019DDE}"/>
          </ac:spMkLst>
        </pc:spChg>
        <pc:spChg chg="add mod">
          <ac:chgData name="Rupesh Vissa" userId="71bc4cc26d778a98" providerId="LiveId" clId="{A3692018-FF84-4B25-BBC8-7734DC228175}" dt="2024-03-19T16:04:30.927" v="3493" actId="1076"/>
          <ac:spMkLst>
            <pc:docMk/>
            <pc:sldMk cId="949883570" sldId="302"/>
            <ac:spMk id="44" creationId="{67A5DB2D-B8A4-0C48-6982-34D7702EAF5E}"/>
          </ac:spMkLst>
        </pc:spChg>
        <pc:spChg chg="add mod">
          <ac:chgData name="Rupesh Vissa" userId="71bc4cc26d778a98" providerId="LiveId" clId="{A3692018-FF84-4B25-BBC8-7734DC228175}" dt="2024-03-19T16:04:35.237" v="3494" actId="1076"/>
          <ac:spMkLst>
            <pc:docMk/>
            <pc:sldMk cId="949883570" sldId="302"/>
            <ac:spMk id="46" creationId="{08AB6CE0-8DBC-33CD-D8F1-2ABA1F350691}"/>
          </ac:spMkLst>
        </pc:spChg>
        <pc:spChg chg="add mod">
          <ac:chgData name="Rupesh Vissa" userId="71bc4cc26d778a98" providerId="LiveId" clId="{A3692018-FF84-4B25-BBC8-7734DC228175}" dt="2024-03-19T16:05:14.736" v="3510" actId="1076"/>
          <ac:spMkLst>
            <pc:docMk/>
            <pc:sldMk cId="949883570" sldId="302"/>
            <ac:spMk id="54" creationId="{F205BCC0-BB7C-E7A4-0324-FF80448E3EF8}"/>
          </ac:spMkLst>
        </pc:spChg>
        <pc:spChg chg="add mod">
          <ac:chgData name="Rupesh Vissa" userId="71bc4cc26d778a98" providerId="LiveId" clId="{A3692018-FF84-4B25-BBC8-7734DC228175}" dt="2024-03-19T16:05:31.080" v="3514" actId="1076"/>
          <ac:spMkLst>
            <pc:docMk/>
            <pc:sldMk cId="949883570" sldId="302"/>
            <ac:spMk id="55" creationId="{7AE6E3A2-8D6B-48DA-F8E2-44E45D07F12A}"/>
          </ac:spMkLst>
        </pc:spChg>
        <pc:spChg chg="add mod">
          <ac:chgData name="Rupesh Vissa" userId="71bc4cc26d778a98" providerId="LiveId" clId="{A3692018-FF84-4B25-BBC8-7734DC228175}" dt="2024-03-19T16:04:56.714" v="3507" actId="403"/>
          <ac:spMkLst>
            <pc:docMk/>
            <pc:sldMk cId="949883570" sldId="302"/>
            <ac:spMk id="56" creationId="{AADEAD47-BB58-F976-5309-A097260176F6}"/>
          </ac:spMkLst>
        </pc:spChg>
        <pc:spChg chg="add mod">
          <ac:chgData name="Rupesh Vissa" userId="71bc4cc26d778a98" providerId="LiveId" clId="{A3692018-FF84-4B25-BBC8-7734DC228175}" dt="2024-03-19T16:06:58.808" v="3554" actId="207"/>
          <ac:spMkLst>
            <pc:docMk/>
            <pc:sldMk cId="949883570" sldId="302"/>
            <ac:spMk id="61" creationId="{33B261F0-7235-F220-31CC-9A587DA5862E}"/>
          </ac:spMkLst>
        </pc:spChg>
        <pc:cxnChg chg="add mod">
          <ac:chgData name="Rupesh Vissa" userId="71bc4cc26d778a98" providerId="LiveId" clId="{A3692018-FF84-4B25-BBC8-7734DC228175}" dt="2024-03-19T16:07:57.196" v="3560" actId="14100"/>
          <ac:cxnSpMkLst>
            <pc:docMk/>
            <pc:sldMk cId="949883570" sldId="302"/>
            <ac:cxnSpMk id="17" creationId="{6E960D38-4473-12EB-35E5-D90384EA33EA}"/>
          </ac:cxnSpMkLst>
        </pc:cxnChg>
        <pc:cxnChg chg="add del">
          <ac:chgData name="Rupesh Vissa" userId="71bc4cc26d778a98" providerId="LiveId" clId="{A3692018-FF84-4B25-BBC8-7734DC228175}" dt="2024-03-06T16:16:36.738" v="2575" actId="478"/>
          <ac:cxnSpMkLst>
            <pc:docMk/>
            <pc:sldMk cId="949883570" sldId="302"/>
            <ac:cxnSpMk id="19" creationId="{F9AFB10F-763C-DB22-6ABC-80428CBD5136}"/>
          </ac:cxnSpMkLst>
        </pc:cxnChg>
        <pc:cxnChg chg="add mod">
          <ac:chgData name="Rupesh Vissa" userId="71bc4cc26d778a98" providerId="LiveId" clId="{A3692018-FF84-4B25-BBC8-7734DC228175}" dt="2024-03-19T15:46:52.864" v="3187" actId="1076"/>
          <ac:cxnSpMkLst>
            <pc:docMk/>
            <pc:sldMk cId="949883570" sldId="302"/>
            <ac:cxnSpMk id="21" creationId="{5A392D70-CC44-F65E-BF93-E6137F1BE19B}"/>
          </ac:cxnSpMkLst>
        </pc:cxnChg>
        <pc:cxnChg chg="add mod">
          <ac:chgData name="Rupesh Vissa" userId="71bc4cc26d778a98" providerId="LiveId" clId="{A3692018-FF84-4B25-BBC8-7734DC228175}" dt="2024-03-19T16:04:01.652" v="3484" actId="1076"/>
          <ac:cxnSpMkLst>
            <pc:docMk/>
            <pc:sldMk cId="949883570" sldId="302"/>
            <ac:cxnSpMk id="22" creationId="{6795AB9A-2F46-EC1A-F464-1DB770E1FD6C}"/>
          </ac:cxnSpMkLst>
        </pc:cxnChg>
        <pc:cxnChg chg="add mod">
          <ac:chgData name="Rupesh Vissa" userId="71bc4cc26d778a98" providerId="LiveId" clId="{A3692018-FF84-4B25-BBC8-7734DC228175}" dt="2024-03-19T16:04:43.655" v="3496" actId="1076"/>
          <ac:cxnSpMkLst>
            <pc:docMk/>
            <pc:sldMk cId="949883570" sldId="302"/>
            <ac:cxnSpMk id="23" creationId="{56F522EC-109E-6856-577C-5B370E9C0603}"/>
          </ac:cxnSpMkLst>
        </pc:cxnChg>
        <pc:cxnChg chg="add mod">
          <ac:chgData name="Rupesh Vissa" userId="71bc4cc26d778a98" providerId="LiveId" clId="{A3692018-FF84-4B25-BBC8-7734DC228175}" dt="2024-03-19T16:05:19.711" v="3511" actId="1076"/>
          <ac:cxnSpMkLst>
            <pc:docMk/>
            <pc:sldMk cId="949883570" sldId="302"/>
            <ac:cxnSpMk id="24" creationId="{CBF15926-4D8C-2250-1CE9-1472FF17FE7A}"/>
          </ac:cxnSpMkLst>
        </pc:cxnChg>
        <pc:cxnChg chg="add del mod">
          <ac:chgData name="Rupesh Vissa" userId="71bc4cc26d778a98" providerId="LiveId" clId="{A3692018-FF84-4B25-BBC8-7734DC228175}" dt="2024-03-19T01:38:27.870" v="2678" actId="478"/>
          <ac:cxnSpMkLst>
            <pc:docMk/>
            <pc:sldMk cId="949883570" sldId="302"/>
            <ac:cxnSpMk id="25" creationId="{05057AA9-B6B5-3C0D-EC8E-686E20C11ED2}"/>
          </ac:cxnSpMkLst>
        </pc:cxnChg>
        <pc:cxnChg chg="add mod">
          <ac:chgData name="Rupesh Vissa" userId="71bc4cc26d778a98" providerId="LiveId" clId="{A3692018-FF84-4B25-BBC8-7734DC228175}" dt="2024-03-19T16:02:30.288" v="3458" actId="1076"/>
          <ac:cxnSpMkLst>
            <pc:docMk/>
            <pc:sldMk cId="949883570" sldId="302"/>
            <ac:cxnSpMk id="25" creationId="{972161F4-E6E9-71A1-0B1A-22C194444EEE}"/>
          </ac:cxnSpMkLst>
        </pc:cxnChg>
        <pc:cxnChg chg="add mod">
          <ac:chgData name="Rupesh Vissa" userId="71bc4cc26d778a98" providerId="LiveId" clId="{A3692018-FF84-4B25-BBC8-7734DC228175}" dt="2024-03-19T16:03:42.123" v="3478" actId="1076"/>
          <ac:cxnSpMkLst>
            <pc:docMk/>
            <pc:sldMk cId="949883570" sldId="302"/>
            <ac:cxnSpMk id="26" creationId="{8859B948-A2E7-BABA-2A17-43DB6007664B}"/>
          </ac:cxnSpMkLst>
        </pc:cxnChg>
        <pc:cxnChg chg="add mod">
          <ac:chgData name="Rupesh Vissa" userId="71bc4cc26d778a98" providerId="LiveId" clId="{A3692018-FF84-4B25-BBC8-7734DC228175}" dt="2024-03-19T16:02:25.490" v="3456" actId="1076"/>
          <ac:cxnSpMkLst>
            <pc:docMk/>
            <pc:sldMk cId="949883570" sldId="302"/>
            <ac:cxnSpMk id="27" creationId="{B521C2D6-8AA3-2DD1-DFB9-4283A47661CB}"/>
          </ac:cxnSpMkLst>
        </pc:cxnChg>
        <pc:cxnChg chg="add mod">
          <ac:chgData name="Rupesh Vissa" userId="71bc4cc26d778a98" providerId="LiveId" clId="{A3692018-FF84-4B25-BBC8-7734DC228175}" dt="2024-03-19T16:03:53.456" v="3481" actId="14100"/>
          <ac:cxnSpMkLst>
            <pc:docMk/>
            <pc:sldMk cId="949883570" sldId="302"/>
            <ac:cxnSpMk id="29" creationId="{892FBB47-7AEC-3A78-43F8-3E8352F054BA}"/>
          </ac:cxnSpMkLst>
        </pc:cxnChg>
        <pc:cxnChg chg="add mod">
          <ac:chgData name="Rupesh Vissa" userId="71bc4cc26d778a98" providerId="LiveId" clId="{A3692018-FF84-4B25-BBC8-7734DC228175}" dt="2024-03-19T16:04:13.201" v="3488" actId="1076"/>
          <ac:cxnSpMkLst>
            <pc:docMk/>
            <pc:sldMk cId="949883570" sldId="302"/>
            <ac:cxnSpMk id="30" creationId="{BCCD7CED-1F65-8528-50DD-DC68A90B303D}"/>
          </ac:cxnSpMkLst>
        </pc:cxnChg>
        <pc:cxnChg chg="add mod">
          <ac:chgData name="Rupesh Vissa" userId="71bc4cc26d778a98" providerId="LiveId" clId="{A3692018-FF84-4B25-BBC8-7734DC228175}" dt="2024-03-19T16:08:01.723" v="3561" actId="14100"/>
          <ac:cxnSpMkLst>
            <pc:docMk/>
            <pc:sldMk cId="949883570" sldId="302"/>
            <ac:cxnSpMk id="31" creationId="{CBF49131-8153-86E9-D5B4-0B79C2908153}"/>
          </ac:cxnSpMkLst>
        </pc:cxnChg>
        <pc:cxnChg chg="add mod">
          <ac:chgData name="Rupesh Vissa" userId="71bc4cc26d778a98" providerId="LiveId" clId="{A3692018-FF84-4B25-BBC8-7734DC228175}" dt="2024-03-19T16:06:27.054" v="3515" actId="1076"/>
          <ac:cxnSpMkLst>
            <pc:docMk/>
            <pc:sldMk cId="949883570" sldId="302"/>
            <ac:cxnSpMk id="32" creationId="{FB3D651F-7EEC-30FA-8111-8FA97D377DD7}"/>
          </ac:cxnSpMkLst>
        </pc:cxnChg>
        <pc:cxnChg chg="add mod">
          <ac:chgData name="Rupesh Vissa" userId="71bc4cc26d778a98" providerId="LiveId" clId="{A3692018-FF84-4B25-BBC8-7734DC228175}" dt="2024-03-19T16:02:32.249" v="3459" actId="1076"/>
          <ac:cxnSpMkLst>
            <pc:docMk/>
            <pc:sldMk cId="949883570" sldId="302"/>
            <ac:cxnSpMk id="35" creationId="{4BA4B9F7-140F-A01B-216C-03E3090A9F85}"/>
          </ac:cxnSpMkLst>
        </pc:cxnChg>
        <pc:cxnChg chg="add mod">
          <ac:chgData name="Rupesh Vissa" userId="71bc4cc26d778a98" providerId="LiveId" clId="{A3692018-FF84-4B25-BBC8-7734DC228175}" dt="2024-03-19T16:02:34.571" v="3460" actId="1076"/>
          <ac:cxnSpMkLst>
            <pc:docMk/>
            <pc:sldMk cId="949883570" sldId="302"/>
            <ac:cxnSpMk id="36" creationId="{CD5D16AB-0E3A-7145-DB23-142F9EEC0639}"/>
          </ac:cxnSpMkLst>
        </pc:cxnChg>
        <pc:cxnChg chg="add mod">
          <ac:chgData name="Rupesh Vissa" userId="71bc4cc26d778a98" providerId="LiveId" clId="{A3692018-FF84-4B25-BBC8-7734DC228175}" dt="2024-03-19T16:02:36.875" v="3461" actId="1076"/>
          <ac:cxnSpMkLst>
            <pc:docMk/>
            <pc:sldMk cId="949883570" sldId="302"/>
            <ac:cxnSpMk id="37" creationId="{CEE99140-4582-E195-0AD9-820AB91A0E15}"/>
          </ac:cxnSpMkLst>
        </pc:cxnChg>
        <pc:cxnChg chg="add mod">
          <ac:chgData name="Rupesh Vissa" userId="71bc4cc26d778a98" providerId="LiveId" clId="{A3692018-FF84-4B25-BBC8-7734DC228175}" dt="2024-03-19T16:04:22.121" v="3491" actId="1076"/>
          <ac:cxnSpMkLst>
            <pc:docMk/>
            <pc:sldMk cId="949883570" sldId="302"/>
            <ac:cxnSpMk id="48" creationId="{6BA8ED69-B44E-1808-3CFA-8D4F91DD19C7}"/>
          </ac:cxnSpMkLst>
        </pc:cxnChg>
        <pc:cxnChg chg="add mod">
          <ac:chgData name="Rupesh Vissa" userId="71bc4cc26d778a98" providerId="LiveId" clId="{A3692018-FF84-4B25-BBC8-7734DC228175}" dt="2024-03-19T16:04:19.084" v="3490" actId="1076"/>
          <ac:cxnSpMkLst>
            <pc:docMk/>
            <pc:sldMk cId="949883570" sldId="302"/>
            <ac:cxnSpMk id="50" creationId="{41F9D5A8-4B49-A6C4-6BD1-B9EF98345AFF}"/>
          </ac:cxnSpMkLst>
        </pc:cxnChg>
        <pc:cxnChg chg="add mod">
          <ac:chgData name="Rupesh Vissa" userId="71bc4cc26d778a98" providerId="LiveId" clId="{A3692018-FF84-4B25-BBC8-7734DC228175}" dt="2024-03-19T16:04:27.215" v="3492" actId="1076"/>
          <ac:cxnSpMkLst>
            <pc:docMk/>
            <pc:sldMk cId="949883570" sldId="302"/>
            <ac:cxnSpMk id="53" creationId="{FBC90782-33BE-928C-2055-EFA49FC3B98D}"/>
          </ac:cxnSpMkLst>
        </pc:cxnChg>
      </pc:sldChg>
      <pc:sldChg chg="modSp new mod">
        <pc:chgData name="Rupesh Vissa" userId="71bc4cc26d778a98" providerId="LiveId" clId="{A3692018-FF84-4B25-BBC8-7734DC228175}" dt="2024-03-20T00:53:54.339" v="3593" actId="1076"/>
        <pc:sldMkLst>
          <pc:docMk/>
          <pc:sldMk cId="226835218" sldId="303"/>
        </pc:sldMkLst>
        <pc:spChg chg="mod">
          <ac:chgData name="Rupesh Vissa" userId="71bc4cc26d778a98" providerId="LiveId" clId="{A3692018-FF84-4B25-BBC8-7734DC228175}" dt="2024-03-20T00:53:54.339" v="3593" actId="1076"/>
          <ac:spMkLst>
            <pc:docMk/>
            <pc:sldMk cId="226835218" sldId="303"/>
            <ac:spMk id="2" creationId="{FD045F2C-E7EE-5124-8CA7-8877B088EB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5379-85E8-4261-BAAD-482C2B85C18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96DE-0F35-40FD-9E4E-D0AB644E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2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 molecular term, Knudson hypothesis was stated as</a:t>
            </a:r>
          </a:p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Two mutation hits, involving both alleles of RB are required to produce retinoblastoma</a:t>
            </a:r>
          </a:p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 familial cases, children inherit one defective copy of RB (first hit) and one normal copy of RB in the germ line (children will be normal)</a:t>
            </a:r>
          </a:p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Retinoblastoma develops when the normal RB allele is mutated in retinoblastoma as a result of spontaneous mutation (second hit)</a:t>
            </a:r>
          </a:p>
          <a:p>
            <a:pPr marL="380990" indent="-38099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 sporadic cases both normal RB alleles must undergo somatic mutations (two hits)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696DE-0F35-40FD-9E4E-D0AB644EC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Phosphatidylinositol (4,5)-bisphosphate (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PIP2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 and phosphatidylinositol (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,4,5)-trisphosphate (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PIP3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PDK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(phosphoinositide-dependent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protein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kinase) homologues,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AKT – protein kinase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696DE-0F35-40FD-9E4E-D0AB644EC12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9D66-F5F7-42F9-EBC0-5E31A040F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CCE1F-5F62-B53D-FCB6-6DAE8A9D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6B2A-5A39-5C0F-D9D3-20A124A4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77DA4-D746-5300-51B2-2B7026B9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65A62-BF01-DE69-C4DE-C6281EC2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AAB5-D36E-DE96-CD73-0694AFD2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13B40-AFCA-F2CF-C482-BFA745F2C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09EF-0847-0190-5F15-1D104CCF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177DE-AA22-8695-D0AA-631A4D12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9E64-D7CE-425C-4BB2-82E1C12A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0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DA6D8-B836-1466-8AE5-68EB69B72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55250-ECC7-4449-23E0-2761152D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F6FD-5D84-1CCD-3E8A-4E8E29EF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B843-BCCD-4703-4486-1B8923EB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C524-A18A-C984-F73E-249F4F7B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2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22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E76B-74C1-255A-090A-C6CFA7FE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2F6EB-716D-B467-8896-FCFA05E7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CFE2-ECDB-5731-2B49-0387287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9CCBD-EEFA-B2D9-0BCA-89A07AB7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CD9C-366D-FD01-DB35-69C5474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7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4E08-8E95-2767-F01C-F27B1813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EE4F-4932-7104-4D48-D8385388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7C887-F11E-672C-A621-42FBF95E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67AB7-A404-4943-6ADA-F3D81941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9575-36B3-83D9-B708-AC4707044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7C75-AE27-2BF2-F04E-17D2D264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AD88C-8E2B-449D-AAA9-2E43A6F6C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93ED4-4FEB-2C2C-D39E-CC3378563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A0511-DC4E-EF60-C0CB-F1BC4223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0A772-74CB-EF84-6ACD-8D0A5495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1209D-0935-77FD-C43B-12C0B6D1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C197-CCEC-BE01-1C2D-DA0337AB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DE38-7976-04D8-A916-8E14271E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F096C-90D7-C303-32E8-7C9368BF3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1B699-B365-104E-6B24-636538178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8C654-AE4C-6659-B9C8-56855EA50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26D54-1A97-8F94-C370-A93DDF13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89C30-CA7B-9326-2164-2726D7F3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0D90E-EAE8-899D-8CCF-5D097E35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1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0270-F257-BEDB-A78F-68BFBD1E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EF5BE5-EFD2-F23D-2D7C-DB357D2B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C8500-1E0E-12C7-FF67-4E88B733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F431C-E27D-63CF-6E05-DB25E8D6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E7110-37A6-4C98-AB09-2127A7559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D9BD7-BAD7-C08D-B485-F0F7BE33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2F19C-F282-F803-DA05-45DF87FE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2D6E8-8E3E-6C5F-879B-E6129C4E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C45A-9327-C43B-8F59-8FEF10B52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CB62C-2880-1059-502B-B51339F0D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F165-CB93-436B-5FA7-775298C1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B6E12-EF62-ED2A-C0F7-4A740A20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89B16-BDA8-E968-72C4-E93F86A4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DB84B-2DBE-BD41-E5B2-02A35C2EE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69A0B-6BC1-C9B8-16F2-6E7A3C596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7EC3B-CB18-B674-6662-BA2C48B5A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5D3A7-FEED-C0EE-CC6F-BF6CDCE8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DB23E-036D-EB52-2B28-483F88D4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C85C4-3B17-0F04-4E60-898AA02D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1099B-D429-15BC-66D5-4D60209F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3AE65-B090-CA08-9250-89A961573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D1FBA-669D-DF9C-18FD-700D6F039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85E18-D47B-4EB5-808D-F40CB059415C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24467-9CD5-69F1-22BD-5B481D141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6E42-BFE5-1DCC-A31C-95B7460AD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B922-0637-48A3-B6EE-3D94033E0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1757" y="4030411"/>
            <a:ext cx="55686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accent5"/>
              </a:buClr>
              <a:defRPr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Dr.V.Shanthi</a:t>
            </a:r>
          </a:p>
          <a:p>
            <a:pPr algn="ctr">
              <a:buClr>
                <a:schemeClr val="accent5"/>
              </a:buClr>
              <a:defRPr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Associate professor</a:t>
            </a:r>
          </a:p>
          <a:p>
            <a:pPr algn="ctr">
              <a:buClr>
                <a:schemeClr val="accent5"/>
              </a:buClr>
              <a:defRPr/>
            </a:pP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Department of Pathology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26986" y="2349188"/>
            <a:ext cx="5568619" cy="1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733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 GENES</a:t>
            </a:r>
            <a:endParaRPr lang="en-US" altLang="ko-KR" sz="3733" b="1" dirty="0">
              <a:solidFill>
                <a:srgbClr val="7030A0"/>
              </a:solidFill>
              <a:latin typeface="Comic Sans MS" panose="030F0702030302020204" pitchFamily="66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E74CFA-4234-8F8E-7D9C-928070F80B28}"/>
              </a:ext>
            </a:extLst>
          </p:cNvPr>
          <p:cNvSpPr txBox="1"/>
          <p:nvPr/>
        </p:nvSpPr>
        <p:spPr>
          <a:xfrm>
            <a:off x="4657619" y="5301394"/>
            <a:ext cx="2876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www.Histopathology.guru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75D4-8D8C-51A5-184F-1EED2D852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127F-DC90-1672-310F-B11C2CFC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0523"/>
            <a:ext cx="10515600" cy="6922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+mn-lt"/>
              </a:rPr>
              <a:t>TUMOR SUPPRESSOR GENES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5EB0-9D78-9FE7-8A02-93CE7EAF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231755"/>
            <a:ext cx="11713301" cy="610833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Transforming proteins of </a:t>
            </a:r>
            <a:r>
              <a:rPr lang="en-US" b="1" dirty="0">
                <a:solidFill>
                  <a:srgbClr val="0070C0"/>
                </a:solidFill>
              </a:rPr>
              <a:t>several oncogenic human DNA viruses neutralize the growth inhibitory activity of RB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>
                <a:solidFill>
                  <a:srgbClr val="0070C0"/>
                </a:solidFill>
              </a:rPr>
              <a:t>E.g. polyoma virus – large T antigen and E 7 proteins of HPV </a:t>
            </a:r>
            <a:r>
              <a:rPr lang="en-US" b="1" dirty="0">
                <a:solidFill>
                  <a:srgbClr val="002060"/>
                </a:solidFill>
              </a:rPr>
              <a:t>bind to </a:t>
            </a:r>
            <a:r>
              <a:rPr lang="en-US" b="1" dirty="0" err="1">
                <a:solidFill>
                  <a:srgbClr val="002060"/>
                </a:solidFill>
              </a:rPr>
              <a:t>hypophosphorylated</a:t>
            </a:r>
            <a:r>
              <a:rPr lang="en-US" b="1" dirty="0">
                <a:solidFill>
                  <a:srgbClr val="002060"/>
                </a:solidFill>
              </a:rPr>
              <a:t> RB through the same pocket that RB uses to bind and sequester E2F transcription factor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This releases E2F factor and causes cell cycle progression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59C15-70E8-C508-8868-CC7FA4320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7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5865D-2A34-2267-FF5C-69535985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C71A-F2C5-8035-F9A5-31AEC3C9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4691"/>
            <a:ext cx="10515600" cy="1213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TP53 – guardian of genome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774F-8975-EA9F-2639-5E9D22F92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350852"/>
            <a:ext cx="11713301" cy="566462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70C0"/>
                </a:solidFill>
              </a:rPr>
              <a:t>TP53 encode P53 protein </a:t>
            </a:r>
            <a:r>
              <a:rPr lang="en-US" b="1" dirty="0">
                <a:solidFill>
                  <a:srgbClr val="002060"/>
                </a:solidFill>
              </a:rPr>
              <a:t>which is a transcription factor that binds DNA in a sequence specific fashion and activates hundreds of target genes with P53- binding regulatory elements 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Target genes that execute the functioning of P53 are not completely defined but fall into 3 major categories </a:t>
            </a:r>
          </a:p>
          <a:p>
            <a:pPr lvl="1"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Genes that cause cell cycle arrest</a:t>
            </a:r>
          </a:p>
          <a:p>
            <a:pPr lvl="1"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Genes that cause apoptosis</a:t>
            </a:r>
          </a:p>
          <a:p>
            <a:pPr lvl="1"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Genes that enhance catabolic metabolism or inhibit anabolic           metabolism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FE063-52EC-31F4-49D2-978A4F4C7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CCB8B-F050-2B90-103E-C56FB18A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8E70-3F4E-D57A-E84A-BE54FBFC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4"/>
            <a:ext cx="10515600" cy="943928"/>
          </a:xfrm>
        </p:spPr>
        <p:txBody>
          <a:bodyPr>
            <a:normAutofit/>
          </a:bodyPr>
          <a:lstStyle/>
          <a:p>
            <a:pPr algn="ctr"/>
            <a:r>
              <a:rPr lang="en-US" sz="2667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TP53 – guardian of genome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1BA2-BC6A-94E4-0C7E-3E75F2F5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8" y="932725"/>
            <a:ext cx="12048660" cy="57606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It regulates </a:t>
            </a:r>
            <a:r>
              <a:rPr lang="en-US" sz="2667" b="1" dirty="0">
                <a:solidFill>
                  <a:srgbClr val="0070C0"/>
                </a:solidFill>
              </a:rPr>
              <a:t>cell cycle progression, DNA repair, cellular senescence and apoptosis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TP53 is located on </a:t>
            </a:r>
            <a:r>
              <a:rPr lang="en-US" sz="2667" b="1" dirty="0">
                <a:solidFill>
                  <a:srgbClr val="0070C0"/>
                </a:solidFill>
              </a:rPr>
              <a:t>chromosome 17p13.1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TP53 mutations are seen in most cancers commonly in cancer of colon, breast and lung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Mutations should be present </a:t>
            </a:r>
            <a:r>
              <a:rPr lang="en-US" sz="2667" b="1" dirty="0">
                <a:solidFill>
                  <a:srgbClr val="0070C0"/>
                </a:solidFill>
              </a:rPr>
              <a:t>in both alleles </a:t>
            </a:r>
            <a:r>
              <a:rPr lang="en-US" sz="2667" b="1" dirty="0">
                <a:solidFill>
                  <a:srgbClr val="002060"/>
                </a:solidFill>
              </a:rPr>
              <a:t>and are acquired in somatic cell (not inherited germline)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Inheritance of mutated copy of TP53 predisposes individuals to malignant tumor and an additional hit is required in normal allele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E.g. Individuals with these inherited mutations as in </a:t>
            </a:r>
            <a:r>
              <a:rPr lang="en-US" sz="2667" b="1" dirty="0">
                <a:solidFill>
                  <a:srgbClr val="0070C0"/>
                </a:solidFill>
              </a:rPr>
              <a:t>Li-Fraumeni syndrome </a:t>
            </a:r>
            <a:r>
              <a:rPr lang="en-US" sz="2667" b="1" dirty="0">
                <a:solidFill>
                  <a:srgbClr val="002060"/>
                </a:solidFill>
              </a:rPr>
              <a:t>are 25 folds increased risk of malignancy. Tumors in these pts are sarcomas, breast cancers, leukemias, brain tumors and carcinomas of adrenal cortex. </a:t>
            </a:r>
          </a:p>
          <a:p>
            <a:pPr lvl="1">
              <a:lnSpc>
                <a:spcPct val="110000"/>
              </a:lnSpc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Tumors develop in early life and develop multiple cancers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2BE01-F4DD-E77F-09F0-86AF34D70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135970" y="5925275"/>
            <a:ext cx="1056029" cy="9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1CB95-C0EB-A554-9B6F-5BBDB948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C2D8-2129-5C96-9F44-0D7561C1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667" b="1" dirty="0">
                <a:solidFill>
                  <a:srgbClr val="00B050"/>
                </a:solidFill>
                <a:latin typeface="Comic Sans MS" panose="030F0702030302020204" pitchFamily="66" charset="0"/>
              </a:rPr>
              <a:t>TP53 – guardian of genome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518CF-53B9-6570-548A-D9D0C13FC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412776"/>
            <a:ext cx="11809312" cy="5445224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In healthy cells, P53 is held at bay through its </a:t>
            </a:r>
            <a:r>
              <a:rPr lang="en-US" sz="2667" b="1" dirty="0">
                <a:solidFill>
                  <a:srgbClr val="0070C0"/>
                </a:solidFill>
              </a:rPr>
              <a:t>association with MDM2</a:t>
            </a:r>
            <a:r>
              <a:rPr lang="en-US" sz="2667" b="1" dirty="0">
                <a:solidFill>
                  <a:srgbClr val="002060"/>
                </a:solidFill>
              </a:rPr>
              <a:t>, an enzyme that ubiquitinates P53, leading to its degradation by the proteasome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As a result P53 is virtually undetectable in normal cells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In stressed cells however P53 is released from the inhibitory effects of MDM2 via 2 major mechanisms which vary depending upon the nature of stress</a:t>
            </a:r>
          </a:p>
          <a:p>
            <a:pPr lvl="1"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DNA damage and hypoxia</a:t>
            </a:r>
          </a:p>
          <a:p>
            <a:pPr lvl="1"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Oncogenic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20647-351A-7F27-2CA9-D001FF8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245543" y="6021288"/>
            <a:ext cx="946455" cy="8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25E6-C0E9-FDC8-644C-7BFE0C2E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57" y="83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TP53 – guardian of genome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998B8-624B-E844-9DD2-ED12BFBEF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"/>
          <a:stretch/>
        </p:blipFill>
        <p:spPr>
          <a:xfrm>
            <a:off x="-28337" y="1409524"/>
            <a:ext cx="12176388" cy="54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9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CA826-EC12-B06F-DB8B-B0DB1414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76" t="57497" r="1365" b="19580"/>
          <a:stretch/>
        </p:blipFill>
        <p:spPr>
          <a:xfrm>
            <a:off x="9816449" y="2871576"/>
            <a:ext cx="1018310" cy="10079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529023-A7F7-668A-7195-C14498B2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b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TP53 – guardian of genome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54C2D-583F-92A8-313F-9AB0EE74D731}"/>
              </a:ext>
            </a:extLst>
          </p:cNvPr>
          <p:cNvSpPr txBox="1"/>
          <p:nvPr/>
        </p:nvSpPr>
        <p:spPr>
          <a:xfrm>
            <a:off x="3667991" y="1236518"/>
            <a:ext cx="533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Regulation of P53 protein in normal cells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5B477-6A11-247F-B9A5-BFD700624121}"/>
              </a:ext>
            </a:extLst>
          </p:cNvPr>
          <p:cNvSpPr txBox="1"/>
          <p:nvPr/>
        </p:nvSpPr>
        <p:spPr>
          <a:xfrm>
            <a:off x="1274617" y="4506632"/>
            <a:ext cx="274666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P53 – MDM2 complex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7F49A-ED12-99A3-F7F8-7AE2908C4AE9}"/>
              </a:ext>
            </a:extLst>
          </p:cNvPr>
          <p:cNvSpPr txBox="1"/>
          <p:nvPr/>
        </p:nvSpPr>
        <p:spPr>
          <a:xfrm>
            <a:off x="3906982" y="2748176"/>
            <a:ext cx="274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Ubiquitin mediated degradation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F5A55-A44C-EC68-F316-5F278557348B}"/>
              </a:ext>
            </a:extLst>
          </p:cNvPr>
          <p:cNvSpPr txBox="1"/>
          <p:nvPr/>
        </p:nvSpPr>
        <p:spPr>
          <a:xfrm>
            <a:off x="6858000" y="4607992"/>
            <a:ext cx="1662546" cy="372620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Degraded p53 </a:t>
            </a: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B37BB47D-419B-34FF-65E2-B34B40018AC0}"/>
              </a:ext>
            </a:extLst>
          </p:cNvPr>
          <p:cNvSpPr/>
          <p:nvPr/>
        </p:nvSpPr>
        <p:spPr>
          <a:xfrm>
            <a:off x="8944353" y="3189225"/>
            <a:ext cx="394854" cy="372620"/>
          </a:xfrm>
          <a:prstGeom prst="plu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26129-36D0-D6B8-6BEB-DCBA30252AC5}"/>
              </a:ext>
            </a:extLst>
          </p:cNvPr>
          <p:cNvSpPr txBox="1"/>
          <p:nvPr/>
        </p:nvSpPr>
        <p:spPr>
          <a:xfrm>
            <a:off x="9570029" y="4640413"/>
            <a:ext cx="151115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MDM 2 protein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F9FEF5-630B-246F-C906-3F3F29298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6" t="60648" r="76578" b="16430"/>
          <a:stretch/>
        </p:blipFill>
        <p:spPr>
          <a:xfrm>
            <a:off x="1828799" y="2660072"/>
            <a:ext cx="1839191" cy="1382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D0142E-801F-6DD0-CDB1-51D066F2B8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20" t="57576" r="22321" b="19502"/>
          <a:stretch/>
        </p:blipFill>
        <p:spPr>
          <a:xfrm>
            <a:off x="7199419" y="2712020"/>
            <a:ext cx="1267692" cy="125475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26F9EE5C-1672-3B14-A887-0AD0D3BB73F4}"/>
              </a:ext>
            </a:extLst>
          </p:cNvPr>
          <p:cNvSpPr/>
          <p:nvPr/>
        </p:nvSpPr>
        <p:spPr>
          <a:xfrm>
            <a:off x="3906982" y="3443962"/>
            <a:ext cx="2951018" cy="15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1CB55-1CF2-7E59-2AE4-60DC02F8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9CAA-664B-DC7B-DEDD-26306076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81" y="-23927"/>
            <a:ext cx="10515600" cy="925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TP53 – guardian of genome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EFB9-2592-1EB3-C14F-E0EBF4BC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0" y="1101436"/>
            <a:ext cx="11210461" cy="5458222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70C0"/>
                </a:solidFill>
              </a:rPr>
              <a:t>DNA damage and hypoxia</a:t>
            </a:r>
            <a:r>
              <a:rPr lang="en-US" b="1" dirty="0">
                <a:solidFill>
                  <a:srgbClr val="002060"/>
                </a:solidFill>
              </a:rPr>
              <a:t> –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Initiators of P53 activation following DNA damage or hypoxic stress are two related kinases </a:t>
            </a:r>
          </a:p>
          <a:p>
            <a:pPr lvl="2"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Ataxia – Telangiectasia Mutated (ATM)</a:t>
            </a:r>
          </a:p>
          <a:p>
            <a:pPr lvl="2"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Ataxia – Telangiectasia and Red 3 related (ATR)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Once triggered both ATM and ATR stimulate the phosphorylation of P53 and MDM2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This post translational modifications disrupts the binding and degradation of P53 by MDM2 allowing P53 to accumulate </a:t>
            </a:r>
            <a:endParaRPr lang="en-US" sz="2000" dirty="0"/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EA41A-A9DB-AEC8-9050-488FD3D75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28F8C-DD8F-118C-E821-1D1853EEF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23143" r="61682" b="45868"/>
          <a:stretch/>
        </p:blipFill>
        <p:spPr>
          <a:xfrm>
            <a:off x="3551143" y="5538356"/>
            <a:ext cx="2587338" cy="109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6AF8C-4246-C702-339E-008C00463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E02A-AB5A-3A39-52C0-3F4E54F6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4"/>
            <a:ext cx="10515600" cy="6922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08C94-E3E2-5C75-FEB1-D44AB1C5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028733"/>
            <a:ext cx="11713301" cy="5568619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solidFill>
                  <a:srgbClr val="00B050"/>
                </a:solidFill>
              </a:rPr>
              <a:t>Oncogenic stress – 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Activation of oncoproteins such as RAS leads to sustained signaling through pro-growth pathways such as MAPK and PI3K/AKT cascades which leads to increased expression of P14/ARF which is encoded by the CDKN2A tumor suppressor gene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P14/ARF binds to MDM2 and displaces P53</a:t>
            </a:r>
            <a:r>
              <a:rPr lang="en-US" b="1" dirty="0">
                <a:solidFill>
                  <a:srgbClr val="002060"/>
                </a:solidFill>
              </a:rPr>
              <a:t>, again allowing P53 levels to rise in cell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Once activated P53, thwarts neoplastic transformation by inducing 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Transient cell cycle arrest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Senescence (permanent cell cycle arrest)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Programmed cell death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844D5-28D2-9411-5341-82CA808B1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9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0C27-C04B-6CD8-AEED-D0EE6BE0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80"/>
            <a:ext cx="10515600" cy="663053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Transient P53 induced cell cycle arrest</a:t>
            </a:r>
            <a:endParaRPr lang="en-US" dirty="0"/>
          </a:p>
        </p:txBody>
      </p:sp>
      <p:pic>
        <p:nvPicPr>
          <p:cNvPr id="4" name="Picture 3" descr="A diagram of cell cycle&#10;&#10;Description automatically generated">
            <a:extLst>
              <a:ext uri="{FF2B5EF4-FFF2-40B4-BE49-F238E27FC236}">
                <a16:creationId xmlns:a16="http://schemas.microsoft.com/office/drawing/2014/main" id="{4EE37952-4D6A-B35C-7358-5FDD721A4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4" t="1530" r="624" b="20612"/>
          <a:stretch/>
        </p:blipFill>
        <p:spPr>
          <a:xfrm>
            <a:off x="5093126" y="2057399"/>
            <a:ext cx="2119746" cy="3893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F8447-0D5D-0D3A-3A07-71FB02251F62}"/>
              </a:ext>
            </a:extLst>
          </p:cNvPr>
          <p:cNvSpPr txBox="1"/>
          <p:nvPr/>
        </p:nvSpPr>
        <p:spPr>
          <a:xfrm>
            <a:off x="7098877" y="906700"/>
            <a:ext cx="5093124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occurs late in G1 phase and is caused in part by P53 dependent </a:t>
            </a:r>
            <a:r>
              <a:rPr lang="en-US" sz="2400" b="1" dirty="0">
                <a:solidFill>
                  <a:srgbClr val="0070C0"/>
                </a:solidFill>
              </a:rPr>
              <a:t>transcription of CDKN1A gene, which encodes the CDK inhibitor P21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P21 inhibits CDK4/cyclin D complexes, there by maintaining RB in an active </a:t>
            </a:r>
            <a:r>
              <a:rPr lang="en-US" sz="2400" b="1" dirty="0" err="1">
                <a:solidFill>
                  <a:srgbClr val="002060"/>
                </a:solidFill>
              </a:rPr>
              <a:t>hypophosphorylated</a:t>
            </a:r>
            <a:r>
              <a:rPr lang="en-US" sz="2400" b="1" dirty="0">
                <a:solidFill>
                  <a:srgbClr val="002060"/>
                </a:solidFill>
              </a:rPr>
              <a:t> form and blocking the progression of cells from G1 to S phase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P53 also helps the process by inducing proteins such as </a:t>
            </a:r>
            <a:r>
              <a:rPr lang="en-US" sz="2400" b="1" dirty="0">
                <a:solidFill>
                  <a:srgbClr val="0070C0"/>
                </a:solidFill>
              </a:rPr>
              <a:t>GADD45 (Growth Arrest and DNA Damage)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This pause in cell cycle helps in repairing DNA damage</a:t>
            </a:r>
          </a:p>
        </p:txBody>
      </p:sp>
      <p:pic>
        <p:nvPicPr>
          <p:cNvPr id="6" name="Picture 5" descr="A diagram of cell cycle&#10;&#10;Description automatically generated">
            <a:extLst>
              <a:ext uri="{FF2B5EF4-FFF2-40B4-BE49-F238E27FC236}">
                <a16:creationId xmlns:a16="http://schemas.microsoft.com/office/drawing/2014/main" id="{1AA1F329-C0DD-F62F-0349-ED7F42A6C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t="13836" r="26521" b="3322"/>
          <a:stretch/>
        </p:blipFill>
        <p:spPr>
          <a:xfrm>
            <a:off x="171602" y="1373043"/>
            <a:ext cx="4921524" cy="44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BCADA-A554-8EA8-63C7-AE516697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B10A-89FE-AEE5-9BFA-7FD00C82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670"/>
            <a:ext cx="10515600" cy="9439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TP53 – guardian of genome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F603-35CD-0FB3-41AA-A19414DD2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892829"/>
            <a:ext cx="11905323" cy="4284135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b="1" dirty="0">
                <a:solidFill>
                  <a:srgbClr val="0070C0"/>
                </a:solidFill>
              </a:rPr>
              <a:t>P53 induced senescence</a:t>
            </a:r>
          </a:p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</a:rPr>
              <a:t>Senescence is a state of permanent cell cycle arrest</a:t>
            </a:r>
          </a:p>
          <a:p>
            <a:pPr>
              <a:spcAft>
                <a:spcPts val="2400"/>
              </a:spcAft>
            </a:pPr>
            <a:r>
              <a:rPr lang="en-US" sz="3200" b="1" dirty="0">
                <a:solidFill>
                  <a:srgbClr val="002060"/>
                </a:solidFill>
              </a:rPr>
              <a:t>Senescence is a product of </a:t>
            </a:r>
            <a:r>
              <a:rPr lang="en-US" sz="3200" b="1" dirty="0">
                <a:solidFill>
                  <a:srgbClr val="0070C0"/>
                </a:solidFill>
              </a:rPr>
              <a:t>epigenetic changes </a:t>
            </a:r>
            <a:r>
              <a:rPr lang="en-US" sz="3200" b="1" dirty="0">
                <a:solidFill>
                  <a:srgbClr val="002060"/>
                </a:solidFill>
              </a:rPr>
              <a:t>that result in the formation of heterochromatin at key  loci including the genes that are required for progression of cells from G1 to S phase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BA08D-B629-059F-5A7D-98A9075D2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6322CE-1B4C-82BF-F071-78B496F3788D}"/>
              </a:ext>
            </a:extLst>
          </p:cNvPr>
          <p:cNvSpPr txBox="1"/>
          <p:nvPr/>
        </p:nvSpPr>
        <p:spPr>
          <a:xfrm>
            <a:off x="467591" y="2899063"/>
            <a:ext cx="3252355" cy="707886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Genes responsible for cell cycle progression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0E91B-348D-9564-8FB9-D42274CCA506}"/>
              </a:ext>
            </a:extLst>
          </p:cNvPr>
          <p:cNvSpPr txBox="1"/>
          <p:nvPr/>
        </p:nvSpPr>
        <p:spPr>
          <a:xfrm>
            <a:off x="4374571" y="924791"/>
            <a:ext cx="299258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Oncogenes </a:t>
            </a:r>
          </a:p>
          <a:p>
            <a:pPr algn="ctr"/>
            <a:r>
              <a:rPr lang="en-US" b="1" dirty="0"/>
              <a:t>Mutated proto-oncogenes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4D870-99D3-03EC-0CE6-4C3420C45BC9}"/>
              </a:ext>
            </a:extLst>
          </p:cNvPr>
          <p:cNvSpPr txBox="1"/>
          <p:nvPr/>
        </p:nvSpPr>
        <p:spPr>
          <a:xfrm>
            <a:off x="3995305" y="5154937"/>
            <a:ext cx="349134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Tumor suppressor genes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87DE1-5B51-C038-4BC4-148849BD68ED}"/>
              </a:ext>
            </a:extLst>
          </p:cNvPr>
          <p:cNvSpPr txBox="1"/>
          <p:nvPr/>
        </p:nvSpPr>
        <p:spPr>
          <a:xfrm>
            <a:off x="7637317" y="387470"/>
            <a:ext cx="4213514" cy="2031325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Protein products stimulate cell growth. They 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Growth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Growth factor receptors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Signal transduction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Transcription 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Apoptosis regulators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36F1F-B9D2-B5CE-8760-64C055E56B29}"/>
              </a:ext>
            </a:extLst>
          </p:cNvPr>
          <p:cNvSpPr txBox="1"/>
          <p:nvPr/>
        </p:nvSpPr>
        <p:spPr>
          <a:xfrm>
            <a:off x="7637317" y="4557793"/>
            <a:ext cx="4094019" cy="193899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Protein products are negative regulators of cell cycle. They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Stop cell cycle progression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Promote apoptosis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Eg</a:t>
            </a:r>
            <a:r>
              <a:rPr lang="en-US" b="1" dirty="0"/>
              <a:t> Rb and P53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6424F-0DA4-0B14-6FEF-D9C2A64CCBC9}"/>
              </a:ext>
            </a:extLst>
          </p:cNvPr>
          <p:cNvSpPr txBox="1"/>
          <p:nvPr/>
        </p:nvSpPr>
        <p:spPr>
          <a:xfrm>
            <a:off x="4223905" y="2028166"/>
            <a:ext cx="3273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Gain of function mutations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1764F-61F6-F8D9-F3E7-6C2B6C6BE070}"/>
              </a:ext>
            </a:extLst>
          </p:cNvPr>
          <p:cNvSpPr txBox="1"/>
          <p:nvPr/>
        </p:nvSpPr>
        <p:spPr>
          <a:xfrm>
            <a:off x="3957204" y="4468091"/>
            <a:ext cx="360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Loss of function mutations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20AAFE-2BAC-A248-F287-11A7A9EADF90}"/>
              </a:ext>
            </a:extLst>
          </p:cNvPr>
          <p:cNvCxnSpPr>
            <a:cxnSpLocks/>
          </p:cNvCxnSpPr>
          <p:nvPr/>
        </p:nvCxnSpPr>
        <p:spPr>
          <a:xfrm>
            <a:off x="6348845" y="2576945"/>
            <a:ext cx="1099704" cy="6114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A4523A-E2AD-B2E7-2211-E8BCD63B4648}"/>
              </a:ext>
            </a:extLst>
          </p:cNvPr>
          <p:cNvCxnSpPr>
            <a:cxnSpLocks/>
          </p:cNvCxnSpPr>
          <p:nvPr/>
        </p:nvCxnSpPr>
        <p:spPr>
          <a:xfrm flipV="1">
            <a:off x="6463146" y="3629035"/>
            <a:ext cx="1101436" cy="707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A7164B-AD80-BA09-3161-5BF38DAB971F}"/>
              </a:ext>
            </a:extLst>
          </p:cNvPr>
          <p:cNvSpPr txBox="1"/>
          <p:nvPr/>
        </p:nvSpPr>
        <p:spPr>
          <a:xfrm>
            <a:off x="7824355" y="3188410"/>
            <a:ext cx="17041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Neoplasm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69793F-0135-6E3F-A038-64D349928983}"/>
              </a:ext>
            </a:extLst>
          </p:cNvPr>
          <p:cNvCxnSpPr/>
          <p:nvPr/>
        </p:nvCxnSpPr>
        <p:spPr>
          <a:xfrm flipV="1">
            <a:off x="3335482" y="1756064"/>
            <a:ext cx="888423" cy="987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2B89F9-74D5-B318-88C8-FDE3385B3682}"/>
              </a:ext>
            </a:extLst>
          </p:cNvPr>
          <p:cNvCxnSpPr/>
          <p:nvPr/>
        </p:nvCxnSpPr>
        <p:spPr>
          <a:xfrm>
            <a:off x="3065318" y="3908938"/>
            <a:ext cx="891886" cy="10904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13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4F2D-F5F1-561B-80A5-4A9565BC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9D97-468E-3A0C-6252-391E5088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5"/>
            <a:ext cx="10515600" cy="9439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TP53 – guardian of genome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55A1-EEE9-AAB5-6FF6-80F0CA58A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932721"/>
            <a:ext cx="11905323" cy="58566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P53 induced apoptosis 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P53 directs the transcription of several proapoptotic genes such as </a:t>
            </a:r>
            <a:r>
              <a:rPr lang="en-US" sz="3200" b="1" dirty="0">
                <a:solidFill>
                  <a:srgbClr val="0070C0"/>
                </a:solidFill>
              </a:rPr>
              <a:t>BAX and PUMA </a:t>
            </a:r>
            <a:r>
              <a:rPr lang="en-US" sz="3200" b="1" dirty="0">
                <a:solidFill>
                  <a:srgbClr val="002060"/>
                </a:solidFill>
              </a:rPr>
              <a:t>which causes apoptosis via the intrinsic pathway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0070C0"/>
                </a:solidFill>
              </a:rPr>
              <a:t>Affinity of P53 for its binding sites in the promoters and enhancers of DNA repair genes </a:t>
            </a:r>
            <a:r>
              <a:rPr lang="en-US" sz="3200" b="1" dirty="0">
                <a:solidFill>
                  <a:srgbClr val="002060"/>
                </a:solidFill>
              </a:rPr>
              <a:t>is higher than its affinity for binding sites in proapoptotic genes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Hence P53 first activates DNA repair pathway and then further accumulation leads to epigenetic silencing of genes that are needed for cell cycle progression, leading to senescence.</a:t>
            </a:r>
          </a:p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Alternatively if enough P53 accumulates it stimulates the transcription of pro-apoptotic genes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6C8E5-23D0-4610-E262-02FE7FA4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D9436-D2C4-71D5-A549-63033B15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2773-9633-B5A9-AAE7-AFA18735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4"/>
            <a:ext cx="10515600" cy="11631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TP53 – guardian of genome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BDAF4-0398-6DB5-E661-D03A6BD0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028734"/>
            <a:ext cx="11809312" cy="566462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With loss of P53 function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DNA damage goes unrepaired 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Driver mutations accumulate in oncogenes and other cancer genes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Another effect of P53 is that cells with defective P53 acquire a mutator phenotype, a tendency to acquire mutations at higher rate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P53 also has therapeutic implications </a:t>
            </a:r>
          </a:p>
          <a:p>
            <a:pPr lvl="1">
              <a:spcAft>
                <a:spcPts val="16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Irradiation and chemotherapy induces DNA damage and subsequent apoptosis of tumor cells – tumor cells with mutated P53 are not killed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52246-12AA-181B-25E3-A5ECBF061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05CB-F9FE-A73E-8246-A50ED7E7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33F2B-AF30-8168-D287-5EDAEB8BB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12"/>
          <a:stretch/>
        </p:blipFill>
        <p:spPr>
          <a:xfrm>
            <a:off x="719403" y="0"/>
            <a:ext cx="10753195" cy="6858000"/>
          </a:xfrm>
        </p:spPr>
      </p:pic>
    </p:spTree>
    <p:extLst>
      <p:ext uri="{BB962C8B-B14F-4D97-AF65-F5344CB8AC3E}">
        <p14:creationId xmlns:p14="http://schemas.microsoft.com/office/powerpoint/2010/main" val="267694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6C7E7-16C9-16E8-7B21-3649D71B3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27CF-3003-11D2-7D9F-87391CF4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5"/>
            <a:ext cx="10515600" cy="11631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APC-Gatekeeper of colonic neoplasia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7613-8C2F-5EF0-2706-08B05F85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151985"/>
            <a:ext cx="11713301" cy="5706015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Adenomatous Polyposis Coli (APC) is a member of class of tumor suppressors that </a:t>
            </a:r>
            <a:r>
              <a:rPr lang="en-US" b="1" dirty="0">
                <a:solidFill>
                  <a:srgbClr val="0070C0"/>
                </a:solidFill>
              </a:rPr>
              <a:t>function by down regulating growth promoting signaling pathway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APC locus is on </a:t>
            </a:r>
            <a:r>
              <a:rPr lang="en-US" b="1" dirty="0">
                <a:solidFill>
                  <a:srgbClr val="0070C0"/>
                </a:solidFill>
              </a:rPr>
              <a:t>chromosome 5q21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2060"/>
                </a:solidFill>
              </a:rPr>
              <a:t>oth copy APC gene should be </a:t>
            </a:r>
            <a:r>
              <a:rPr lang="en-US" b="1" dirty="0">
                <a:solidFill>
                  <a:srgbClr val="0070C0"/>
                </a:solidFill>
              </a:rPr>
              <a:t>inactivated either by methylation or mutations</a:t>
            </a:r>
            <a:r>
              <a:rPr lang="en-US" b="1" dirty="0">
                <a:solidFill>
                  <a:srgbClr val="002060"/>
                </a:solidFill>
              </a:rPr>
              <a:t> to develop </a:t>
            </a:r>
            <a:r>
              <a:rPr lang="en-US" b="1" dirty="0">
                <a:solidFill>
                  <a:srgbClr val="0070C0"/>
                </a:solidFill>
              </a:rPr>
              <a:t>familial adenomatous polyposis </a:t>
            </a:r>
            <a:r>
              <a:rPr lang="en-US" b="1" dirty="0">
                <a:solidFill>
                  <a:srgbClr val="002060"/>
                </a:solidFill>
              </a:rPr>
              <a:t>an autosomal dominant disorder in which individuals inheriting one mutant allele develop 1000’s of polyps in colon in teens or 20’s and one or more polyps can undergo malignant transformation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Further additional mutations must occur for adenomas to develop into carcinomas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00452-9430-DE06-6CF3-43F31389F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135970" y="5925278"/>
            <a:ext cx="1056028" cy="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99C62-93AB-64DA-AEA0-76B3A69E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1469-27CF-C0CA-C5F3-41D23379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4"/>
            <a:ext cx="10515600" cy="6558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33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2133" b="1" dirty="0">
                <a:solidFill>
                  <a:srgbClr val="7030A0"/>
                </a:solidFill>
                <a:latin typeface="+mn-lt"/>
              </a:rPr>
            </a:br>
            <a:r>
              <a:rPr lang="en-US" sz="2133" b="1" dirty="0">
                <a:solidFill>
                  <a:srgbClr val="00B050"/>
                </a:solidFill>
                <a:latin typeface="+mn-lt"/>
              </a:rPr>
              <a:t>APC-Gatekeeper of colonic neoplasia</a:t>
            </a:r>
            <a:endParaRPr lang="en-US" sz="26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FFC1-6AFF-A93B-316F-449219D8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644693"/>
            <a:ext cx="11905323" cy="633670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70C0"/>
                </a:solidFill>
              </a:rPr>
              <a:t>APC is a component of the WNT signaling pathway</a:t>
            </a:r>
            <a:r>
              <a:rPr lang="en-US" sz="2667" b="1" dirty="0">
                <a:solidFill>
                  <a:srgbClr val="002060"/>
                </a:solidFill>
              </a:rPr>
              <a:t>, which has major role in controlling cellular growth and differentiation during embryonic development</a:t>
            </a:r>
          </a:p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WNT molecules signal by binding to cell surface receptors of the frizzled family</a:t>
            </a:r>
          </a:p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In the absence of WNT signaling, APC participates in the formation of </a:t>
            </a:r>
            <a:r>
              <a:rPr lang="en-US" sz="2667" b="1" dirty="0">
                <a:solidFill>
                  <a:srgbClr val="0070C0"/>
                </a:solidFill>
              </a:rPr>
              <a:t>“destruction complex” that leads to proteasomal degradation of B-catenin </a:t>
            </a:r>
          </a:p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WNT signaling blocks the formation of destruction complex, stabilizing B-catenin and allowing it to translocate from the cytoplasm to the nucleus</a:t>
            </a:r>
          </a:p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In the nucleus it forms a transcription activation complex with a DNA binding factor called TCF that promotes the growth of colonic epithelial cells by increasing the expression of </a:t>
            </a:r>
            <a:r>
              <a:rPr lang="en-US" sz="2667" b="1" dirty="0">
                <a:solidFill>
                  <a:srgbClr val="0070C0"/>
                </a:solidFill>
              </a:rPr>
              <a:t>MYC, Cyclin D1, and other genes</a:t>
            </a:r>
          </a:p>
          <a:p>
            <a:pPr>
              <a:spcAft>
                <a:spcPts val="800"/>
              </a:spcAft>
            </a:pPr>
            <a:r>
              <a:rPr lang="en-US" sz="2667" b="1" dirty="0">
                <a:solidFill>
                  <a:srgbClr val="002060"/>
                </a:solidFill>
              </a:rPr>
              <a:t>Thus the cells with loss of APC behaves as if they are continuously stimulated by WNT and show elevated expression of genes that are regulated by B-catenin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2F4A7-E780-5AE9-6A34-1DBC6357E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353799" y="6116145"/>
            <a:ext cx="838199" cy="7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88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5CDB-D0D0-B0C6-2145-7DFD6366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2940C0-C8F1-7EE5-066F-827EE2DAF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89889"/>
          </a:xfrm>
        </p:spPr>
      </p:pic>
    </p:spTree>
    <p:extLst>
      <p:ext uri="{BB962C8B-B14F-4D97-AF65-F5344CB8AC3E}">
        <p14:creationId xmlns:p14="http://schemas.microsoft.com/office/powerpoint/2010/main" val="305219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FB580-A60B-27BD-CB7B-90A076EDB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E81C-449F-A128-9D1B-20948CBE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334916"/>
            <a:ext cx="10515600" cy="692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B-catenin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4905D-5791-0FC5-0FAD-6619E809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508788"/>
            <a:ext cx="11521280" cy="4668177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In many colon tumors, APC genes are normal and B-catenin mutations prevent APC dependent destruction leading to its accumulation and increased expression of B-catenin dependent target genes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Thus B-catenin itself is a oncoprotein.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APC/B-catenin mutations are seen in colon cancer and B-catenin mutations are seen in 20% of Hepatocellular carcinoma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7A50-970F-D9D1-424A-C8A4A986F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2847E-72E3-E0FA-B658-C1D7E0A7D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1489D-FB72-0DF8-1D62-81C8F1A1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5"/>
            <a:ext cx="10515600" cy="9439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E-cadherin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14FA-3DA3-B8BE-4F30-4C5CC208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28700"/>
            <a:ext cx="11425269" cy="5664662"/>
          </a:xfrm>
        </p:spPr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B-catenin also binds to cytoplasmic tail of E-cadherin, a cell surface protein that maintains intercellular adhesiveness</a:t>
            </a: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Loss of cell to cell contact as in epithelial injury, disrupts the interaction between E-cadherin and B-catenin which allows B-catenin to translocate to the nucleus that promotes proliferation</a:t>
            </a: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After repair of wound, re-establishment of E-cadherin in its position leads to sequestration of B-catenin at the membrane and reduces the proliferation activation</a:t>
            </a: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Reduced cell surface expression of E-cadherin are associated with </a:t>
            </a:r>
            <a:r>
              <a:rPr lang="en-US" sz="2400" b="1" dirty="0">
                <a:solidFill>
                  <a:srgbClr val="0070C0"/>
                </a:solidFill>
              </a:rPr>
              <a:t>cancer of esophagus, colon, breast, ovary and prostate</a:t>
            </a:r>
          </a:p>
          <a:p>
            <a:pPr>
              <a:spcAft>
                <a:spcPts val="1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Germline loss of function mutation of E-cadherin gene, Known as CDH1 are associated with </a:t>
            </a:r>
            <a:r>
              <a:rPr lang="en-US" sz="2400" b="1" dirty="0">
                <a:solidFill>
                  <a:srgbClr val="0070C0"/>
                </a:solidFill>
              </a:rPr>
              <a:t>familial gastric carcinoma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C4291-FDDB-F53C-15B5-67F983B38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114741" y="5906675"/>
            <a:ext cx="1077257" cy="9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17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E42E5-AC21-E0DF-E6C0-5C696F9D7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1415-A571-3D9D-34A3-D2B64EDA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1"/>
            <a:ext cx="10515600" cy="8224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2933" b="1" dirty="0">
                <a:solidFill>
                  <a:srgbClr val="00B050"/>
                </a:solidFill>
                <a:latin typeface="+mn-lt"/>
              </a:rPr>
              <a:t>CDKN2A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2392-718F-E6AC-03FD-92F0178D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932724"/>
            <a:ext cx="11713301" cy="524424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b="1" dirty="0">
                <a:solidFill>
                  <a:srgbClr val="002060"/>
                </a:solidFill>
              </a:rPr>
              <a:t>CDKN2A gene encodes two protein products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P16/INK4a cyclin dependent kinase inhibitor</a:t>
            </a:r>
            <a:r>
              <a:rPr lang="en-US" b="1" dirty="0">
                <a:solidFill>
                  <a:srgbClr val="002060"/>
                </a:solidFill>
              </a:rPr>
              <a:t>, which blocks CDK4/Cyclin D mediated phosphorylation of RB, there by reinforcing the G1/S checkpoint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P14/ARF which activates P53 pathway by inhibiting MDM2 </a:t>
            </a:r>
            <a:r>
              <a:rPr lang="en-US" b="1" dirty="0">
                <a:solidFill>
                  <a:srgbClr val="002060"/>
                </a:solidFill>
              </a:rPr>
              <a:t>and prevents destruction of P53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P16 also induces cell senescence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Germ line mutations in CDKN2A are associated with familial forms of </a:t>
            </a:r>
            <a:r>
              <a:rPr lang="en-US" b="1" dirty="0">
                <a:solidFill>
                  <a:srgbClr val="0070C0"/>
                </a:solidFill>
              </a:rPr>
              <a:t>melanoma, bladder cancer, head and neck tumors, ALL, cholangiocarcinoma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In cervical carcinoma P16 is silenced by hypermethylation of gene (epigenetic change)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9FA27-DDC2-A87F-317C-1801804AD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8EE3-D8D1-B7AD-58E1-20B02F49D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12A9-EF5E-A005-724D-5062DD50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0" y="1000388"/>
            <a:ext cx="6598227" cy="55686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In the most </a:t>
            </a:r>
            <a:r>
              <a:rPr lang="en-US" sz="2400" b="1" dirty="0">
                <a:solidFill>
                  <a:srgbClr val="002060"/>
                </a:solidFill>
              </a:rPr>
              <a:t>normal epithelial, endothelial and hematopoietic cells, TGF-</a:t>
            </a:r>
            <a:r>
              <a:rPr lang="el-GR" sz="2400" b="1" dirty="0">
                <a:solidFill>
                  <a:srgbClr val="002060"/>
                </a:solidFill>
              </a:rPr>
              <a:t>β</a:t>
            </a:r>
            <a:r>
              <a:rPr lang="en-US" sz="2400" b="1" dirty="0">
                <a:solidFill>
                  <a:srgbClr val="002060"/>
                </a:solidFill>
              </a:rPr>
              <a:t> is potent inhibitor of proliferation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rgbClr val="002060"/>
                </a:solidFill>
              </a:rPr>
              <a:t>Normal TGF-</a:t>
            </a:r>
            <a:r>
              <a:rPr lang="el-GR" sz="2400" b="1" dirty="0">
                <a:solidFill>
                  <a:srgbClr val="002060"/>
                </a:solidFill>
              </a:rPr>
              <a:t>β</a:t>
            </a:r>
            <a:r>
              <a:rPr lang="en-US" sz="2400" b="1" dirty="0">
                <a:solidFill>
                  <a:srgbClr val="002060"/>
                </a:solidFill>
              </a:rPr>
              <a:t> combines with TGF-</a:t>
            </a:r>
            <a:r>
              <a:rPr lang="el-GR" sz="2400" b="1" dirty="0">
                <a:solidFill>
                  <a:srgbClr val="002060"/>
                </a:solidFill>
              </a:rPr>
              <a:t>β</a:t>
            </a:r>
            <a:r>
              <a:rPr lang="en-US" sz="2400" b="1" dirty="0">
                <a:solidFill>
                  <a:srgbClr val="002060"/>
                </a:solidFill>
              </a:rPr>
              <a:t> receptors, thereby stimulating intracellular signals that </a:t>
            </a:r>
            <a:r>
              <a:rPr lang="en-US" sz="2400" b="1" dirty="0">
                <a:solidFill>
                  <a:srgbClr val="0070C0"/>
                </a:solidFill>
              </a:rPr>
              <a:t>involve transcriptional regulators of SMAD protein family which turn on antiproliferative genes and turn off genes that drive cell growth (</a:t>
            </a:r>
            <a:r>
              <a:rPr lang="en-US" sz="2400" b="1" dirty="0" err="1">
                <a:solidFill>
                  <a:srgbClr val="0070C0"/>
                </a:solidFill>
              </a:rPr>
              <a:t>eg</a:t>
            </a:r>
            <a:r>
              <a:rPr lang="en-US" sz="2400" b="1" dirty="0">
                <a:solidFill>
                  <a:srgbClr val="0070C0"/>
                </a:solidFill>
              </a:rPr>
              <a:t> MYC, Cyclins, and Cyclin dependent kinase)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These changes result in decreased phosphorylation of RB and cell cycle arrest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Mutations of TGF-</a:t>
            </a:r>
            <a:r>
              <a:rPr lang="el-GR" sz="2400" b="1" dirty="0">
                <a:solidFill>
                  <a:srgbClr val="002060"/>
                </a:solidFill>
              </a:rPr>
              <a:t>β</a:t>
            </a:r>
            <a:r>
              <a:rPr lang="en-US" sz="2400" b="1" dirty="0">
                <a:solidFill>
                  <a:srgbClr val="002060"/>
                </a:solidFill>
              </a:rPr>
              <a:t> are common in cancers of colon, stomach and endometrium while mutational inactivation of SMAD 4 is common in pancreatic cancers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429FC-EE37-5DC4-D73C-C41BBD671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1353799" y="6116146"/>
            <a:ext cx="838199" cy="734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2CC66-9BFA-4D16-8D16-2782B99B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694219" cy="686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BD0FE-D208-3D03-8272-7ADF42032376}"/>
              </a:ext>
            </a:extLst>
          </p:cNvPr>
          <p:cNvSpPr txBox="1"/>
          <p:nvPr/>
        </p:nvSpPr>
        <p:spPr>
          <a:xfrm>
            <a:off x="6016336" y="124691"/>
            <a:ext cx="569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2400" b="1" dirty="0">
                <a:solidFill>
                  <a:srgbClr val="7030A0"/>
                </a:solidFill>
                <a:latin typeface="+mn-lt"/>
              </a:rPr>
            </a:br>
            <a:r>
              <a:rPr lang="en-US" sz="2400" b="1" dirty="0">
                <a:solidFill>
                  <a:srgbClr val="00B050"/>
                </a:solidFill>
                <a:latin typeface="+mn-lt"/>
              </a:rPr>
              <a:t>TGF-</a:t>
            </a:r>
            <a:r>
              <a:rPr lang="el-GR" sz="2400" b="1" dirty="0">
                <a:solidFill>
                  <a:srgbClr val="00B050"/>
                </a:solidFill>
                <a:latin typeface="+mn-lt"/>
              </a:rPr>
              <a:t>β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 PATHWAY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96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17" y="166959"/>
            <a:ext cx="12189883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67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altLang="ko-KR" sz="4800" b="1" dirty="0">
              <a:solidFill>
                <a:srgbClr val="7030A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C90A9-68F5-6ACF-8313-245C35B93BB6}"/>
              </a:ext>
            </a:extLst>
          </p:cNvPr>
          <p:cNvSpPr txBox="1"/>
          <p:nvPr/>
        </p:nvSpPr>
        <p:spPr>
          <a:xfrm>
            <a:off x="389807" y="1474619"/>
            <a:ext cx="11720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Products of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tumor suppressor genes apply brakes to cell proliferation </a:t>
            </a:r>
          </a:p>
          <a:p>
            <a:pPr marL="380990" indent="-38099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Abnormalities in these genes lead to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failure of growth inhibition</a:t>
            </a:r>
          </a:p>
          <a:p>
            <a:pPr marL="380990" indent="-38099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First described tumor </a:t>
            </a:r>
            <a:r>
              <a:rPr lang="en-US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supressor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gene is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Retinoblastoma (RB) gene </a:t>
            </a: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present on chromosome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13q14</a:t>
            </a:r>
          </a:p>
          <a:p>
            <a:pPr marL="380990" indent="-38099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To explain familial pattern of inheritance and sporadic cases of retinoblastoma, Knudson proposed “two hit hypothesis”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4CBB7-7E62-2367-C2C5-1078793CC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F3486-7BDA-186B-1080-242C97CC2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0A06-9BB7-C79B-E540-30760104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915"/>
            <a:ext cx="10515600" cy="8858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PTEN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ECFF-2E36-2B68-BD03-C5E48ABB4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7" y="1508788"/>
            <a:ext cx="6383124" cy="4668177"/>
          </a:xfrm>
        </p:spPr>
        <p:txBody>
          <a:bodyPr>
            <a:normAutofit fontScale="92500"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70C0"/>
                </a:solidFill>
              </a:rPr>
              <a:t>Phosphatase and </a:t>
            </a:r>
            <a:r>
              <a:rPr lang="en-US" b="1" dirty="0" err="1">
                <a:solidFill>
                  <a:srgbClr val="0070C0"/>
                </a:solidFill>
              </a:rPr>
              <a:t>tensin</a:t>
            </a:r>
            <a:r>
              <a:rPr lang="en-US" b="1" dirty="0">
                <a:solidFill>
                  <a:srgbClr val="0070C0"/>
                </a:solidFill>
              </a:rPr>
              <a:t> homologue (PTEN) </a:t>
            </a:r>
            <a:r>
              <a:rPr lang="en-US" b="1" dirty="0">
                <a:solidFill>
                  <a:srgbClr val="002060"/>
                </a:solidFill>
              </a:rPr>
              <a:t>is membrane associated phosphatase encoded by a gene on </a:t>
            </a:r>
            <a:r>
              <a:rPr lang="en-US" b="1" dirty="0">
                <a:solidFill>
                  <a:srgbClr val="0070C0"/>
                </a:solidFill>
              </a:rPr>
              <a:t>chromosome 10q23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PTEN acts as a tumor suppressor by serving as </a:t>
            </a:r>
            <a:r>
              <a:rPr lang="en-US" b="1" dirty="0">
                <a:solidFill>
                  <a:srgbClr val="0070C0"/>
                </a:solidFill>
              </a:rPr>
              <a:t>brake on PI3K/AKT signal </a:t>
            </a:r>
            <a:r>
              <a:rPr lang="en-US" b="1" dirty="0">
                <a:solidFill>
                  <a:srgbClr val="002060"/>
                </a:solidFill>
              </a:rPr>
              <a:t>cascade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Deletions, deleterious point mutations or epigenetic silencing of PTEN gene can cause tumors of breast, endometrium and thyroid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D247D-1FE6-77F5-DDC2-268EB968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7B49B8-FBA6-66EB-3AB8-95DD77491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95021"/>
            <a:ext cx="5476009" cy="496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494964-0203-59CD-B322-F160D050E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1" y="968437"/>
            <a:ext cx="1360225" cy="885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61A7E0-F890-D805-DA06-ACD0D78DFF58}"/>
              </a:ext>
            </a:extLst>
          </p:cNvPr>
          <p:cNvCxnSpPr/>
          <p:nvPr/>
        </p:nvCxnSpPr>
        <p:spPr>
          <a:xfrm>
            <a:off x="1558636" y="1583233"/>
            <a:ext cx="13196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73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66434-B8C2-FC33-C1DE-3CE6A3006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5C76-5BA1-6FF3-E1CF-724BF81A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659"/>
            <a:ext cx="10515600" cy="9439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VHL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E713-8559-3514-02F4-AA2AE9AA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1508787"/>
            <a:ext cx="11617291" cy="52805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Von Hippel Lindau (VHL) gene on chromosome 3p produces VHL which forms a component of a protein complex that </a:t>
            </a:r>
            <a:r>
              <a:rPr lang="en-US" b="1" dirty="0">
                <a:solidFill>
                  <a:srgbClr val="0070C0"/>
                </a:solidFill>
              </a:rPr>
              <a:t>covalently links ubiquitin chains to specific protein substrates there by promoting their degradation by the proteasome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One of the substrate for VHL-ubiquitin ligase is the transcriptional factor </a:t>
            </a:r>
            <a:r>
              <a:rPr lang="en-US" b="1" dirty="0">
                <a:solidFill>
                  <a:srgbClr val="0070C0"/>
                </a:solidFill>
              </a:rPr>
              <a:t>Hypoxia-inducible transcription factor 1</a:t>
            </a:r>
            <a:r>
              <a:rPr lang="el-GR" b="1" dirty="0">
                <a:solidFill>
                  <a:srgbClr val="0070C0"/>
                </a:solidFill>
              </a:rPr>
              <a:t>α</a:t>
            </a:r>
            <a:r>
              <a:rPr lang="en-US" b="1" dirty="0">
                <a:solidFill>
                  <a:srgbClr val="0070C0"/>
                </a:solidFill>
              </a:rPr>
              <a:t> (HIF-1</a:t>
            </a:r>
            <a:r>
              <a:rPr lang="el-GR" b="1" dirty="0">
                <a:solidFill>
                  <a:srgbClr val="0070C0"/>
                </a:solidFill>
              </a:rPr>
              <a:t>α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In the presence of O2, HIF-1</a:t>
            </a:r>
            <a:r>
              <a:rPr lang="el-GR" b="1" dirty="0">
                <a:solidFill>
                  <a:srgbClr val="002060"/>
                </a:solidFill>
              </a:rPr>
              <a:t>α</a:t>
            </a:r>
            <a:r>
              <a:rPr lang="en-US" b="1" dirty="0">
                <a:solidFill>
                  <a:srgbClr val="002060"/>
                </a:solidFill>
              </a:rPr>
              <a:t> is hydroxylated and binds to VHL leading to its ubiquitination and degradation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D445C-04ED-A885-4944-E9FCBAB75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459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4B30-7BA9-11B3-0CB7-F510E4A4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9A892-AECD-52F8-19B0-9ED016B6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747" r="736" b="-8335"/>
          <a:stretch/>
        </p:blipFill>
        <p:spPr>
          <a:xfrm>
            <a:off x="412172" y="72737"/>
            <a:ext cx="11308773" cy="6670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113E9-15C8-D08B-3250-77AB080F9CB9}"/>
              </a:ext>
            </a:extLst>
          </p:cNvPr>
          <p:cNvSpPr txBox="1"/>
          <p:nvPr/>
        </p:nvSpPr>
        <p:spPr>
          <a:xfrm>
            <a:off x="6941128" y="5131014"/>
            <a:ext cx="51435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Induction of hypoxia inducible genes </a:t>
            </a:r>
            <a:r>
              <a:rPr lang="en-US" sz="2400" b="1" dirty="0" err="1"/>
              <a:t>eg</a:t>
            </a:r>
            <a:r>
              <a:rPr lang="en-US" sz="2400" b="1" dirty="0"/>
              <a:t> VEGF, PDGF, </a:t>
            </a:r>
            <a:r>
              <a:rPr lang="en-US" sz="2400" b="1" dirty="0" err="1"/>
              <a:t>erythropoeitin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66D74-7C66-8647-3FFB-4D7668B5ACEB}"/>
              </a:ext>
            </a:extLst>
          </p:cNvPr>
          <p:cNvSpPr txBox="1"/>
          <p:nvPr/>
        </p:nvSpPr>
        <p:spPr>
          <a:xfrm>
            <a:off x="7886699" y="6262043"/>
            <a:ext cx="197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RCC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2FA3D5-FE8C-CA6D-90AC-0737EB328CF2}"/>
              </a:ext>
            </a:extLst>
          </p:cNvPr>
          <p:cNvCxnSpPr/>
          <p:nvPr/>
        </p:nvCxnSpPr>
        <p:spPr>
          <a:xfrm>
            <a:off x="8956964" y="5972402"/>
            <a:ext cx="0" cy="272534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79F4059-32D6-03C0-F2F3-6AF7FF836821}"/>
              </a:ext>
            </a:extLst>
          </p:cNvPr>
          <p:cNvSpPr txBox="1"/>
          <p:nvPr/>
        </p:nvSpPr>
        <p:spPr>
          <a:xfrm>
            <a:off x="2337954" y="1010288"/>
            <a:ext cx="360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In the presence of oxygen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E87D0-0312-946B-0E62-CBDC9FBB4BBC}"/>
              </a:ext>
            </a:extLst>
          </p:cNvPr>
          <p:cNvSpPr txBox="1"/>
          <p:nvPr/>
        </p:nvSpPr>
        <p:spPr>
          <a:xfrm>
            <a:off x="2566555" y="1690688"/>
            <a:ext cx="224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Hydroxylated HIF </a:t>
            </a:r>
            <a:r>
              <a:rPr lang="el-GR" sz="2000" b="1" dirty="0">
                <a:solidFill>
                  <a:srgbClr val="00B0F0"/>
                </a:solidFill>
              </a:rPr>
              <a:t>α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5CCFB-7FC2-4FCC-3DE9-E8FDF356D7F0}"/>
              </a:ext>
            </a:extLst>
          </p:cNvPr>
          <p:cNvSpPr txBox="1"/>
          <p:nvPr/>
        </p:nvSpPr>
        <p:spPr>
          <a:xfrm>
            <a:off x="8369878" y="1379039"/>
            <a:ext cx="360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In the absence of oxygen</a:t>
            </a:r>
          </a:p>
        </p:txBody>
      </p:sp>
    </p:spTree>
    <p:extLst>
      <p:ext uri="{BB962C8B-B14F-4D97-AF65-F5344CB8AC3E}">
        <p14:creationId xmlns:p14="http://schemas.microsoft.com/office/powerpoint/2010/main" val="2264342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48C64-B104-2F40-B193-1F08571B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6BAB-017B-F31B-E2B7-830619B0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5"/>
            <a:ext cx="10515600" cy="13279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VHL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31F4-F78F-281C-1370-6C044814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16765"/>
            <a:ext cx="11018440" cy="514823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In hypoxic environment hydroxylation does not occur and it escapes recognition by VHL. Later HIF-1</a:t>
            </a:r>
            <a:r>
              <a:rPr lang="el-GR" b="1" dirty="0">
                <a:solidFill>
                  <a:srgbClr val="002060"/>
                </a:solidFill>
              </a:rPr>
              <a:t>α</a:t>
            </a:r>
            <a:r>
              <a:rPr lang="en-US" b="1" baseline="30000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 accumulates in the nuclei of hypoxic cells and turns on target genes like –</a:t>
            </a:r>
          </a:p>
          <a:p>
            <a:pPr lvl="1"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VEGF – angiogenic factor</a:t>
            </a:r>
          </a:p>
          <a:p>
            <a:pPr lvl="1"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PDGF – potent mitogen</a:t>
            </a:r>
          </a:p>
          <a:p>
            <a:pPr lvl="1"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GLUT 1- glucose transporter</a:t>
            </a:r>
          </a:p>
          <a:p>
            <a:pPr lvl="1"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Glycolytic enzymes that contribute to Warburg metabolism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Loss of function mutation of VHL prevent ubiquitination and degradation of </a:t>
            </a:r>
            <a:r>
              <a:rPr lang="en-US" sz="2667" b="1" dirty="0">
                <a:solidFill>
                  <a:srgbClr val="002060"/>
                </a:solidFill>
              </a:rPr>
              <a:t>HIF-1</a:t>
            </a:r>
            <a:r>
              <a:rPr lang="el-GR" sz="2667" b="1" dirty="0">
                <a:solidFill>
                  <a:srgbClr val="002060"/>
                </a:solidFill>
              </a:rPr>
              <a:t>α</a:t>
            </a:r>
            <a:r>
              <a:rPr lang="en-US" sz="2667" b="1" dirty="0">
                <a:solidFill>
                  <a:srgbClr val="002060"/>
                </a:solidFill>
              </a:rPr>
              <a:t>, even under </a:t>
            </a:r>
            <a:r>
              <a:rPr lang="en-US" sz="2667" b="1" dirty="0" err="1">
                <a:solidFill>
                  <a:srgbClr val="002060"/>
                </a:solidFill>
              </a:rPr>
              <a:t>normotoxic</a:t>
            </a:r>
            <a:r>
              <a:rPr lang="en-US" sz="2667" b="1" dirty="0">
                <a:solidFill>
                  <a:srgbClr val="002060"/>
                </a:solidFill>
              </a:rPr>
              <a:t> conditions and is associated with hereditary renal cell carcinoma and also a subset of hereditary RCC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DDD7D9-7C39-2848-4727-D0C28021A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FB735-C335-9A90-1267-75918C0C0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663D-3CE7-A517-BC26-ADA5C7E1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5"/>
            <a:ext cx="10515600" cy="10399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+mn-lt"/>
              </a:rPr>
              <a:t>TUMOR SUPPRESSOR GENES</a:t>
            </a:r>
            <a:br>
              <a:rPr lang="en-US" sz="3200" b="1" dirty="0">
                <a:solidFill>
                  <a:srgbClr val="7030A0"/>
                </a:solidFill>
                <a:latin typeface="+mn-lt"/>
              </a:rPr>
            </a:br>
            <a:r>
              <a:rPr lang="en-US" sz="3200" b="1" dirty="0">
                <a:solidFill>
                  <a:srgbClr val="00B050"/>
                </a:solidFill>
                <a:latin typeface="+mn-lt"/>
              </a:rPr>
              <a:t>STK 11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0D07-735B-1641-9CE8-543DC1E7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75" y="1028732"/>
            <a:ext cx="11952650" cy="5664631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Also known as LKB1 encodes a serine/threonine kinase – important regulator of cellular metabolism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STK 11 has pleiotropic effects on multiple facets of cellular metabolism including 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Glucose uptake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Gluconeogenesis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Protein synthesis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Mitochondrial biogenesis</a:t>
            </a:r>
          </a:p>
          <a:p>
            <a:pPr lvl="1"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Lipid metabolism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Germ line loss of function STK11 mutations are found in </a:t>
            </a:r>
            <a:r>
              <a:rPr lang="en-US" b="1" dirty="0" err="1">
                <a:solidFill>
                  <a:srgbClr val="002060"/>
                </a:solidFill>
              </a:rPr>
              <a:t>Peutz-Jeghers</a:t>
            </a:r>
            <a:r>
              <a:rPr lang="en-US" b="1" dirty="0">
                <a:solidFill>
                  <a:srgbClr val="002060"/>
                </a:solidFill>
              </a:rPr>
              <a:t> syndrome with benign polyps of GIT</a:t>
            </a:r>
          </a:p>
          <a:p>
            <a:pPr>
              <a:spcAft>
                <a:spcPts val="1600"/>
              </a:spcAft>
            </a:pPr>
            <a:r>
              <a:rPr lang="en-US" b="1" dirty="0">
                <a:solidFill>
                  <a:srgbClr val="002060"/>
                </a:solidFill>
              </a:rPr>
              <a:t>Sporadic STK11 loss-of-function mutations are found in diverse carcinoma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444F5-2758-6E02-7A5D-316A4A96B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F9A3-4D4F-9FEF-0DAB-23AD9CDF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15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+mn-lt"/>
              </a:rPr>
              <a:t>TUMOR SUPPRESSOR GENES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1CD8C-A8AE-7A3A-DE20-7A049637B963}"/>
              </a:ext>
            </a:extLst>
          </p:cNvPr>
          <p:cNvSpPr txBox="1"/>
          <p:nvPr/>
        </p:nvSpPr>
        <p:spPr>
          <a:xfrm>
            <a:off x="230332" y="471729"/>
            <a:ext cx="11731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Tumor suppressor genes </a:t>
            </a:r>
            <a:r>
              <a:rPr lang="en-US" sz="2000" b="1" dirty="0">
                <a:solidFill>
                  <a:srgbClr val="002060"/>
                </a:solidFill>
              </a:rPr>
              <a:t>– produces proteins which are negative regulators of cell cycle. They stop cell cycle progression, promote apoptosis </a:t>
            </a:r>
            <a:r>
              <a:rPr lang="en-US" sz="2000" b="1" dirty="0" err="1">
                <a:solidFill>
                  <a:srgbClr val="002060"/>
                </a:solidFill>
              </a:rPr>
              <a:t>eg</a:t>
            </a:r>
            <a:r>
              <a:rPr lang="en-US" sz="2000" b="1" dirty="0">
                <a:solidFill>
                  <a:srgbClr val="002060"/>
                </a:solidFill>
              </a:rPr>
              <a:t> Rb and P53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5CF1B-C6EE-6A15-4E5C-FB52B79D3579}"/>
              </a:ext>
            </a:extLst>
          </p:cNvPr>
          <p:cNvSpPr txBox="1"/>
          <p:nvPr/>
        </p:nvSpPr>
        <p:spPr>
          <a:xfrm>
            <a:off x="681470" y="3232201"/>
            <a:ext cx="3179619" cy="369332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TUMOR SUPPRESSOR GENES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9E73D-81C0-7D98-1DC4-BFAACA008B2C}"/>
              </a:ext>
            </a:extLst>
          </p:cNvPr>
          <p:cNvSpPr txBox="1"/>
          <p:nvPr/>
        </p:nvSpPr>
        <p:spPr>
          <a:xfrm>
            <a:off x="5138301" y="1177892"/>
            <a:ext cx="1030434" cy="378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RB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55896-1316-0964-4EC1-874B674781FD}"/>
              </a:ext>
            </a:extLst>
          </p:cNvPr>
          <p:cNvSpPr txBox="1"/>
          <p:nvPr/>
        </p:nvSpPr>
        <p:spPr>
          <a:xfrm>
            <a:off x="7249390" y="1714475"/>
            <a:ext cx="1052946" cy="369332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TP53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51F95-8888-D6EB-E26A-56412DDECA0B}"/>
              </a:ext>
            </a:extLst>
          </p:cNvPr>
          <p:cNvSpPr txBox="1"/>
          <p:nvPr/>
        </p:nvSpPr>
        <p:spPr>
          <a:xfrm>
            <a:off x="5295247" y="2357449"/>
            <a:ext cx="1086718" cy="378180"/>
          </a:xfrm>
          <a:prstGeom prst="rect">
            <a:avLst/>
          </a:prstGeom>
          <a:solidFill>
            <a:srgbClr val="FDE7FA"/>
          </a:solidFill>
          <a:effectLst>
            <a:glow rad="63500">
              <a:srgbClr val="D729C2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APC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22088-DAA2-ECFD-5926-61E244D91AA4}"/>
              </a:ext>
            </a:extLst>
          </p:cNvPr>
          <p:cNvSpPr txBox="1"/>
          <p:nvPr/>
        </p:nvSpPr>
        <p:spPr>
          <a:xfrm>
            <a:off x="5211040" y="3014825"/>
            <a:ext cx="1773383" cy="3781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Β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-catenin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BE83D-C2FD-8F97-BAC9-1ECC1C815B2F}"/>
              </a:ext>
            </a:extLst>
          </p:cNvPr>
          <p:cNvSpPr txBox="1"/>
          <p:nvPr/>
        </p:nvSpPr>
        <p:spPr>
          <a:xfrm>
            <a:off x="5227492" y="3640877"/>
            <a:ext cx="1773383" cy="378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E-Cadherin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2FBB7-6B47-3267-6777-1BBA8C62E661}"/>
              </a:ext>
            </a:extLst>
          </p:cNvPr>
          <p:cNvSpPr txBox="1"/>
          <p:nvPr/>
        </p:nvSpPr>
        <p:spPr>
          <a:xfrm>
            <a:off x="7334249" y="4273138"/>
            <a:ext cx="1773383" cy="378180"/>
          </a:xfrm>
          <a:prstGeom prst="rect">
            <a:avLst/>
          </a:prstGeom>
          <a:solidFill>
            <a:srgbClr val="E7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CDKN-2A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2ECBC-EF24-EE9F-AFA2-FA469DC2267D}"/>
              </a:ext>
            </a:extLst>
          </p:cNvPr>
          <p:cNvSpPr txBox="1"/>
          <p:nvPr/>
        </p:nvSpPr>
        <p:spPr>
          <a:xfrm>
            <a:off x="5185061" y="4943593"/>
            <a:ext cx="1905001" cy="369332"/>
          </a:xfrm>
          <a:prstGeom prst="rect">
            <a:avLst/>
          </a:prstGeom>
          <a:solidFill>
            <a:srgbClr val="F6E6F2"/>
          </a:solidFill>
          <a:effectLst>
            <a:glow rad="63500">
              <a:srgbClr val="7030A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729C2"/>
                </a:solidFill>
              </a:rPr>
              <a:t>TGF- </a:t>
            </a:r>
            <a:r>
              <a:rPr lang="el-GR" b="1" dirty="0">
                <a:solidFill>
                  <a:srgbClr val="D729C2"/>
                </a:solidFill>
              </a:rPr>
              <a:t>β</a:t>
            </a:r>
            <a:endParaRPr lang="en-US" b="1" dirty="0">
              <a:solidFill>
                <a:srgbClr val="D729C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6B3FE-FE89-7073-AEA4-6BE95F3B4D49}"/>
              </a:ext>
            </a:extLst>
          </p:cNvPr>
          <p:cNvSpPr txBox="1"/>
          <p:nvPr/>
        </p:nvSpPr>
        <p:spPr>
          <a:xfrm>
            <a:off x="5291782" y="5646028"/>
            <a:ext cx="16036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PTEN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CCD0A-0019-873D-923F-9FC986C8EB2F}"/>
              </a:ext>
            </a:extLst>
          </p:cNvPr>
          <p:cNvSpPr txBox="1"/>
          <p:nvPr/>
        </p:nvSpPr>
        <p:spPr>
          <a:xfrm>
            <a:off x="5183331" y="6384487"/>
            <a:ext cx="1801092" cy="369332"/>
          </a:xfrm>
          <a:prstGeom prst="rect">
            <a:avLst/>
          </a:prstGeom>
          <a:solidFill>
            <a:schemeClr val="bg2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VHL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10D7B-15A1-691A-A042-3442E9583AD2}"/>
              </a:ext>
            </a:extLst>
          </p:cNvPr>
          <p:cNvSpPr txBox="1"/>
          <p:nvPr/>
        </p:nvSpPr>
        <p:spPr>
          <a:xfrm>
            <a:off x="885823" y="5971492"/>
            <a:ext cx="18010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STK 11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960D38-4473-12EB-35E5-D90384EA33EA}"/>
              </a:ext>
            </a:extLst>
          </p:cNvPr>
          <p:cNvCxnSpPr>
            <a:cxnSpLocks/>
          </p:cNvCxnSpPr>
          <p:nvPr/>
        </p:nvCxnSpPr>
        <p:spPr>
          <a:xfrm>
            <a:off x="4409210" y="1366982"/>
            <a:ext cx="57797" cy="51827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392D70-CC44-F65E-BF93-E6137F1BE19B}"/>
              </a:ext>
            </a:extLst>
          </p:cNvPr>
          <p:cNvCxnSpPr/>
          <p:nvPr/>
        </p:nvCxnSpPr>
        <p:spPr>
          <a:xfrm>
            <a:off x="4416136" y="1366982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795AB9A-2F46-EC1A-F464-1DB770E1FD6C}"/>
              </a:ext>
            </a:extLst>
          </p:cNvPr>
          <p:cNvCxnSpPr/>
          <p:nvPr/>
        </p:nvCxnSpPr>
        <p:spPr>
          <a:xfrm>
            <a:off x="4446443" y="3832494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F522EC-109E-6856-577C-5B370E9C0603}"/>
              </a:ext>
            </a:extLst>
          </p:cNvPr>
          <p:cNvCxnSpPr/>
          <p:nvPr/>
        </p:nvCxnSpPr>
        <p:spPr>
          <a:xfrm>
            <a:off x="4446443" y="5098423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F15926-4D8C-2250-1CE9-1472FF17FE7A}"/>
              </a:ext>
            </a:extLst>
          </p:cNvPr>
          <p:cNvCxnSpPr/>
          <p:nvPr/>
        </p:nvCxnSpPr>
        <p:spPr>
          <a:xfrm>
            <a:off x="4483677" y="6549691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59B948-A2E7-BABA-2A17-43DB6007664B}"/>
              </a:ext>
            </a:extLst>
          </p:cNvPr>
          <p:cNvCxnSpPr/>
          <p:nvPr/>
        </p:nvCxnSpPr>
        <p:spPr>
          <a:xfrm>
            <a:off x="4447308" y="24698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21C2D6-8AA3-2DD1-DFB9-4283A47661CB}"/>
              </a:ext>
            </a:extLst>
          </p:cNvPr>
          <p:cNvCxnSpPr>
            <a:cxnSpLocks/>
          </p:cNvCxnSpPr>
          <p:nvPr/>
        </p:nvCxnSpPr>
        <p:spPr>
          <a:xfrm>
            <a:off x="4416136" y="1932530"/>
            <a:ext cx="27051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2FBB47-7AEC-3A78-43F8-3E8352F054BA}"/>
              </a:ext>
            </a:extLst>
          </p:cNvPr>
          <p:cNvCxnSpPr>
            <a:cxnSpLocks/>
          </p:cNvCxnSpPr>
          <p:nvPr/>
        </p:nvCxnSpPr>
        <p:spPr>
          <a:xfrm>
            <a:off x="4416136" y="3167101"/>
            <a:ext cx="6390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CCD7CED-1F65-8528-50DD-DC68A90B303D}"/>
              </a:ext>
            </a:extLst>
          </p:cNvPr>
          <p:cNvCxnSpPr>
            <a:cxnSpLocks/>
          </p:cNvCxnSpPr>
          <p:nvPr/>
        </p:nvCxnSpPr>
        <p:spPr>
          <a:xfrm>
            <a:off x="4409210" y="4416156"/>
            <a:ext cx="27051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F49131-8153-86E9-D5B4-0B79C2908153}"/>
              </a:ext>
            </a:extLst>
          </p:cNvPr>
          <p:cNvCxnSpPr>
            <a:cxnSpLocks/>
          </p:cNvCxnSpPr>
          <p:nvPr/>
        </p:nvCxnSpPr>
        <p:spPr>
          <a:xfrm>
            <a:off x="4483677" y="5810558"/>
            <a:ext cx="5411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3D651F-7EEC-30FA-8111-8FA97D377DD7}"/>
              </a:ext>
            </a:extLst>
          </p:cNvPr>
          <p:cNvCxnSpPr>
            <a:cxnSpLocks/>
          </p:cNvCxnSpPr>
          <p:nvPr/>
        </p:nvCxnSpPr>
        <p:spPr>
          <a:xfrm flipH="1" flipV="1">
            <a:off x="2795155" y="6148137"/>
            <a:ext cx="1688522" cy="8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C7B10A-2761-2AA0-1C23-F009E2EC0EC7}"/>
              </a:ext>
            </a:extLst>
          </p:cNvPr>
          <p:cNvSpPr txBox="1"/>
          <p:nvPr/>
        </p:nvSpPr>
        <p:spPr>
          <a:xfrm>
            <a:off x="6137562" y="1168570"/>
            <a:ext cx="178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Acts through E2F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B1E7A-F1DF-9881-9338-4CD93CD47A32}"/>
              </a:ext>
            </a:extLst>
          </p:cNvPr>
          <p:cNvSpPr txBox="1"/>
          <p:nvPr/>
        </p:nvSpPr>
        <p:spPr>
          <a:xfrm>
            <a:off x="9022773" y="1208373"/>
            <a:ext cx="29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Stops cell cycle  through P21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5F016-222D-773A-C0A7-CDD598B52AEC}"/>
              </a:ext>
            </a:extLst>
          </p:cNvPr>
          <p:cNvSpPr txBox="1"/>
          <p:nvPr/>
        </p:nvSpPr>
        <p:spPr>
          <a:xfrm>
            <a:off x="9003722" y="1643892"/>
            <a:ext cx="235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Cellular senescence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684A2A-A7C6-D755-222D-4F042F5C7404}"/>
              </a:ext>
            </a:extLst>
          </p:cNvPr>
          <p:cNvSpPr txBox="1"/>
          <p:nvPr/>
        </p:nvSpPr>
        <p:spPr>
          <a:xfrm>
            <a:off x="9032729" y="2089298"/>
            <a:ext cx="3043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Apoptosis through BAX and PUMA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2161F4-E6E9-71A1-0B1A-22C194444EEE}"/>
              </a:ext>
            </a:extLst>
          </p:cNvPr>
          <p:cNvCxnSpPr>
            <a:cxnSpLocks/>
          </p:cNvCxnSpPr>
          <p:nvPr/>
        </p:nvCxnSpPr>
        <p:spPr>
          <a:xfrm flipH="1">
            <a:off x="8450837" y="1410612"/>
            <a:ext cx="866" cy="8848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A4B9F7-140F-A01B-216C-03E3090A9F85}"/>
              </a:ext>
            </a:extLst>
          </p:cNvPr>
          <p:cNvCxnSpPr/>
          <p:nvPr/>
        </p:nvCxnSpPr>
        <p:spPr>
          <a:xfrm>
            <a:off x="8450837" y="1424521"/>
            <a:ext cx="3896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5D16AB-0E3A-7145-DB23-142F9EEC0639}"/>
              </a:ext>
            </a:extLst>
          </p:cNvPr>
          <p:cNvCxnSpPr/>
          <p:nvPr/>
        </p:nvCxnSpPr>
        <p:spPr>
          <a:xfrm>
            <a:off x="8450836" y="1848642"/>
            <a:ext cx="3896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EE99140-4582-E195-0AD9-820AB91A0E15}"/>
              </a:ext>
            </a:extLst>
          </p:cNvPr>
          <p:cNvCxnSpPr/>
          <p:nvPr/>
        </p:nvCxnSpPr>
        <p:spPr>
          <a:xfrm>
            <a:off x="8450836" y="2296074"/>
            <a:ext cx="38965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1EBE50-70E1-1688-F910-2DFEA594FA16}"/>
              </a:ext>
            </a:extLst>
          </p:cNvPr>
          <p:cNvSpPr txBox="1"/>
          <p:nvPr/>
        </p:nvSpPr>
        <p:spPr>
          <a:xfrm>
            <a:off x="6362699" y="2347831"/>
            <a:ext cx="177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</a:rPr>
              <a:t>Through WNT pathway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C1939A36-1430-1F5A-27BC-CD8DA3B782A0}"/>
              </a:ext>
            </a:extLst>
          </p:cNvPr>
          <p:cNvSpPr/>
          <p:nvPr/>
        </p:nvSpPr>
        <p:spPr>
          <a:xfrm>
            <a:off x="7581902" y="2399225"/>
            <a:ext cx="342898" cy="152617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2FF4C5-E6F0-8EAB-212E-1BA774019DDE}"/>
              </a:ext>
            </a:extLst>
          </p:cNvPr>
          <p:cNvSpPr txBox="1"/>
          <p:nvPr/>
        </p:nvSpPr>
        <p:spPr>
          <a:xfrm>
            <a:off x="8008793" y="2970294"/>
            <a:ext cx="35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Through B –Catenin stabilization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A5DB2D-B8A4-0C48-6982-34D7702EAF5E}"/>
              </a:ext>
            </a:extLst>
          </p:cNvPr>
          <p:cNvSpPr txBox="1"/>
          <p:nvPr/>
        </p:nvSpPr>
        <p:spPr>
          <a:xfrm>
            <a:off x="9455293" y="3777923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P16/INK4a cyclin dependent kinase inhibitor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AB6CE0-8DBC-33CD-D8F1-2ABA1F350691}"/>
              </a:ext>
            </a:extLst>
          </p:cNvPr>
          <p:cNvSpPr txBox="1"/>
          <p:nvPr/>
        </p:nvSpPr>
        <p:spPr>
          <a:xfrm>
            <a:off x="9471963" y="4607651"/>
            <a:ext cx="2763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P14/ARF which activates P53 pathway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A8ED69-B44E-1808-3CFA-8D4F91DD19C7}"/>
              </a:ext>
            </a:extLst>
          </p:cNvPr>
          <p:cNvCxnSpPr>
            <a:cxnSpLocks/>
          </p:cNvCxnSpPr>
          <p:nvPr/>
        </p:nvCxnSpPr>
        <p:spPr>
          <a:xfrm>
            <a:off x="9200066" y="4009132"/>
            <a:ext cx="17752" cy="8679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1F9D5A8-4B49-A6C4-6BD1-B9EF98345AFF}"/>
              </a:ext>
            </a:extLst>
          </p:cNvPr>
          <p:cNvCxnSpPr>
            <a:cxnSpLocks/>
          </p:cNvCxnSpPr>
          <p:nvPr/>
        </p:nvCxnSpPr>
        <p:spPr>
          <a:xfrm>
            <a:off x="9208942" y="4019057"/>
            <a:ext cx="2385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C90782-33BE-928C-2055-EFA49FC3B98D}"/>
              </a:ext>
            </a:extLst>
          </p:cNvPr>
          <p:cNvCxnSpPr>
            <a:cxnSpLocks/>
          </p:cNvCxnSpPr>
          <p:nvPr/>
        </p:nvCxnSpPr>
        <p:spPr>
          <a:xfrm>
            <a:off x="9216736" y="4877046"/>
            <a:ext cx="2385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205BCC0-BB7C-E7A4-0324-FF80448E3EF8}"/>
              </a:ext>
            </a:extLst>
          </p:cNvPr>
          <p:cNvSpPr txBox="1"/>
          <p:nvPr/>
        </p:nvSpPr>
        <p:spPr>
          <a:xfrm>
            <a:off x="7069281" y="5625892"/>
            <a:ext cx="259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Inhibits PI3K pathway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E6E3A2-8D6B-48DA-F8E2-44E45D07F12A}"/>
              </a:ext>
            </a:extLst>
          </p:cNvPr>
          <p:cNvSpPr txBox="1"/>
          <p:nvPr/>
        </p:nvSpPr>
        <p:spPr>
          <a:xfrm>
            <a:off x="6993731" y="6374737"/>
            <a:ext cx="234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Inactivates HIF </a:t>
            </a:r>
            <a:r>
              <a:rPr lang="el-GR" b="1" dirty="0"/>
              <a:t>α</a:t>
            </a:r>
            <a:endParaRPr lang="en-US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ADEAD47-BB58-F976-5309-A097260176F6}"/>
              </a:ext>
            </a:extLst>
          </p:cNvPr>
          <p:cNvSpPr txBox="1"/>
          <p:nvPr/>
        </p:nvSpPr>
        <p:spPr>
          <a:xfrm>
            <a:off x="7150239" y="4950831"/>
            <a:ext cx="192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D729C2"/>
                </a:solidFill>
              </a:rPr>
              <a:t>Acts through SMAD proteins</a:t>
            </a:r>
            <a:endParaRPr lang="en-US" b="1" dirty="0">
              <a:solidFill>
                <a:srgbClr val="D729C2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B261F0-7235-F220-31CC-9A587DA5862E}"/>
              </a:ext>
            </a:extLst>
          </p:cNvPr>
          <p:cNvSpPr txBox="1"/>
          <p:nvPr/>
        </p:nvSpPr>
        <p:spPr>
          <a:xfrm>
            <a:off x="323418" y="6392783"/>
            <a:ext cx="367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Important for cellular metabolism</a:t>
            </a:r>
          </a:p>
        </p:txBody>
      </p:sp>
    </p:spTree>
    <p:extLst>
      <p:ext uri="{BB962C8B-B14F-4D97-AF65-F5344CB8AC3E}">
        <p14:creationId xmlns:p14="http://schemas.microsoft.com/office/powerpoint/2010/main" val="949883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5F2C-E7EE-5124-8CA7-8877B088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83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6A11-F5A1-ADEC-BC8E-3D13C270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4867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br>
              <a:rPr lang="en-US" sz="2800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knudsons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two hit hypothesis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B9A91-BFA2-2DC2-CAE9-13CC0D154C2A}"/>
              </a:ext>
            </a:extLst>
          </p:cNvPr>
          <p:cNvSpPr txBox="1"/>
          <p:nvPr/>
        </p:nvSpPr>
        <p:spPr>
          <a:xfrm>
            <a:off x="477982" y="924790"/>
            <a:ext cx="1105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Two mutations (hits) involving both the alleles of tumor suppressor genes is the basic requirement for the development of tumor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E72B4-D7EA-397B-B721-0D55FDCC13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t="18399" r="60013" b="56187"/>
          <a:stretch/>
        </p:blipFill>
        <p:spPr>
          <a:xfrm>
            <a:off x="4000499" y="2415886"/>
            <a:ext cx="1184564" cy="1194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DD8EF-8B6D-A563-EA6D-F10F8FDD88DB}"/>
              </a:ext>
            </a:extLst>
          </p:cNvPr>
          <p:cNvSpPr txBox="1"/>
          <p:nvPr/>
        </p:nvSpPr>
        <p:spPr>
          <a:xfrm>
            <a:off x="3418608" y="1784479"/>
            <a:ext cx="2348347" cy="646331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Hereditary retinoblastoma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04C4B-4067-7897-A22F-A68C457FA7A9}"/>
              </a:ext>
            </a:extLst>
          </p:cNvPr>
          <p:cNvSpPr txBox="1"/>
          <p:nvPr/>
        </p:nvSpPr>
        <p:spPr>
          <a:xfrm>
            <a:off x="1094509" y="2736364"/>
            <a:ext cx="2168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First Hit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/>
              <a:t>Inherited mutation</a:t>
            </a: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9FC7B1-C69B-87B4-40A2-7B825ECCC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20118" r="67526" b="56187"/>
          <a:stretch/>
        </p:blipFill>
        <p:spPr>
          <a:xfrm>
            <a:off x="7360069" y="5570612"/>
            <a:ext cx="394855" cy="1114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D2FDEA-75C0-B6A7-336A-34442C9EF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20118" r="67138" b="56187"/>
          <a:stretch/>
        </p:blipFill>
        <p:spPr>
          <a:xfrm>
            <a:off x="7360070" y="4041123"/>
            <a:ext cx="394854" cy="1114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931362-5CD8-DE1E-FA0D-2A76F08F2231}"/>
              </a:ext>
            </a:extLst>
          </p:cNvPr>
          <p:cNvSpPr txBox="1"/>
          <p:nvPr/>
        </p:nvSpPr>
        <p:spPr>
          <a:xfrm>
            <a:off x="1094509" y="4150191"/>
            <a:ext cx="2168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Second Hit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/>
              <a:t>Acquired mutation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5B366-6F23-5585-6B3B-5FC91B91EF62}"/>
              </a:ext>
            </a:extLst>
          </p:cNvPr>
          <p:cNvSpPr txBox="1"/>
          <p:nvPr/>
        </p:nvSpPr>
        <p:spPr>
          <a:xfrm>
            <a:off x="6425047" y="1683583"/>
            <a:ext cx="2348347" cy="646331"/>
          </a:xfrm>
          <a:prstGeom prst="rect">
            <a:avLst/>
          </a:prstGeom>
          <a:solidFill>
            <a:srgbClr val="E1FFE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Sporadic retinoblastoma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D336A5-EF3A-0294-5465-08125AB49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18399" r="64191" b="56187"/>
          <a:stretch/>
        </p:blipFill>
        <p:spPr>
          <a:xfrm>
            <a:off x="7408403" y="2430810"/>
            <a:ext cx="298188" cy="1194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139296-903E-D4E7-0132-796C83AD7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18399" r="64191" b="56187"/>
          <a:stretch/>
        </p:blipFill>
        <p:spPr>
          <a:xfrm>
            <a:off x="7765316" y="2430810"/>
            <a:ext cx="298188" cy="11949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5E441A-C53B-0E72-4207-C03C8A7E530A}"/>
              </a:ext>
            </a:extLst>
          </p:cNvPr>
          <p:cNvSpPr txBox="1"/>
          <p:nvPr/>
        </p:nvSpPr>
        <p:spPr>
          <a:xfrm>
            <a:off x="9123218" y="4140463"/>
            <a:ext cx="22305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First Hit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/>
              <a:t>Acquired mutation</a:t>
            </a:r>
            <a:endParaRPr lang="en-US" sz="24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B030C1-8DE2-58A8-FF5F-1FBBCEC40E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5" t="18399" r="64191" b="56187"/>
          <a:stretch/>
        </p:blipFill>
        <p:spPr>
          <a:xfrm>
            <a:off x="7793026" y="3959148"/>
            <a:ext cx="298188" cy="11949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4BF2A9-9BE7-E905-DC3A-25EE7B378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20118" r="67526" b="56187"/>
          <a:stretch/>
        </p:blipFill>
        <p:spPr>
          <a:xfrm>
            <a:off x="7793026" y="5570612"/>
            <a:ext cx="394855" cy="11141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818E41-D648-94EA-9F2B-8CDA2E4460F1}"/>
              </a:ext>
            </a:extLst>
          </p:cNvPr>
          <p:cNvSpPr txBox="1"/>
          <p:nvPr/>
        </p:nvSpPr>
        <p:spPr>
          <a:xfrm>
            <a:off x="9123218" y="5589068"/>
            <a:ext cx="24816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Second Hit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/>
              <a:t>Acquired mutation</a:t>
            </a:r>
            <a:endParaRPr lang="en-US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FDCCF11-6BD1-36B3-F52C-8D576E1EFB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20118" r="67138" b="56187"/>
          <a:stretch/>
        </p:blipFill>
        <p:spPr>
          <a:xfrm>
            <a:off x="4495642" y="4026900"/>
            <a:ext cx="394854" cy="1114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27D257-5E8F-B2E0-C60D-26A33CA5D7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t="20118" r="67138" b="56187"/>
          <a:stretch/>
        </p:blipFill>
        <p:spPr>
          <a:xfrm>
            <a:off x="4100788" y="4041123"/>
            <a:ext cx="394854" cy="11141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14919C9-5EA3-C8DC-8F6D-230A3443ABCC}"/>
              </a:ext>
            </a:extLst>
          </p:cNvPr>
          <p:cNvSpPr txBox="1"/>
          <p:nvPr/>
        </p:nvSpPr>
        <p:spPr>
          <a:xfrm>
            <a:off x="4890496" y="5927622"/>
            <a:ext cx="1030280" cy="400110"/>
          </a:xfrm>
          <a:prstGeom prst="rect">
            <a:avLst/>
          </a:prstGeom>
          <a:solidFill>
            <a:srgbClr val="FFFFC9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TUMOR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81F6519-E230-AE56-8D3B-5C00BD79ACE7}"/>
              </a:ext>
            </a:extLst>
          </p:cNvPr>
          <p:cNvCxnSpPr/>
          <p:nvPr/>
        </p:nvCxnSpPr>
        <p:spPr>
          <a:xfrm flipH="1">
            <a:off x="6125283" y="6127677"/>
            <a:ext cx="9509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2E68B9F-ECF1-342F-8266-BB35E6C1A86F}"/>
              </a:ext>
            </a:extLst>
          </p:cNvPr>
          <p:cNvCxnSpPr/>
          <p:nvPr/>
        </p:nvCxnSpPr>
        <p:spPr>
          <a:xfrm>
            <a:off x="4592781" y="5195667"/>
            <a:ext cx="405246" cy="655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AFBFB9-FE81-A68F-10AA-D27079BC9332}"/>
              </a:ext>
            </a:extLst>
          </p:cNvPr>
          <p:cNvCxnSpPr>
            <a:cxnSpLocks/>
          </p:cNvCxnSpPr>
          <p:nvPr/>
        </p:nvCxnSpPr>
        <p:spPr>
          <a:xfrm>
            <a:off x="4488871" y="3610841"/>
            <a:ext cx="0" cy="389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8B0D65-8C0F-03DD-7307-989978091CE4}"/>
              </a:ext>
            </a:extLst>
          </p:cNvPr>
          <p:cNvCxnSpPr>
            <a:cxnSpLocks/>
          </p:cNvCxnSpPr>
          <p:nvPr/>
        </p:nvCxnSpPr>
        <p:spPr>
          <a:xfrm>
            <a:off x="7706591" y="3585074"/>
            <a:ext cx="0" cy="389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FB06D3-A12F-92F0-12EB-30D661DDC3F9}"/>
              </a:ext>
            </a:extLst>
          </p:cNvPr>
          <p:cNvCxnSpPr>
            <a:cxnSpLocks/>
          </p:cNvCxnSpPr>
          <p:nvPr/>
        </p:nvCxnSpPr>
        <p:spPr>
          <a:xfrm>
            <a:off x="7754924" y="5141031"/>
            <a:ext cx="0" cy="389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213264C-F3ED-7ED4-FB9E-1AB47966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7" t="25013" r="13481" b="17877"/>
          <a:stretch/>
        </p:blipFill>
        <p:spPr>
          <a:xfrm flipH="1">
            <a:off x="11366959" y="6127677"/>
            <a:ext cx="825039" cy="7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0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B13E-36D8-A7B1-E485-2F8D4353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4252" y="68627"/>
            <a:ext cx="4777747" cy="6922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sz="37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472F-26DE-0131-62BC-9E6BF8CA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75" y="858224"/>
            <a:ext cx="4512500" cy="5141552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US" sz="2667" b="1" dirty="0">
                <a:solidFill>
                  <a:srgbClr val="00B050"/>
                </a:solidFill>
              </a:rPr>
              <a:t>RB– Governor of proliferation 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Key </a:t>
            </a:r>
            <a:r>
              <a:rPr lang="en-US" sz="2667" b="1" dirty="0">
                <a:solidFill>
                  <a:srgbClr val="0070C0"/>
                </a:solidFill>
              </a:rPr>
              <a:t>negative regulator of G1/S cell cycle transition </a:t>
            </a:r>
            <a:r>
              <a:rPr lang="en-US" sz="2667" b="1" dirty="0">
                <a:solidFill>
                  <a:srgbClr val="002060"/>
                </a:solidFill>
              </a:rPr>
              <a:t>and is directly or indirectly inactivated in most human cancers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 RB exists in </a:t>
            </a:r>
            <a:r>
              <a:rPr lang="en-US" sz="2667" b="1" dirty="0">
                <a:solidFill>
                  <a:srgbClr val="0070C0"/>
                </a:solidFill>
              </a:rPr>
              <a:t>an active </a:t>
            </a:r>
            <a:r>
              <a:rPr lang="en-US" sz="2667" b="1" dirty="0" err="1">
                <a:solidFill>
                  <a:srgbClr val="0070C0"/>
                </a:solidFill>
              </a:rPr>
              <a:t>hypophosphorylated</a:t>
            </a:r>
            <a:r>
              <a:rPr lang="en-US" sz="2667" b="1" dirty="0">
                <a:solidFill>
                  <a:srgbClr val="0070C0"/>
                </a:solidFill>
              </a:rPr>
              <a:t> state in quiescent cell</a:t>
            </a:r>
            <a:r>
              <a:rPr lang="en-US" sz="2667" b="1" dirty="0">
                <a:solidFill>
                  <a:srgbClr val="002060"/>
                </a:solidFill>
              </a:rPr>
              <a:t> and hyperphosphorylated state in cells passing through G1/S cell cycle transition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54E7-E9E9-45A4-B0CF-A9DF2167A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53131-02F4-C742-C5E0-C953A4F7A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627"/>
            <a:ext cx="7230093" cy="67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CA40E-567A-37E2-5774-E1C341F4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EE97-FC57-1E03-9885-E1245861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90" y="418044"/>
            <a:ext cx="10515600" cy="6922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+mn-lt"/>
              </a:rPr>
              <a:t>TUMOR SUPPRESSOR GENES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975D9-E63F-EA9A-133D-673A2783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220755"/>
            <a:ext cx="10826419" cy="495620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2667" b="1" dirty="0">
                <a:solidFill>
                  <a:srgbClr val="00B050"/>
                </a:solidFill>
              </a:rPr>
              <a:t>RB– Governor of proliferation </a:t>
            </a:r>
          </a:p>
          <a:p>
            <a:pPr marL="0" indent="0"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2667" b="1" dirty="0">
                <a:solidFill>
                  <a:srgbClr val="002060"/>
                </a:solidFill>
              </a:rPr>
              <a:t>Its function is compromised in two different ways –</a:t>
            </a:r>
          </a:p>
          <a:p>
            <a:pPr>
              <a:spcBef>
                <a:spcPts val="0"/>
              </a:spcBef>
              <a:spcAft>
                <a:spcPts val="3200"/>
              </a:spcAft>
            </a:pPr>
            <a:r>
              <a:rPr lang="en-US" sz="2667" b="1" dirty="0">
                <a:solidFill>
                  <a:srgbClr val="0070C0"/>
                </a:solidFill>
              </a:rPr>
              <a:t>Loss of function mutations</a:t>
            </a:r>
            <a:r>
              <a:rPr lang="en-US" sz="2667" b="1" dirty="0">
                <a:solidFill>
                  <a:srgbClr val="00B050"/>
                </a:solidFill>
              </a:rPr>
              <a:t> </a:t>
            </a:r>
            <a:r>
              <a:rPr lang="en-US" sz="2667" b="1" dirty="0">
                <a:solidFill>
                  <a:srgbClr val="002060"/>
                </a:solidFill>
              </a:rPr>
              <a:t>involving both RB </a:t>
            </a:r>
            <a:r>
              <a:rPr lang="en-US" sz="2667" b="1" dirty="0" err="1">
                <a:solidFill>
                  <a:srgbClr val="002060"/>
                </a:solidFill>
              </a:rPr>
              <a:t>allelles</a:t>
            </a:r>
            <a:endParaRPr lang="en-US" sz="2667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3200"/>
              </a:spcAft>
            </a:pPr>
            <a:r>
              <a:rPr lang="en-US" sz="2667" b="1" dirty="0">
                <a:solidFill>
                  <a:srgbClr val="002060"/>
                </a:solidFill>
              </a:rPr>
              <a:t>Shift from the active </a:t>
            </a:r>
            <a:r>
              <a:rPr lang="en-US" sz="2667" b="1" dirty="0" err="1">
                <a:solidFill>
                  <a:srgbClr val="002060"/>
                </a:solidFill>
              </a:rPr>
              <a:t>hypophosphorylated</a:t>
            </a:r>
            <a:r>
              <a:rPr lang="en-US" sz="2667" b="1" dirty="0">
                <a:solidFill>
                  <a:srgbClr val="002060"/>
                </a:solidFill>
              </a:rPr>
              <a:t> state to the inactive hyperphosphorylated state caused by </a:t>
            </a:r>
            <a:r>
              <a:rPr lang="en-US" sz="2667" b="1" dirty="0">
                <a:solidFill>
                  <a:srgbClr val="0070C0"/>
                </a:solidFill>
              </a:rPr>
              <a:t>gain of function mutations </a:t>
            </a:r>
            <a:r>
              <a:rPr lang="en-US" sz="2667" b="1" dirty="0">
                <a:solidFill>
                  <a:srgbClr val="002060"/>
                </a:solidFill>
              </a:rPr>
              <a:t>that upregulate CDK/cyclin D activity or by loss of function mutations that abrogate the activity of CDK inhibitor</a:t>
            </a:r>
          </a:p>
          <a:p>
            <a:endParaRPr lang="en-US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257A7-654E-293A-3B31-F258E60E3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9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A5C6-38FE-1015-25BC-AEEE5171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9A64-FBE2-CB11-53B0-2FE4E581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4" y="556232"/>
            <a:ext cx="6198613" cy="6922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sz="37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CC2E-137A-FDFE-72AB-FAFFD705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9" y="1700808"/>
            <a:ext cx="5485880" cy="4351339"/>
          </a:xfrm>
        </p:spPr>
        <p:txBody>
          <a:bodyPr>
            <a:normAutofit/>
          </a:bodyPr>
          <a:lstStyle/>
          <a:p>
            <a:r>
              <a:rPr lang="en-US" sz="2667" b="1" dirty="0">
                <a:solidFill>
                  <a:srgbClr val="002060"/>
                </a:solidFill>
              </a:rPr>
              <a:t>High levels of CDK4/cyclin D, CDK6/cyclin D, CDK2/cyclin E complexes lead to hyperphosphorylation and inhibition of RB releasing E2F transcription factors that drive the expression of genes that are needed for progression to S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54365-7571-EC79-4C41-7238E4B77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AE979-BAB1-C6BD-C140-8F17C6746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1327"/>
          <a:stretch/>
        </p:blipFill>
        <p:spPr>
          <a:xfrm>
            <a:off x="5519937" y="-27384"/>
            <a:ext cx="6664043" cy="68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2BAED-ED41-6CA1-5C40-5255052B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46D5-E335-66F1-3911-BE641187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3" y="0"/>
            <a:ext cx="5929875" cy="692240"/>
          </a:xfrm>
        </p:spPr>
        <p:txBody>
          <a:bodyPr>
            <a:normAutofit/>
          </a:bodyPr>
          <a:lstStyle/>
          <a:p>
            <a:pPr algn="ctr"/>
            <a:r>
              <a:rPr lang="en-US" sz="2133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sz="2667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042E4-BF49-E349-AFF6-3A5458B95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49" y="675149"/>
            <a:ext cx="5856651" cy="5951481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sz="2667" b="1" dirty="0" err="1">
                <a:solidFill>
                  <a:srgbClr val="002060"/>
                </a:solidFill>
              </a:rPr>
              <a:t>Hypophosphorylated</a:t>
            </a:r>
            <a:r>
              <a:rPr lang="en-US" sz="2667" b="1" dirty="0">
                <a:solidFill>
                  <a:srgbClr val="002060"/>
                </a:solidFill>
              </a:rPr>
              <a:t> RB in complex with E2F transcription factors bind to DNA, recruits chromatin modifying factors like </a:t>
            </a:r>
            <a:r>
              <a:rPr lang="en-US" sz="2667" b="1" dirty="0">
                <a:solidFill>
                  <a:srgbClr val="0070C0"/>
                </a:solidFill>
              </a:rPr>
              <a:t>histone deacetylase, histone methyl transferases </a:t>
            </a:r>
            <a:r>
              <a:rPr lang="en-US" sz="2667" b="1" dirty="0">
                <a:solidFill>
                  <a:srgbClr val="002060"/>
                </a:solidFill>
              </a:rPr>
              <a:t>and inhibit transcription of genes  whose products are required for the S phase of the cell cycle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When the RB is phosphorylated by cyclin D-CDK4, cyclin D-CDK6 and cyclin E-CDK2 complexes, it release E2F</a:t>
            </a:r>
          </a:p>
          <a:p>
            <a:pPr>
              <a:spcAft>
                <a:spcPts val="2400"/>
              </a:spcAft>
            </a:pPr>
            <a:r>
              <a:rPr lang="en-US" sz="2667" b="1" dirty="0">
                <a:solidFill>
                  <a:srgbClr val="002060"/>
                </a:solidFill>
              </a:rPr>
              <a:t>E2F activates the transcription of S-phase genes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50B35-87D6-5269-2605-135704559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F2E58-5D5C-8B68-C512-42C1CB8875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4" t="44848" r="2312"/>
          <a:stretch/>
        </p:blipFill>
        <p:spPr>
          <a:xfrm>
            <a:off x="6325157" y="858515"/>
            <a:ext cx="5723504" cy="47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B1FE-DFA9-48AD-24BE-2F734A6A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CC5F-D26D-5BE4-4717-F87DA5A2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04"/>
            <a:ext cx="10515600" cy="6922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TUMOR SUPPRESSOR GENES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4D76A-61DE-DBAE-14FE-AD2BFE83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55" y="955964"/>
            <a:ext cx="11606645" cy="5756563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Phosphorylation of RB is inhibited by cyclin-dependent kinase inhibitors which inactivates cyclin CDK – complexes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Mutations in genes that regulate phosphorylation of the RB causes defective G1-S check point.</a:t>
            </a:r>
          </a:p>
          <a:p>
            <a:pPr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</a:rPr>
              <a:t>Mutations in </a:t>
            </a:r>
            <a:r>
              <a:rPr lang="en-US" b="1" dirty="0" err="1">
                <a:solidFill>
                  <a:srgbClr val="002060"/>
                </a:solidFill>
              </a:rPr>
              <a:t>atleast</a:t>
            </a:r>
            <a:r>
              <a:rPr lang="en-US" b="1" dirty="0">
                <a:solidFill>
                  <a:srgbClr val="002060"/>
                </a:solidFill>
              </a:rPr>
              <a:t> one of the 4 genes can cause malignant transformation  </a:t>
            </a:r>
          </a:p>
          <a:p>
            <a:pPr lvl="1">
              <a:spcAft>
                <a:spcPts val="2400"/>
              </a:spcAft>
            </a:pPr>
            <a:r>
              <a:rPr lang="en-US" sz="2600" b="1" dirty="0">
                <a:solidFill>
                  <a:srgbClr val="002060"/>
                </a:solidFill>
              </a:rPr>
              <a:t>RB</a:t>
            </a:r>
          </a:p>
          <a:p>
            <a:pPr lvl="1">
              <a:spcAft>
                <a:spcPts val="2400"/>
              </a:spcAft>
            </a:pPr>
            <a:r>
              <a:rPr lang="en-US" sz="2600" b="1" dirty="0">
                <a:solidFill>
                  <a:srgbClr val="002060"/>
                </a:solidFill>
              </a:rPr>
              <a:t>CDK4 </a:t>
            </a:r>
          </a:p>
          <a:p>
            <a:pPr lvl="1">
              <a:spcAft>
                <a:spcPts val="2400"/>
              </a:spcAft>
            </a:pPr>
            <a:r>
              <a:rPr lang="en-US" sz="2600" b="1" dirty="0">
                <a:solidFill>
                  <a:srgbClr val="002060"/>
                </a:solidFill>
              </a:rPr>
              <a:t>Genes encoding cyclin D proteins </a:t>
            </a:r>
          </a:p>
          <a:p>
            <a:pPr lvl="1">
              <a:spcAft>
                <a:spcPts val="2400"/>
              </a:spcAft>
            </a:pPr>
            <a:r>
              <a:rPr lang="en-US" sz="2600" b="1" dirty="0">
                <a:solidFill>
                  <a:srgbClr val="002060"/>
                </a:solidFill>
              </a:rPr>
              <a:t>CDKN 2A (P16)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950BF-FDF3-7848-1184-338044B6E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7" t="25013" r="13481" b="17877"/>
          <a:stretch/>
        </p:blipFill>
        <p:spPr>
          <a:xfrm flipH="1">
            <a:off x="10807255" y="5637246"/>
            <a:ext cx="1384744" cy="12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5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5573</TotalTime>
  <Words>2503</Words>
  <Application>Microsoft Office PowerPoint</Application>
  <PresentationFormat>Widescreen</PresentationFormat>
  <Paragraphs>231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TUMOR SUPPRESSOR GENES knudsons two hit hypothesis</vt:lpstr>
      <vt:lpstr>TUMOR SUPPRESSOR GENES</vt:lpstr>
      <vt:lpstr>TUMOR SUPPRESSOR GENES</vt:lpstr>
      <vt:lpstr>TUMOR SUPPRESSOR GENES</vt:lpstr>
      <vt:lpstr>TUMOR SUPPRESSOR GENES</vt:lpstr>
      <vt:lpstr>TUMOR SUPPRESSOR GENES</vt:lpstr>
      <vt:lpstr>TUMOR SUPPRESSOR GENES</vt:lpstr>
      <vt:lpstr>TUMOR SUPPRESSOR GENES  TP53 – guardian of genome</vt:lpstr>
      <vt:lpstr>TUMOR SUPPRESSOR GENES TP53 – guardian of genome</vt:lpstr>
      <vt:lpstr>TUMOR SUPPRESSOR GENES  TP53 – guardian of genome</vt:lpstr>
      <vt:lpstr>TUMOR SUPPRESSOR GENES  TP53 – guardian of genome</vt:lpstr>
      <vt:lpstr>TUMOR SUPPRESSOR GENES  TP53 – guardian of genome</vt:lpstr>
      <vt:lpstr>TUMOR SUPPRESSOR GENES TP53 – guardian of genome</vt:lpstr>
      <vt:lpstr>TUMOR SUPPRESSOR GENES</vt:lpstr>
      <vt:lpstr>Transient P53 induced cell cycle arrest</vt:lpstr>
      <vt:lpstr>TUMOR SUPPRESSOR GENES TP53 – guardian of genome</vt:lpstr>
      <vt:lpstr>TUMOR SUPPRESSOR GENES TP53 – guardian of genome</vt:lpstr>
      <vt:lpstr>TUMOR SUPPRESSOR GENES TP53 – guardian of genome</vt:lpstr>
      <vt:lpstr>PowerPoint Presentation</vt:lpstr>
      <vt:lpstr>TUMOR SUPPRESSOR GENES APC-Gatekeeper of colonic neoplasia</vt:lpstr>
      <vt:lpstr>TUMOR SUPPRESSOR GENES APC-Gatekeeper of colonic neoplasia</vt:lpstr>
      <vt:lpstr>PowerPoint Presentation</vt:lpstr>
      <vt:lpstr>TUMOR SUPPRESSOR GENES B-catenin</vt:lpstr>
      <vt:lpstr>TUMOR SUPPRESSOR GENES E-cadherin</vt:lpstr>
      <vt:lpstr>TUMOR SUPPRESSOR GENES CDKN2A</vt:lpstr>
      <vt:lpstr>PowerPoint Presentation</vt:lpstr>
      <vt:lpstr>TUMOR SUPPRESSOR GENES PTEN</vt:lpstr>
      <vt:lpstr>TUMOR SUPPRESSOR GENES VHL</vt:lpstr>
      <vt:lpstr>PowerPoint Presentation</vt:lpstr>
      <vt:lpstr>TUMOR SUPPRESSOR GENES VHL</vt:lpstr>
      <vt:lpstr>TUMOR SUPPRESSOR GENES STK 11</vt:lpstr>
      <vt:lpstr>TUMOR SUPPRESSOR GENES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Rupesh Vissa</dc:creator>
  <cp:lastModifiedBy>Rupesh Vissa</cp:lastModifiedBy>
  <cp:revision>3</cp:revision>
  <dcterms:created xsi:type="dcterms:W3CDTF">2024-02-12T06:36:08Z</dcterms:created>
  <dcterms:modified xsi:type="dcterms:W3CDTF">2024-03-20T07:05:31Z</dcterms:modified>
</cp:coreProperties>
</file>