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88" r:id="rId3"/>
    <p:sldId id="270" r:id="rId4"/>
    <p:sldId id="289" r:id="rId5"/>
    <p:sldId id="257" r:id="rId6"/>
    <p:sldId id="258" r:id="rId7"/>
    <p:sldId id="290" r:id="rId8"/>
    <p:sldId id="291" r:id="rId9"/>
    <p:sldId id="259" r:id="rId10"/>
    <p:sldId id="260" r:id="rId11"/>
    <p:sldId id="261" r:id="rId12"/>
    <p:sldId id="292" r:id="rId13"/>
    <p:sldId id="293" r:id="rId14"/>
    <p:sldId id="263" r:id="rId15"/>
    <p:sldId id="264" r:id="rId16"/>
    <p:sldId id="265" r:id="rId17"/>
    <p:sldId id="266" r:id="rId18"/>
    <p:sldId id="267" r:id="rId19"/>
    <p:sldId id="268" r:id="rId20"/>
    <p:sldId id="294" r:id="rId21"/>
    <p:sldId id="269" r:id="rId22"/>
    <p:sldId id="271" r:id="rId23"/>
    <p:sldId id="272" r:id="rId24"/>
    <p:sldId id="273" r:id="rId25"/>
    <p:sldId id="295" r:id="rId26"/>
    <p:sldId id="275" r:id="rId27"/>
    <p:sldId id="277" r:id="rId28"/>
    <p:sldId id="278" r:id="rId29"/>
    <p:sldId id="276" r:id="rId30"/>
    <p:sldId id="279" r:id="rId31"/>
    <p:sldId id="280" r:id="rId32"/>
    <p:sldId id="281" r:id="rId33"/>
    <p:sldId id="282" r:id="rId34"/>
    <p:sldId id="284" r:id="rId35"/>
    <p:sldId id="283" r:id="rId36"/>
    <p:sldId id="28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50C57DF-1024-4BF6-A3F2-D771F3C4ED13}">
          <p14:sldIdLst>
            <p14:sldId id="256"/>
            <p14:sldId id="288"/>
            <p14:sldId id="270"/>
            <p14:sldId id="289"/>
            <p14:sldId id="257"/>
            <p14:sldId id="258"/>
            <p14:sldId id="290"/>
            <p14:sldId id="291"/>
            <p14:sldId id="259"/>
            <p14:sldId id="260"/>
            <p14:sldId id="261"/>
            <p14:sldId id="292"/>
          </p14:sldIdLst>
        </p14:section>
        <p14:section name="Untitled Section" id="{175BDE52-0E08-42F1-9564-252E62D1B53B}">
          <p14:sldIdLst>
            <p14:sldId id="293"/>
            <p14:sldId id="263"/>
            <p14:sldId id="264"/>
            <p14:sldId id="265"/>
            <p14:sldId id="266"/>
            <p14:sldId id="267"/>
            <p14:sldId id="268"/>
            <p14:sldId id="294"/>
            <p14:sldId id="269"/>
            <p14:sldId id="271"/>
            <p14:sldId id="272"/>
            <p14:sldId id="273"/>
            <p14:sldId id="295"/>
            <p14:sldId id="275"/>
            <p14:sldId id="277"/>
            <p14:sldId id="278"/>
            <p14:sldId id="276"/>
            <p14:sldId id="279"/>
            <p14:sldId id="280"/>
            <p14:sldId id="281"/>
            <p14:sldId id="282"/>
            <p14:sldId id="284"/>
            <p14:sldId id="283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EBFFEB"/>
    <a:srgbClr val="FFE7FF"/>
    <a:srgbClr val="E1FFFF"/>
    <a:srgbClr val="660066"/>
    <a:srgbClr val="E1FFE1"/>
    <a:srgbClr val="FFE5FF"/>
    <a:srgbClr val="FFCDFF"/>
    <a:srgbClr val="FFE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FAE405-D190-4F8F-8A5E-D9004E613B4B}" v="2" dt="2024-03-16T07:12:45.5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pesh Vissa" userId="71bc4cc26d778a98" providerId="LiveId" clId="{02ED95C7-51DD-4C7D-9454-FFE0392DBD8E}"/>
    <pc:docChg chg="custSel addSld delSld modSld sldOrd">
      <pc:chgData name="Rupesh Vissa" userId="71bc4cc26d778a98" providerId="LiveId" clId="{02ED95C7-51DD-4C7D-9454-FFE0392DBD8E}" dt="2024-02-04T05:33:45.167" v="12032" actId="1076"/>
      <pc:docMkLst>
        <pc:docMk/>
      </pc:docMkLst>
      <pc:sldChg chg="addSp modSp new mod">
        <pc:chgData name="Rupesh Vissa" userId="71bc4cc26d778a98" providerId="LiveId" clId="{02ED95C7-51DD-4C7D-9454-FFE0392DBD8E}" dt="2024-02-04T05:28:58.572" v="11850" actId="1076"/>
        <pc:sldMkLst>
          <pc:docMk/>
          <pc:sldMk cId="2631913262" sldId="256"/>
        </pc:sldMkLst>
        <pc:spChg chg="mod">
          <ac:chgData name="Rupesh Vissa" userId="71bc4cc26d778a98" providerId="LiveId" clId="{02ED95C7-51DD-4C7D-9454-FFE0392DBD8E}" dt="2024-02-04T05:28:55.105" v="11849" actId="1076"/>
          <ac:spMkLst>
            <pc:docMk/>
            <pc:sldMk cId="2631913262" sldId="256"/>
            <ac:spMk id="2" creationId="{EB5FCE02-0C26-C953-E4E8-D96D43ACE43B}"/>
          </ac:spMkLst>
        </pc:spChg>
        <pc:spChg chg="mod">
          <ac:chgData name="Rupesh Vissa" userId="71bc4cc26d778a98" providerId="LiveId" clId="{02ED95C7-51DD-4C7D-9454-FFE0392DBD8E}" dt="2024-02-04T05:28:58.572" v="11850" actId="1076"/>
          <ac:spMkLst>
            <pc:docMk/>
            <pc:sldMk cId="2631913262" sldId="256"/>
            <ac:spMk id="3" creationId="{8E8E391B-CBA9-B1EE-0B24-1E48617B8953}"/>
          </ac:spMkLst>
        </pc:spChg>
        <pc:picChg chg="add mod">
          <ac:chgData name="Rupesh Vissa" userId="71bc4cc26d778a98" providerId="LiveId" clId="{02ED95C7-51DD-4C7D-9454-FFE0392DBD8E}" dt="2024-02-04T05:28:40.730" v="11847"/>
          <ac:picMkLst>
            <pc:docMk/>
            <pc:sldMk cId="2631913262" sldId="256"/>
            <ac:picMk id="4" creationId="{A53C9916-21BB-5013-DB59-17694A7D1CC2}"/>
          </ac:picMkLst>
        </pc:picChg>
        <pc:picChg chg="add mod">
          <ac:chgData name="Rupesh Vissa" userId="71bc4cc26d778a98" providerId="LiveId" clId="{02ED95C7-51DD-4C7D-9454-FFE0392DBD8E}" dt="2024-02-04T05:28:49.147" v="11848"/>
          <ac:picMkLst>
            <pc:docMk/>
            <pc:sldMk cId="2631913262" sldId="256"/>
            <ac:picMk id="5" creationId="{E45668BF-97AA-2615-E62F-28F4C92F4E07}"/>
          </ac:picMkLst>
        </pc:picChg>
      </pc:sldChg>
      <pc:sldChg chg="addSp delSp modSp new mod modClrScheme chgLayout">
        <pc:chgData name="Rupesh Vissa" userId="71bc4cc26d778a98" providerId="LiveId" clId="{02ED95C7-51DD-4C7D-9454-FFE0392DBD8E}" dt="2024-01-21T08:10:13.723" v="432" actId="13822"/>
        <pc:sldMkLst>
          <pc:docMk/>
          <pc:sldMk cId="4104848309" sldId="257"/>
        </pc:sldMkLst>
        <pc:spChg chg="del mod ord">
          <ac:chgData name="Rupesh Vissa" userId="71bc4cc26d778a98" providerId="LiveId" clId="{02ED95C7-51DD-4C7D-9454-FFE0392DBD8E}" dt="2024-01-21T07:33:56.553" v="17" actId="700"/>
          <ac:spMkLst>
            <pc:docMk/>
            <pc:sldMk cId="4104848309" sldId="257"/>
            <ac:spMk id="2" creationId="{024092C1-4778-12E9-890B-A6E61ECF618C}"/>
          </ac:spMkLst>
        </pc:spChg>
        <pc:spChg chg="add del mod ord">
          <ac:chgData name="Rupesh Vissa" userId="71bc4cc26d778a98" providerId="LiveId" clId="{02ED95C7-51DD-4C7D-9454-FFE0392DBD8E}" dt="2024-01-21T07:34:54.022" v="21" actId="700"/>
          <ac:spMkLst>
            <pc:docMk/>
            <pc:sldMk cId="4104848309" sldId="257"/>
            <ac:spMk id="5" creationId="{824064B0-E256-E149-D567-D8D1775FBBA1}"/>
          </ac:spMkLst>
        </pc:spChg>
        <pc:spChg chg="add del mod ord">
          <ac:chgData name="Rupesh Vissa" userId="71bc4cc26d778a98" providerId="LiveId" clId="{02ED95C7-51DD-4C7D-9454-FFE0392DBD8E}" dt="2024-01-21T07:34:54.022" v="21" actId="700"/>
          <ac:spMkLst>
            <pc:docMk/>
            <pc:sldMk cId="4104848309" sldId="257"/>
            <ac:spMk id="6" creationId="{0CBDA8D9-EAE8-BC69-5B77-486F2A751375}"/>
          </ac:spMkLst>
        </pc:spChg>
        <pc:spChg chg="add mod ord">
          <ac:chgData name="Rupesh Vissa" userId="71bc4cc26d778a98" providerId="LiveId" clId="{02ED95C7-51DD-4C7D-9454-FFE0392DBD8E}" dt="2024-01-21T07:36:01.027" v="32" actId="1076"/>
          <ac:spMkLst>
            <pc:docMk/>
            <pc:sldMk cId="4104848309" sldId="257"/>
            <ac:spMk id="9" creationId="{49B2C4BD-1E7B-EF34-AC7C-2E6AB2632F01}"/>
          </ac:spMkLst>
        </pc:spChg>
        <pc:spChg chg="add del mod ord">
          <ac:chgData name="Rupesh Vissa" userId="71bc4cc26d778a98" providerId="LiveId" clId="{02ED95C7-51DD-4C7D-9454-FFE0392DBD8E}" dt="2024-01-21T07:46:28.498" v="89" actId="478"/>
          <ac:spMkLst>
            <pc:docMk/>
            <pc:sldMk cId="4104848309" sldId="257"/>
            <ac:spMk id="10" creationId="{6F9C7E95-891B-54CD-8B6D-89CBB062AA5A}"/>
          </ac:spMkLst>
        </pc:spChg>
        <pc:spChg chg="add mod">
          <ac:chgData name="Rupesh Vissa" userId="71bc4cc26d778a98" providerId="LiveId" clId="{02ED95C7-51DD-4C7D-9454-FFE0392DBD8E}" dt="2024-01-21T08:09:56.053" v="428" actId="1076"/>
          <ac:spMkLst>
            <pc:docMk/>
            <pc:sldMk cId="4104848309" sldId="257"/>
            <ac:spMk id="11" creationId="{FD2C54DE-CB84-C866-ADDF-2A1CA94CDC88}"/>
          </ac:spMkLst>
        </pc:spChg>
        <pc:spChg chg="add mod">
          <ac:chgData name="Rupesh Vissa" userId="71bc4cc26d778a98" providerId="LiveId" clId="{02ED95C7-51DD-4C7D-9454-FFE0392DBD8E}" dt="2024-01-21T08:09:46.355" v="425" actId="1076"/>
          <ac:spMkLst>
            <pc:docMk/>
            <pc:sldMk cId="4104848309" sldId="257"/>
            <ac:spMk id="12" creationId="{D58B2600-A3DE-BD33-2DC3-CE99F50A694B}"/>
          </ac:spMkLst>
        </pc:spChg>
        <pc:spChg chg="add mod">
          <ac:chgData name="Rupesh Vissa" userId="71bc4cc26d778a98" providerId="LiveId" clId="{02ED95C7-51DD-4C7D-9454-FFE0392DBD8E}" dt="2024-01-21T08:05:05.373" v="274" actId="1076"/>
          <ac:spMkLst>
            <pc:docMk/>
            <pc:sldMk cId="4104848309" sldId="257"/>
            <ac:spMk id="13" creationId="{AB4C2BDE-9099-DE82-54C4-CC4CD1E7C9A1}"/>
          </ac:spMkLst>
        </pc:spChg>
        <pc:spChg chg="add mod">
          <ac:chgData name="Rupesh Vissa" userId="71bc4cc26d778a98" providerId="LiveId" clId="{02ED95C7-51DD-4C7D-9454-FFE0392DBD8E}" dt="2024-01-21T08:09:48.928" v="426" actId="1076"/>
          <ac:spMkLst>
            <pc:docMk/>
            <pc:sldMk cId="4104848309" sldId="257"/>
            <ac:spMk id="14" creationId="{85F28677-D293-719E-9D24-3336BA8E15C5}"/>
          </ac:spMkLst>
        </pc:spChg>
        <pc:spChg chg="add mod">
          <ac:chgData name="Rupesh Vissa" userId="71bc4cc26d778a98" providerId="LiveId" clId="{02ED95C7-51DD-4C7D-9454-FFE0392DBD8E}" dt="2024-01-21T08:06:51.972" v="308" actId="1036"/>
          <ac:spMkLst>
            <pc:docMk/>
            <pc:sldMk cId="4104848309" sldId="257"/>
            <ac:spMk id="15" creationId="{4BB804E0-2E3D-C963-3E68-B8536315463B}"/>
          </ac:spMkLst>
        </pc:spChg>
        <pc:spChg chg="add mod">
          <ac:chgData name="Rupesh Vissa" userId="71bc4cc26d778a98" providerId="LiveId" clId="{02ED95C7-51DD-4C7D-9454-FFE0392DBD8E}" dt="2024-01-21T08:09:52.868" v="427" actId="1076"/>
          <ac:spMkLst>
            <pc:docMk/>
            <pc:sldMk cId="4104848309" sldId="257"/>
            <ac:spMk id="16" creationId="{D87FD640-867C-AD9C-EE7D-AAA3106CEC0C}"/>
          </ac:spMkLst>
        </pc:spChg>
        <pc:spChg chg="add mod">
          <ac:chgData name="Rupesh Vissa" userId="71bc4cc26d778a98" providerId="LiveId" clId="{02ED95C7-51DD-4C7D-9454-FFE0392DBD8E}" dt="2024-01-21T08:09:43.818" v="424" actId="1076"/>
          <ac:spMkLst>
            <pc:docMk/>
            <pc:sldMk cId="4104848309" sldId="257"/>
            <ac:spMk id="17" creationId="{696AA9DB-6A58-8BCA-7D9F-58252B0DD1D2}"/>
          </ac:spMkLst>
        </pc:spChg>
        <pc:picChg chg="add mod modCrop">
          <ac:chgData name="Rupesh Vissa" userId="71bc4cc26d778a98" providerId="LiveId" clId="{02ED95C7-51DD-4C7D-9454-FFE0392DBD8E}" dt="2024-01-21T07:35:09" v="23" actId="14100"/>
          <ac:picMkLst>
            <pc:docMk/>
            <pc:sldMk cId="4104848309" sldId="257"/>
            <ac:picMk id="4" creationId="{F195F940-7458-3B8E-9388-E55E7889B325}"/>
          </ac:picMkLst>
        </pc:picChg>
        <pc:picChg chg="add mod">
          <ac:chgData name="Rupesh Vissa" userId="71bc4cc26d778a98" providerId="LiveId" clId="{02ED95C7-51DD-4C7D-9454-FFE0392DBD8E}" dt="2024-01-21T07:34:58.237" v="22" actId="14100"/>
          <ac:picMkLst>
            <pc:docMk/>
            <pc:sldMk cId="4104848309" sldId="257"/>
            <ac:picMk id="8" creationId="{3A6B811C-E7AB-F2F3-E00D-C2977DFFE7FB}"/>
          </ac:picMkLst>
        </pc:picChg>
        <pc:cxnChg chg="add mod">
          <ac:chgData name="Rupesh Vissa" userId="71bc4cc26d778a98" providerId="LiveId" clId="{02ED95C7-51DD-4C7D-9454-FFE0392DBD8E}" dt="2024-01-21T08:10:05.071" v="430" actId="13822"/>
          <ac:cxnSpMkLst>
            <pc:docMk/>
            <pc:sldMk cId="4104848309" sldId="257"/>
            <ac:cxnSpMk id="19" creationId="{D20FED87-1879-0B5C-A1B5-D5D639A40739}"/>
          </ac:cxnSpMkLst>
        </pc:cxnChg>
        <pc:cxnChg chg="add mod">
          <ac:chgData name="Rupesh Vissa" userId="71bc4cc26d778a98" providerId="LiveId" clId="{02ED95C7-51DD-4C7D-9454-FFE0392DBD8E}" dt="2024-01-21T08:10:13.723" v="432" actId="13822"/>
          <ac:cxnSpMkLst>
            <pc:docMk/>
            <pc:sldMk cId="4104848309" sldId="257"/>
            <ac:cxnSpMk id="21" creationId="{C238FC10-3BF5-E2EB-6136-A9A01EE892F3}"/>
          </ac:cxnSpMkLst>
        </pc:cxnChg>
      </pc:sldChg>
      <pc:sldChg chg="addSp delSp modSp add mod">
        <pc:chgData name="Rupesh Vissa" userId="71bc4cc26d778a98" providerId="LiveId" clId="{02ED95C7-51DD-4C7D-9454-FFE0392DBD8E}" dt="2024-01-21T10:47:57.105" v="938" actId="1076"/>
        <pc:sldMkLst>
          <pc:docMk/>
          <pc:sldMk cId="2137747819" sldId="258"/>
        </pc:sldMkLst>
        <pc:spChg chg="add mod">
          <ac:chgData name="Rupesh Vissa" userId="71bc4cc26d778a98" providerId="LiveId" clId="{02ED95C7-51DD-4C7D-9454-FFE0392DBD8E}" dt="2024-01-21T08:20:08.318" v="720" actId="1076"/>
          <ac:spMkLst>
            <pc:docMk/>
            <pc:sldMk cId="2137747819" sldId="258"/>
            <ac:spMk id="2" creationId="{AAE158EE-A446-DDDC-D696-60AF4698E036}"/>
          </ac:spMkLst>
        </pc:spChg>
        <pc:spChg chg="add mod">
          <ac:chgData name="Rupesh Vissa" userId="71bc4cc26d778a98" providerId="LiveId" clId="{02ED95C7-51DD-4C7D-9454-FFE0392DBD8E}" dt="2024-01-21T08:12:07.495" v="449" actId="1076"/>
          <ac:spMkLst>
            <pc:docMk/>
            <pc:sldMk cId="2137747819" sldId="258"/>
            <ac:spMk id="3" creationId="{436FD00B-5A8C-DB94-A3BE-68C160E58E1D}"/>
          </ac:spMkLst>
        </pc:spChg>
        <pc:spChg chg="add mod">
          <ac:chgData name="Rupesh Vissa" userId="71bc4cc26d778a98" providerId="LiveId" clId="{02ED95C7-51DD-4C7D-9454-FFE0392DBD8E}" dt="2024-01-21T08:22:17.959" v="753" actId="1076"/>
          <ac:spMkLst>
            <pc:docMk/>
            <pc:sldMk cId="2137747819" sldId="258"/>
            <ac:spMk id="5" creationId="{3A550737-5994-E551-0AC9-A08D4140D3F3}"/>
          </ac:spMkLst>
        </pc:spChg>
        <pc:spChg chg="add mod">
          <ac:chgData name="Rupesh Vissa" userId="71bc4cc26d778a98" providerId="LiveId" clId="{02ED95C7-51DD-4C7D-9454-FFE0392DBD8E}" dt="2024-01-21T08:20:10.925" v="721" actId="1076"/>
          <ac:spMkLst>
            <pc:docMk/>
            <pc:sldMk cId="2137747819" sldId="258"/>
            <ac:spMk id="6" creationId="{A1171288-CDDB-3C0E-B772-15C02F29BE5F}"/>
          </ac:spMkLst>
        </pc:spChg>
        <pc:spChg chg="add mod">
          <ac:chgData name="Rupesh Vissa" userId="71bc4cc26d778a98" providerId="LiveId" clId="{02ED95C7-51DD-4C7D-9454-FFE0392DBD8E}" dt="2024-01-21T08:20:26.087" v="723" actId="1076"/>
          <ac:spMkLst>
            <pc:docMk/>
            <pc:sldMk cId="2137747819" sldId="258"/>
            <ac:spMk id="7" creationId="{CB568878-2E50-AAA8-514A-9FC395CFFE91}"/>
          </ac:spMkLst>
        </pc:spChg>
        <pc:spChg chg="mod">
          <ac:chgData name="Rupesh Vissa" userId="71bc4cc26d778a98" providerId="LiveId" clId="{02ED95C7-51DD-4C7D-9454-FFE0392DBD8E}" dt="2024-01-21T08:12:01.228" v="447" actId="27636"/>
          <ac:spMkLst>
            <pc:docMk/>
            <pc:sldMk cId="2137747819" sldId="258"/>
            <ac:spMk id="9" creationId="{49B2C4BD-1E7B-EF34-AC7C-2E6AB2632F01}"/>
          </ac:spMkLst>
        </pc:spChg>
        <pc:spChg chg="del">
          <ac:chgData name="Rupesh Vissa" userId="71bc4cc26d778a98" providerId="LiveId" clId="{02ED95C7-51DD-4C7D-9454-FFE0392DBD8E}" dt="2024-01-21T08:11:27.427" v="433" actId="478"/>
          <ac:spMkLst>
            <pc:docMk/>
            <pc:sldMk cId="2137747819" sldId="258"/>
            <ac:spMk id="10" creationId="{6F9C7E95-891B-54CD-8B6D-89CBB062AA5A}"/>
          </ac:spMkLst>
        </pc:spChg>
        <pc:spChg chg="add mod">
          <ac:chgData name="Rupesh Vissa" userId="71bc4cc26d778a98" providerId="LiveId" clId="{02ED95C7-51DD-4C7D-9454-FFE0392DBD8E}" dt="2024-01-21T08:55:29.894" v="841" actId="14100"/>
          <ac:spMkLst>
            <pc:docMk/>
            <pc:sldMk cId="2137747819" sldId="258"/>
            <ac:spMk id="11" creationId="{421F8AC1-E681-34C3-9110-3595D1DB61CE}"/>
          </ac:spMkLst>
        </pc:spChg>
        <pc:spChg chg="add mod">
          <ac:chgData name="Rupesh Vissa" userId="71bc4cc26d778a98" providerId="LiveId" clId="{02ED95C7-51DD-4C7D-9454-FFE0392DBD8E}" dt="2024-01-21T08:55:12.047" v="838" actId="404"/>
          <ac:spMkLst>
            <pc:docMk/>
            <pc:sldMk cId="2137747819" sldId="258"/>
            <ac:spMk id="12" creationId="{24BD4CF6-1107-2C86-396E-5398088B0FED}"/>
          </ac:spMkLst>
        </pc:spChg>
        <pc:spChg chg="add del mod">
          <ac:chgData name="Rupesh Vissa" userId="71bc4cc26d778a98" providerId="LiveId" clId="{02ED95C7-51DD-4C7D-9454-FFE0392DBD8E}" dt="2024-01-21T08:21:01.489" v="725" actId="478"/>
          <ac:spMkLst>
            <pc:docMk/>
            <pc:sldMk cId="2137747819" sldId="258"/>
            <ac:spMk id="13" creationId="{2048D9D3-086A-78F1-7476-858932A5C3CB}"/>
          </ac:spMkLst>
        </pc:spChg>
        <pc:spChg chg="add mod">
          <ac:chgData name="Rupesh Vissa" userId="71bc4cc26d778a98" providerId="LiveId" clId="{02ED95C7-51DD-4C7D-9454-FFE0392DBD8E}" dt="2024-01-21T08:21:09.083" v="727" actId="1076"/>
          <ac:spMkLst>
            <pc:docMk/>
            <pc:sldMk cId="2137747819" sldId="258"/>
            <ac:spMk id="14" creationId="{D735FA55-27D4-043C-BD85-DD2A2F99AD93}"/>
          </ac:spMkLst>
        </pc:spChg>
        <pc:spChg chg="add mod">
          <ac:chgData name="Rupesh Vissa" userId="71bc4cc26d778a98" providerId="LiveId" clId="{02ED95C7-51DD-4C7D-9454-FFE0392DBD8E}" dt="2024-01-21T08:21:16.036" v="729" actId="1076"/>
          <ac:spMkLst>
            <pc:docMk/>
            <pc:sldMk cId="2137747819" sldId="258"/>
            <ac:spMk id="15" creationId="{7FC2F454-E6B6-FD4E-FAF3-B04189E703DE}"/>
          </ac:spMkLst>
        </pc:spChg>
        <pc:spChg chg="add mod">
          <ac:chgData name="Rupesh Vissa" userId="71bc4cc26d778a98" providerId="LiveId" clId="{02ED95C7-51DD-4C7D-9454-FFE0392DBD8E}" dt="2024-01-21T08:54:06.832" v="788" actId="1076"/>
          <ac:spMkLst>
            <pc:docMk/>
            <pc:sldMk cId="2137747819" sldId="258"/>
            <ac:spMk id="16" creationId="{39A64A60-C0A9-F0E8-DC57-27A896620B7F}"/>
          </ac:spMkLst>
        </pc:spChg>
        <pc:spChg chg="add mod">
          <ac:chgData name="Rupesh Vissa" userId="71bc4cc26d778a98" providerId="LiveId" clId="{02ED95C7-51DD-4C7D-9454-FFE0392DBD8E}" dt="2024-01-21T08:54:10.860" v="789" actId="1076"/>
          <ac:spMkLst>
            <pc:docMk/>
            <pc:sldMk cId="2137747819" sldId="258"/>
            <ac:spMk id="17" creationId="{9D480556-2735-5169-BE44-2964B9F0C0EE}"/>
          </ac:spMkLst>
        </pc:spChg>
        <pc:spChg chg="add del mod">
          <ac:chgData name="Rupesh Vissa" userId="71bc4cc26d778a98" providerId="LiveId" clId="{02ED95C7-51DD-4C7D-9454-FFE0392DBD8E}" dt="2024-01-21T08:53:58.274" v="787"/>
          <ac:spMkLst>
            <pc:docMk/>
            <pc:sldMk cId="2137747819" sldId="258"/>
            <ac:spMk id="30" creationId="{620DF9EB-E5AF-EA72-6752-F2ABF6164A53}"/>
          </ac:spMkLst>
        </pc:spChg>
        <pc:spChg chg="add mod">
          <ac:chgData name="Rupesh Vissa" userId="71bc4cc26d778a98" providerId="LiveId" clId="{02ED95C7-51DD-4C7D-9454-FFE0392DBD8E}" dt="2024-01-21T08:52:09.870" v="783" actId="1076"/>
          <ac:spMkLst>
            <pc:docMk/>
            <pc:sldMk cId="2137747819" sldId="258"/>
            <ac:spMk id="32" creationId="{D3692C3D-26F3-35C2-88AB-ADB5BE74459B}"/>
          </ac:spMkLst>
        </pc:spChg>
        <pc:spChg chg="add mod">
          <ac:chgData name="Rupesh Vissa" userId="71bc4cc26d778a98" providerId="LiveId" clId="{02ED95C7-51DD-4C7D-9454-FFE0392DBD8E}" dt="2024-01-21T08:55:19.728" v="839" actId="403"/>
          <ac:spMkLst>
            <pc:docMk/>
            <pc:sldMk cId="2137747819" sldId="258"/>
            <ac:spMk id="33" creationId="{C52D9F71-F977-A828-9B92-C27BF5989913}"/>
          </ac:spMkLst>
        </pc:spChg>
        <pc:spChg chg="add mod">
          <ac:chgData name="Rupesh Vissa" userId="71bc4cc26d778a98" providerId="LiveId" clId="{02ED95C7-51DD-4C7D-9454-FFE0392DBD8E}" dt="2024-01-21T08:56:02.561" v="862" actId="1076"/>
          <ac:spMkLst>
            <pc:docMk/>
            <pc:sldMk cId="2137747819" sldId="258"/>
            <ac:spMk id="34" creationId="{124407CC-D67A-ED50-83C6-963590C2355C}"/>
          </ac:spMkLst>
        </pc:spChg>
        <pc:spChg chg="add mod">
          <ac:chgData name="Rupesh Vissa" userId="71bc4cc26d778a98" providerId="LiveId" clId="{02ED95C7-51DD-4C7D-9454-FFE0392DBD8E}" dt="2024-01-21T10:47:57.105" v="938" actId="1076"/>
          <ac:spMkLst>
            <pc:docMk/>
            <pc:sldMk cId="2137747819" sldId="258"/>
            <ac:spMk id="35" creationId="{3AED8932-961E-7DA1-7366-0BBD15543B46}"/>
          </ac:spMkLst>
        </pc:spChg>
        <pc:cxnChg chg="add mod">
          <ac:chgData name="Rupesh Vissa" userId="71bc4cc26d778a98" providerId="LiveId" clId="{02ED95C7-51DD-4C7D-9454-FFE0392DBD8E}" dt="2024-01-21T08:49:58.814" v="767" actId="13822"/>
          <ac:cxnSpMkLst>
            <pc:docMk/>
            <pc:sldMk cId="2137747819" sldId="258"/>
            <ac:cxnSpMk id="19" creationId="{80CB4DF3-6F7F-4944-1BAE-D1577295DAC4}"/>
          </ac:cxnSpMkLst>
        </pc:cxnChg>
        <pc:cxnChg chg="add mod">
          <ac:chgData name="Rupesh Vissa" userId="71bc4cc26d778a98" providerId="LiveId" clId="{02ED95C7-51DD-4C7D-9454-FFE0392DBD8E}" dt="2024-01-21T08:50:05.962" v="768" actId="13822"/>
          <ac:cxnSpMkLst>
            <pc:docMk/>
            <pc:sldMk cId="2137747819" sldId="258"/>
            <ac:cxnSpMk id="22" creationId="{664D604E-5193-6447-573E-532013C4B1E1}"/>
          </ac:cxnSpMkLst>
        </pc:cxnChg>
        <pc:cxnChg chg="add mod">
          <ac:chgData name="Rupesh Vissa" userId="71bc4cc26d778a98" providerId="LiveId" clId="{02ED95C7-51DD-4C7D-9454-FFE0392DBD8E}" dt="2024-01-21T08:49:31.680" v="763" actId="208"/>
          <ac:cxnSpMkLst>
            <pc:docMk/>
            <pc:sldMk cId="2137747819" sldId="258"/>
            <ac:cxnSpMk id="25" creationId="{65AED54A-82DE-1681-F415-20FE49E906C4}"/>
          </ac:cxnSpMkLst>
        </pc:cxnChg>
        <pc:cxnChg chg="add mod">
          <ac:chgData name="Rupesh Vissa" userId="71bc4cc26d778a98" providerId="LiveId" clId="{02ED95C7-51DD-4C7D-9454-FFE0392DBD8E}" dt="2024-01-21T08:49:48.705" v="766" actId="14100"/>
          <ac:cxnSpMkLst>
            <pc:docMk/>
            <pc:sldMk cId="2137747819" sldId="258"/>
            <ac:cxnSpMk id="26" creationId="{132A476A-4641-B1B3-D23C-82396BE2830B}"/>
          </ac:cxnSpMkLst>
        </pc:cxnChg>
        <pc:cxnChg chg="add mod">
          <ac:chgData name="Rupesh Vissa" userId="71bc4cc26d778a98" providerId="LiveId" clId="{02ED95C7-51DD-4C7D-9454-FFE0392DBD8E}" dt="2024-01-21T08:50:15.847" v="770" actId="1076"/>
          <ac:cxnSpMkLst>
            <pc:docMk/>
            <pc:sldMk cId="2137747819" sldId="258"/>
            <ac:cxnSpMk id="28" creationId="{AABB3D9E-BA88-D3DA-77C0-10ADE8C2B231}"/>
          </ac:cxnSpMkLst>
        </pc:cxnChg>
        <pc:cxnChg chg="add mod">
          <ac:chgData name="Rupesh Vissa" userId="71bc4cc26d778a98" providerId="LiveId" clId="{02ED95C7-51DD-4C7D-9454-FFE0392DBD8E}" dt="2024-01-21T08:50:25.554" v="772" actId="1076"/>
          <ac:cxnSpMkLst>
            <pc:docMk/>
            <pc:sldMk cId="2137747819" sldId="258"/>
            <ac:cxnSpMk id="29" creationId="{E85AA0AC-9E5E-FAA6-0C13-66D825112587}"/>
          </ac:cxnSpMkLst>
        </pc:cxnChg>
      </pc:sldChg>
      <pc:sldChg chg="modSp add mod">
        <pc:chgData name="Rupesh Vissa" userId="71bc4cc26d778a98" providerId="LiveId" clId="{02ED95C7-51DD-4C7D-9454-FFE0392DBD8E}" dt="2024-01-21T10:50:10.316" v="1045" actId="14100"/>
        <pc:sldMkLst>
          <pc:docMk/>
          <pc:sldMk cId="2785583112" sldId="259"/>
        </pc:sldMkLst>
        <pc:spChg chg="mod">
          <ac:chgData name="Rupesh Vissa" userId="71bc4cc26d778a98" providerId="LiveId" clId="{02ED95C7-51DD-4C7D-9454-FFE0392DBD8E}" dt="2024-01-21T10:50:10.316" v="1045" actId="14100"/>
          <ac:spMkLst>
            <pc:docMk/>
            <pc:sldMk cId="2785583112" sldId="259"/>
            <ac:spMk id="10" creationId="{6F9C7E95-891B-54CD-8B6D-89CBB062AA5A}"/>
          </ac:spMkLst>
        </pc:spChg>
      </pc:sldChg>
      <pc:sldChg chg="modSp add mod">
        <pc:chgData name="Rupesh Vissa" userId="71bc4cc26d778a98" providerId="LiveId" clId="{02ED95C7-51DD-4C7D-9454-FFE0392DBD8E}" dt="2024-01-23T12:12:34.580" v="1777" actId="948"/>
        <pc:sldMkLst>
          <pc:docMk/>
          <pc:sldMk cId="4226180927" sldId="260"/>
        </pc:sldMkLst>
        <pc:spChg chg="mod">
          <ac:chgData name="Rupesh Vissa" userId="71bc4cc26d778a98" providerId="LiveId" clId="{02ED95C7-51DD-4C7D-9454-FFE0392DBD8E}" dt="2024-01-23T12:12:34.580" v="1777" actId="948"/>
          <ac:spMkLst>
            <pc:docMk/>
            <pc:sldMk cId="4226180927" sldId="260"/>
            <ac:spMk id="10" creationId="{6F9C7E95-891B-54CD-8B6D-89CBB062AA5A}"/>
          </ac:spMkLst>
        </pc:spChg>
      </pc:sldChg>
      <pc:sldChg chg="modSp add mod">
        <pc:chgData name="Rupesh Vissa" userId="71bc4cc26d778a98" providerId="LiveId" clId="{02ED95C7-51DD-4C7D-9454-FFE0392DBD8E}" dt="2024-01-26T10:56:20.803" v="1994" actId="14100"/>
        <pc:sldMkLst>
          <pc:docMk/>
          <pc:sldMk cId="1852309612" sldId="261"/>
        </pc:sldMkLst>
        <pc:spChg chg="mod">
          <ac:chgData name="Rupesh Vissa" userId="71bc4cc26d778a98" providerId="LiveId" clId="{02ED95C7-51DD-4C7D-9454-FFE0392DBD8E}" dt="2024-01-26T10:56:03.537" v="1991" actId="14100"/>
          <ac:spMkLst>
            <pc:docMk/>
            <pc:sldMk cId="1852309612" sldId="261"/>
            <ac:spMk id="9" creationId="{49B2C4BD-1E7B-EF34-AC7C-2E6AB2632F01}"/>
          </ac:spMkLst>
        </pc:spChg>
        <pc:spChg chg="mod">
          <ac:chgData name="Rupesh Vissa" userId="71bc4cc26d778a98" providerId="LiveId" clId="{02ED95C7-51DD-4C7D-9454-FFE0392DBD8E}" dt="2024-01-26T10:56:20.803" v="1994" actId="14100"/>
          <ac:spMkLst>
            <pc:docMk/>
            <pc:sldMk cId="1852309612" sldId="261"/>
            <ac:spMk id="10" creationId="{6F9C7E95-891B-54CD-8B6D-89CBB062AA5A}"/>
          </ac:spMkLst>
        </pc:spChg>
      </pc:sldChg>
      <pc:sldChg chg="addSp modSp add del mod modClrScheme chgLayout">
        <pc:chgData name="Rupesh Vissa" userId="71bc4cc26d778a98" providerId="LiveId" clId="{02ED95C7-51DD-4C7D-9454-FFE0392DBD8E}" dt="2024-01-28T10:53:38.753" v="3371" actId="47"/>
        <pc:sldMkLst>
          <pc:docMk/>
          <pc:sldMk cId="1866982131" sldId="262"/>
        </pc:sldMkLst>
        <pc:spChg chg="add mod ord">
          <ac:chgData name="Rupesh Vissa" userId="71bc4cc26d778a98" providerId="LiveId" clId="{02ED95C7-51DD-4C7D-9454-FFE0392DBD8E}" dt="2024-01-26T10:57:56.942" v="2097" actId="122"/>
          <ac:spMkLst>
            <pc:docMk/>
            <pc:sldMk cId="1866982131" sldId="262"/>
            <ac:spMk id="2" creationId="{497FE743-02EE-E56A-8367-D7EC2B85165C}"/>
          </ac:spMkLst>
        </pc:spChg>
        <pc:spChg chg="add mod ord">
          <ac:chgData name="Rupesh Vissa" userId="71bc4cc26d778a98" providerId="LiveId" clId="{02ED95C7-51DD-4C7D-9454-FFE0392DBD8E}" dt="2024-01-26T10:57:53.918" v="2096" actId="122"/>
          <ac:spMkLst>
            <pc:docMk/>
            <pc:sldMk cId="1866982131" sldId="262"/>
            <ac:spMk id="3" creationId="{03C4CE4F-90D1-7669-2076-3925F0D4182E}"/>
          </ac:spMkLst>
        </pc:spChg>
        <pc:spChg chg="add mod ord">
          <ac:chgData name="Rupesh Vissa" userId="71bc4cc26d778a98" providerId="LiveId" clId="{02ED95C7-51DD-4C7D-9454-FFE0392DBD8E}" dt="2024-01-26T10:56:58.172" v="2016" actId="700"/>
          <ac:spMkLst>
            <pc:docMk/>
            <pc:sldMk cId="1866982131" sldId="262"/>
            <ac:spMk id="5" creationId="{7866753E-D411-764A-A74F-A5C3A3391048}"/>
          </ac:spMkLst>
        </pc:spChg>
        <pc:spChg chg="mod ord">
          <ac:chgData name="Rupesh Vissa" userId="71bc4cc26d778a98" providerId="LiveId" clId="{02ED95C7-51DD-4C7D-9454-FFE0392DBD8E}" dt="2024-01-26T10:57:32.129" v="2078" actId="404"/>
          <ac:spMkLst>
            <pc:docMk/>
            <pc:sldMk cId="1866982131" sldId="262"/>
            <ac:spMk id="9" creationId="{49B2C4BD-1E7B-EF34-AC7C-2E6AB2632F01}"/>
          </ac:spMkLst>
        </pc:spChg>
        <pc:spChg chg="mod ord">
          <ac:chgData name="Rupesh Vissa" userId="71bc4cc26d778a98" providerId="LiveId" clId="{02ED95C7-51DD-4C7D-9454-FFE0392DBD8E}" dt="2024-01-26T10:58:22.537" v="2147" actId="20577"/>
          <ac:spMkLst>
            <pc:docMk/>
            <pc:sldMk cId="1866982131" sldId="262"/>
            <ac:spMk id="10" creationId="{6F9C7E95-891B-54CD-8B6D-89CBB062AA5A}"/>
          </ac:spMkLst>
        </pc:spChg>
      </pc:sldChg>
      <pc:sldChg chg="addSp delSp modSp add mod">
        <pc:chgData name="Rupesh Vissa" userId="71bc4cc26d778a98" providerId="LiveId" clId="{02ED95C7-51DD-4C7D-9454-FFE0392DBD8E}" dt="2024-01-26T11:10:01.201" v="2484" actId="14100"/>
        <pc:sldMkLst>
          <pc:docMk/>
          <pc:sldMk cId="3638585351" sldId="263"/>
        </pc:sldMkLst>
        <pc:spChg chg="add del mod">
          <ac:chgData name="Rupesh Vissa" userId="71bc4cc26d778a98" providerId="LiveId" clId="{02ED95C7-51DD-4C7D-9454-FFE0392DBD8E}" dt="2024-01-26T10:59:07.421" v="2156" actId="478"/>
          <ac:spMkLst>
            <pc:docMk/>
            <pc:sldMk cId="3638585351" sldId="263"/>
            <ac:spMk id="2" creationId="{262D32E2-36C8-33A1-516C-049695708CE2}"/>
          </ac:spMkLst>
        </pc:spChg>
        <pc:spChg chg="mod">
          <ac:chgData name="Rupesh Vissa" userId="71bc4cc26d778a98" providerId="LiveId" clId="{02ED95C7-51DD-4C7D-9454-FFE0392DBD8E}" dt="2024-01-26T10:58:47.708" v="2153" actId="404"/>
          <ac:spMkLst>
            <pc:docMk/>
            <pc:sldMk cId="3638585351" sldId="263"/>
            <ac:spMk id="9" creationId="{49B2C4BD-1E7B-EF34-AC7C-2E6AB2632F01}"/>
          </ac:spMkLst>
        </pc:spChg>
        <pc:spChg chg="del">
          <ac:chgData name="Rupesh Vissa" userId="71bc4cc26d778a98" providerId="LiveId" clId="{02ED95C7-51DD-4C7D-9454-FFE0392DBD8E}" dt="2024-01-26T10:58:52.049" v="2154" actId="478"/>
          <ac:spMkLst>
            <pc:docMk/>
            <pc:sldMk cId="3638585351" sldId="263"/>
            <ac:spMk id="10" creationId="{6F9C7E95-891B-54CD-8B6D-89CBB062AA5A}"/>
          </ac:spMkLst>
        </pc:spChg>
        <pc:graphicFrameChg chg="add mod modGraphic">
          <ac:chgData name="Rupesh Vissa" userId="71bc4cc26d778a98" providerId="LiveId" clId="{02ED95C7-51DD-4C7D-9454-FFE0392DBD8E}" dt="2024-01-26T11:10:01.201" v="2484" actId="14100"/>
          <ac:graphicFrameMkLst>
            <pc:docMk/>
            <pc:sldMk cId="3638585351" sldId="263"/>
            <ac:graphicFrameMk id="3" creationId="{7769DD04-FA75-CE9E-9244-64B0F4A38A09}"/>
          </ac:graphicFrameMkLst>
        </pc:graphicFrameChg>
      </pc:sldChg>
      <pc:sldChg chg="addSp delSp modSp add mod">
        <pc:chgData name="Rupesh Vissa" userId="71bc4cc26d778a98" providerId="LiveId" clId="{02ED95C7-51DD-4C7D-9454-FFE0392DBD8E}" dt="2024-01-28T10:47:17.225" v="2996" actId="1076"/>
        <pc:sldMkLst>
          <pc:docMk/>
          <pc:sldMk cId="322323233" sldId="264"/>
        </pc:sldMkLst>
        <pc:spChg chg="mod">
          <ac:chgData name="Rupesh Vissa" userId="71bc4cc26d778a98" providerId="LiveId" clId="{02ED95C7-51DD-4C7D-9454-FFE0392DBD8E}" dt="2024-01-26T11:10:39.673" v="2492" actId="403"/>
          <ac:spMkLst>
            <pc:docMk/>
            <pc:sldMk cId="322323233" sldId="264"/>
            <ac:spMk id="9" creationId="{49B2C4BD-1E7B-EF34-AC7C-2E6AB2632F01}"/>
          </ac:spMkLst>
        </pc:spChg>
        <pc:spChg chg="del">
          <ac:chgData name="Rupesh Vissa" userId="71bc4cc26d778a98" providerId="LiveId" clId="{02ED95C7-51DD-4C7D-9454-FFE0392DBD8E}" dt="2024-01-26T11:10:50.852" v="2493" actId="478"/>
          <ac:spMkLst>
            <pc:docMk/>
            <pc:sldMk cId="322323233" sldId="264"/>
            <ac:spMk id="10" creationId="{6F9C7E95-891B-54CD-8B6D-89CBB062AA5A}"/>
          </ac:spMkLst>
        </pc:spChg>
        <pc:graphicFrameChg chg="add mod modGraphic">
          <ac:chgData name="Rupesh Vissa" userId="71bc4cc26d778a98" providerId="LiveId" clId="{02ED95C7-51DD-4C7D-9454-FFE0392DBD8E}" dt="2024-01-28T10:47:17.225" v="2996" actId="1076"/>
          <ac:graphicFrameMkLst>
            <pc:docMk/>
            <pc:sldMk cId="322323233" sldId="264"/>
            <ac:graphicFrameMk id="2" creationId="{2AA9C597-FF93-B778-7B0E-0481997BEAF4}"/>
          </ac:graphicFrameMkLst>
        </pc:graphicFrameChg>
      </pc:sldChg>
      <pc:sldChg chg="addSp delSp modSp add mod">
        <pc:chgData name="Rupesh Vissa" userId="71bc4cc26d778a98" providerId="LiveId" clId="{02ED95C7-51DD-4C7D-9454-FFE0392DBD8E}" dt="2024-01-28T10:52:52.216" v="3370" actId="1076"/>
        <pc:sldMkLst>
          <pc:docMk/>
          <pc:sldMk cId="3560998737" sldId="265"/>
        </pc:sldMkLst>
        <pc:spChg chg="del">
          <ac:chgData name="Rupesh Vissa" userId="71bc4cc26d778a98" providerId="LiveId" clId="{02ED95C7-51DD-4C7D-9454-FFE0392DBD8E}" dt="2024-01-28T10:48:19.332" v="2997" actId="478"/>
          <ac:spMkLst>
            <pc:docMk/>
            <pc:sldMk cId="3560998737" sldId="265"/>
            <ac:spMk id="10" creationId="{6F9C7E95-891B-54CD-8B6D-89CBB062AA5A}"/>
          </ac:spMkLst>
        </pc:spChg>
        <pc:graphicFrameChg chg="add mod modGraphic">
          <ac:chgData name="Rupesh Vissa" userId="71bc4cc26d778a98" providerId="LiveId" clId="{02ED95C7-51DD-4C7D-9454-FFE0392DBD8E}" dt="2024-01-28T10:52:52.216" v="3370" actId="1076"/>
          <ac:graphicFrameMkLst>
            <pc:docMk/>
            <pc:sldMk cId="3560998737" sldId="265"/>
            <ac:graphicFrameMk id="2" creationId="{140F7175-22E2-E51F-5C86-14F307170345}"/>
          </ac:graphicFrameMkLst>
        </pc:graphicFrameChg>
      </pc:sldChg>
      <pc:sldChg chg="modSp add mod">
        <pc:chgData name="Rupesh Vissa" userId="71bc4cc26d778a98" providerId="LiveId" clId="{02ED95C7-51DD-4C7D-9454-FFE0392DBD8E}" dt="2024-01-29T11:41:07" v="5426" actId="14100"/>
        <pc:sldMkLst>
          <pc:docMk/>
          <pc:sldMk cId="1120636909" sldId="266"/>
        </pc:sldMkLst>
        <pc:spChg chg="mod">
          <ac:chgData name="Rupesh Vissa" userId="71bc4cc26d778a98" providerId="LiveId" clId="{02ED95C7-51DD-4C7D-9454-FFE0392DBD8E}" dt="2024-01-28T11:11:44.881" v="3726" actId="1076"/>
          <ac:spMkLst>
            <pc:docMk/>
            <pc:sldMk cId="1120636909" sldId="266"/>
            <ac:spMk id="10" creationId="{6F9C7E95-891B-54CD-8B6D-89CBB062AA5A}"/>
          </ac:spMkLst>
        </pc:spChg>
        <pc:picChg chg="mod">
          <ac:chgData name="Rupesh Vissa" userId="71bc4cc26d778a98" providerId="LiveId" clId="{02ED95C7-51DD-4C7D-9454-FFE0392DBD8E}" dt="2024-01-29T11:41:03.252" v="5425" actId="14100"/>
          <ac:picMkLst>
            <pc:docMk/>
            <pc:sldMk cId="1120636909" sldId="266"/>
            <ac:picMk id="4" creationId="{F195F940-7458-3B8E-9388-E55E7889B325}"/>
          </ac:picMkLst>
        </pc:picChg>
        <pc:picChg chg="mod">
          <ac:chgData name="Rupesh Vissa" userId="71bc4cc26d778a98" providerId="LiveId" clId="{02ED95C7-51DD-4C7D-9454-FFE0392DBD8E}" dt="2024-01-29T11:41:07" v="5426" actId="14100"/>
          <ac:picMkLst>
            <pc:docMk/>
            <pc:sldMk cId="1120636909" sldId="266"/>
            <ac:picMk id="8" creationId="{3A6B811C-E7AB-F2F3-E00D-C2977DFFE7FB}"/>
          </ac:picMkLst>
        </pc:picChg>
      </pc:sldChg>
      <pc:sldChg chg="modSp add mod">
        <pc:chgData name="Rupesh Vissa" userId="71bc4cc26d778a98" providerId="LiveId" clId="{02ED95C7-51DD-4C7D-9454-FFE0392DBD8E}" dt="2024-01-28T11:31:01.582" v="4802" actId="207"/>
        <pc:sldMkLst>
          <pc:docMk/>
          <pc:sldMk cId="1672790502" sldId="267"/>
        </pc:sldMkLst>
        <pc:spChg chg="mod">
          <ac:chgData name="Rupesh Vissa" userId="71bc4cc26d778a98" providerId="LiveId" clId="{02ED95C7-51DD-4C7D-9454-FFE0392DBD8E}" dt="2024-01-28T11:30:05.063" v="4793" actId="27636"/>
          <ac:spMkLst>
            <pc:docMk/>
            <pc:sldMk cId="1672790502" sldId="267"/>
            <ac:spMk id="9" creationId="{49B2C4BD-1E7B-EF34-AC7C-2E6AB2632F01}"/>
          </ac:spMkLst>
        </pc:spChg>
        <pc:spChg chg="mod">
          <ac:chgData name="Rupesh Vissa" userId="71bc4cc26d778a98" providerId="LiveId" clId="{02ED95C7-51DD-4C7D-9454-FFE0392DBD8E}" dt="2024-01-28T11:31:01.582" v="4802" actId="207"/>
          <ac:spMkLst>
            <pc:docMk/>
            <pc:sldMk cId="1672790502" sldId="267"/>
            <ac:spMk id="10" creationId="{6F9C7E95-891B-54CD-8B6D-89CBB062AA5A}"/>
          </ac:spMkLst>
        </pc:spChg>
      </pc:sldChg>
      <pc:sldChg chg="modSp add mod">
        <pc:chgData name="Rupesh Vissa" userId="71bc4cc26d778a98" providerId="LiveId" clId="{02ED95C7-51DD-4C7D-9454-FFE0392DBD8E}" dt="2024-01-29T11:40:50.173" v="5424" actId="14100"/>
        <pc:sldMkLst>
          <pc:docMk/>
          <pc:sldMk cId="2540028057" sldId="268"/>
        </pc:sldMkLst>
        <pc:spChg chg="mod">
          <ac:chgData name="Rupesh Vissa" userId="71bc4cc26d778a98" providerId="LiveId" clId="{02ED95C7-51DD-4C7D-9454-FFE0392DBD8E}" dt="2024-01-28T11:28:35.177" v="4773" actId="27636"/>
          <ac:spMkLst>
            <pc:docMk/>
            <pc:sldMk cId="2540028057" sldId="268"/>
            <ac:spMk id="9" creationId="{49B2C4BD-1E7B-EF34-AC7C-2E6AB2632F01}"/>
          </ac:spMkLst>
        </pc:spChg>
        <pc:spChg chg="mod">
          <ac:chgData name="Rupesh Vissa" userId="71bc4cc26d778a98" providerId="LiveId" clId="{02ED95C7-51DD-4C7D-9454-FFE0392DBD8E}" dt="2024-01-28T11:29:23.957" v="4781" actId="207"/>
          <ac:spMkLst>
            <pc:docMk/>
            <pc:sldMk cId="2540028057" sldId="268"/>
            <ac:spMk id="10" creationId="{6F9C7E95-891B-54CD-8B6D-89CBB062AA5A}"/>
          </ac:spMkLst>
        </pc:spChg>
        <pc:picChg chg="mod">
          <ac:chgData name="Rupesh Vissa" userId="71bc4cc26d778a98" providerId="LiveId" clId="{02ED95C7-51DD-4C7D-9454-FFE0392DBD8E}" dt="2024-01-29T11:40:44.243" v="5423" actId="14100"/>
          <ac:picMkLst>
            <pc:docMk/>
            <pc:sldMk cId="2540028057" sldId="268"/>
            <ac:picMk id="4" creationId="{F195F940-7458-3B8E-9388-E55E7889B325}"/>
          </ac:picMkLst>
        </pc:picChg>
        <pc:picChg chg="mod">
          <ac:chgData name="Rupesh Vissa" userId="71bc4cc26d778a98" providerId="LiveId" clId="{02ED95C7-51DD-4C7D-9454-FFE0392DBD8E}" dt="2024-01-29T11:40:50.173" v="5424" actId="14100"/>
          <ac:picMkLst>
            <pc:docMk/>
            <pc:sldMk cId="2540028057" sldId="268"/>
            <ac:picMk id="8" creationId="{3A6B811C-E7AB-F2F3-E00D-C2977DFFE7FB}"/>
          </ac:picMkLst>
        </pc:picChg>
      </pc:sldChg>
      <pc:sldChg chg="modSp add mod">
        <pc:chgData name="Rupesh Vissa" userId="71bc4cc26d778a98" providerId="LiveId" clId="{02ED95C7-51DD-4C7D-9454-FFE0392DBD8E}" dt="2024-01-29T11:40:36.309" v="5422" actId="14100"/>
        <pc:sldMkLst>
          <pc:docMk/>
          <pc:sldMk cId="2097071857" sldId="269"/>
        </pc:sldMkLst>
        <pc:spChg chg="mod">
          <ac:chgData name="Rupesh Vissa" userId="71bc4cc26d778a98" providerId="LiveId" clId="{02ED95C7-51DD-4C7D-9454-FFE0392DBD8E}" dt="2024-01-28T11:49:11.690" v="5003" actId="1076"/>
          <ac:spMkLst>
            <pc:docMk/>
            <pc:sldMk cId="2097071857" sldId="269"/>
            <ac:spMk id="10" creationId="{6F9C7E95-891B-54CD-8B6D-89CBB062AA5A}"/>
          </ac:spMkLst>
        </pc:spChg>
        <pc:picChg chg="mod">
          <ac:chgData name="Rupesh Vissa" userId="71bc4cc26d778a98" providerId="LiveId" clId="{02ED95C7-51DD-4C7D-9454-FFE0392DBD8E}" dt="2024-01-29T11:40:32.455" v="5421" actId="14100"/>
          <ac:picMkLst>
            <pc:docMk/>
            <pc:sldMk cId="2097071857" sldId="269"/>
            <ac:picMk id="4" creationId="{F195F940-7458-3B8E-9388-E55E7889B325}"/>
          </ac:picMkLst>
        </pc:picChg>
        <pc:picChg chg="mod">
          <ac:chgData name="Rupesh Vissa" userId="71bc4cc26d778a98" providerId="LiveId" clId="{02ED95C7-51DD-4C7D-9454-FFE0392DBD8E}" dt="2024-01-29T11:40:36.309" v="5422" actId="14100"/>
          <ac:picMkLst>
            <pc:docMk/>
            <pc:sldMk cId="2097071857" sldId="269"/>
            <ac:picMk id="8" creationId="{3A6B811C-E7AB-F2F3-E00D-C2977DFFE7FB}"/>
          </ac:picMkLst>
        </pc:picChg>
      </pc:sldChg>
      <pc:sldChg chg="modSp add mod ord">
        <pc:chgData name="Rupesh Vissa" userId="71bc4cc26d778a98" providerId="LiveId" clId="{02ED95C7-51DD-4C7D-9454-FFE0392DBD8E}" dt="2024-01-23T11:51:08.626" v="1046" actId="1076"/>
        <pc:sldMkLst>
          <pc:docMk/>
          <pc:sldMk cId="1825414303" sldId="270"/>
        </pc:sldMkLst>
        <pc:spChg chg="mod">
          <ac:chgData name="Rupesh Vissa" userId="71bc4cc26d778a98" providerId="LiveId" clId="{02ED95C7-51DD-4C7D-9454-FFE0392DBD8E}" dt="2024-01-23T11:51:08.626" v="1046" actId="1076"/>
          <ac:spMkLst>
            <pc:docMk/>
            <pc:sldMk cId="1825414303" sldId="270"/>
            <ac:spMk id="10" creationId="{6F9C7E95-891B-54CD-8B6D-89CBB062AA5A}"/>
          </ac:spMkLst>
        </pc:spChg>
      </pc:sldChg>
      <pc:sldChg chg="addSp delSp modSp add mod">
        <pc:chgData name="Rupesh Vissa" userId="71bc4cc26d778a98" providerId="LiveId" clId="{02ED95C7-51DD-4C7D-9454-FFE0392DBD8E}" dt="2024-01-29T11:53:34.863" v="5635" actId="122"/>
        <pc:sldMkLst>
          <pc:docMk/>
          <pc:sldMk cId="3455026841" sldId="271"/>
        </pc:sldMkLst>
        <pc:spChg chg="add mod">
          <ac:chgData name="Rupesh Vissa" userId="71bc4cc26d778a98" providerId="LiveId" clId="{02ED95C7-51DD-4C7D-9454-FFE0392DBD8E}" dt="2024-01-29T11:46:29.964" v="5505" actId="1076"/>
          <ac:spMkLst>
            <pc:docMk/>
            <pc:sldMk cId="3455026841" sldId="271"/>
            <ac:spMk id="2" creationId="{02414F89-2EC5-B4CD-4832-CED00CEC4CF7}"/>
          </ac:spMkLst>
        </pc:spChg>
        <pc:spChg chg="add mod">
          <ac:chgData name="Rupesh Vissa" userId="71bc4cc26d778a98" providerId="LiveId" clId="{02ED95C7-51DD-4C7D-9454-FFE0392DBD8E}" dt="2024-01-29T11:46:58.885" v="5512" actId="1076"/>
          <ac:spMkLst>
            <pc:docMk/>
            <pc:sldMk cId="3455026841" sldId="271"/>
            <ac:spMk id="3" creationId="{2AE384DE-7883-9C23-76A1-E16EE36F072A}"/>
          </ac:spMkLst>
        </pc:spChg>
        <pc:spChg chg="add mod">
          <ac:chgData name="Rupesh Vissa" userId="71bc4cc26d778a98" providerId="LiveId" clId="{02ED95C7-51DD-4C7D-9454-FFE0392DBD8E}" dt="2024-01-29T11:47:11.528" v="5514" actId="1076"/>
          <ac:spMkLst>
            <pc:docMk/>
            <pc:sldMk cId="3455026841" sldId="271"/>
            <ac:spMk id="5" creationId="{9C68875A-E326-6D1E-79C2-5119B803ADCA}"/>
          </ac:spMkLst>
        </pc:spChg>
        <pc:spChg chg="add mod">
          <ac:chgData name="Rupesh Vissa" userId="71bc4cc26d778a98" providerId="LiveId" clId="{02ED95C7-51DD-4C7D-9454-FFE0392DBD8E}" dt="2024-01-29T11:51:00.384" v="5573" actId="1076"/>
          <ac:spMkLst>
            <pc:docMk/>
            <pc:sldMk cId="3455026841" sldId="271"/>
            <ac:spMk id="6" creationId="{C958036E-A9EB-2300-474F-12A71F15683D}"/>
          </ac:spMkLst>
        </pc:spChg>
        <pc:spChg chg="add mod">
          <ac:chgData name="Rupesh Vissa" userId="71bc4cc26d778a98" providerId="LiveId" clId="{02ED95C7-51DD-4C7D-9454-FFE0392DBD8E}" dt="2024-01-29T11:46:39.205" v="5507" actId="1076"/>
          <ac:spMkLst>
            <pc:docMk/>
            <pc:sldMk cId="3455026841" sldId="271"/>
            <ac:spMk id="7" creationId="{F65751D2-3F1E-6BCB-FA2B-4375B98D957B}"/>
          </ac:spMkLst>
        </pc:spChg>
        <pc:spChg chg="mod">
          <ac:chgData name="Rupesh Vissa" userId="71bc4cc26d778a98" providerId="LiveId" clId="{02ED95C7-51DD-4C7D-9454-FFE0392DBD8E}" dt="2024-01-29T11:46:25.772" v="5504" actId="27636"/>
          <ac:spMkLst>
            <pc:docMk/>
            <pc:sldMk cId="3455026841" sldId="271"/>
            <ac:spMk id="9" creationId="{49B2C4BD-1E7B-EF34-AC7C-2E6AB2632F01}"/>
          </ac:spMkLst>
        </pc:spChg>
        <pc:spChg chg="add mod">
          <ac:chgData name="Rupesh Vissa" userId="71bc4cc26d778a98" providerId="LiveId" clId="{02ED95C7-51DD-4C7D-9454-FFE0392DBD8E}" dt="2024-01-29T11:52:50.300" v="5584" actId="1076"/>
          <ac:spMkLst>
            <pc:docMk/>
            <pc:sldMk cId="3455026841" sldId="271"/>
            <ac:spMk id="10" creationId="{1DA8A868-0688-4F8B-4D16-6E1DCFC8C22B}"/>
          </ac:spMkLst>
        </pc:spChg>
        <pc:spChg chg="del">
          <ac:chgData name="Rupesh Vissa" userId="71bc4cc26d778a98" providerId="LiveId" clId="{02ED95C7-51DD-4C7D-9454-FFE0392DBD8E}" dt="2024-01-28T11:50:22.329" v="5016" actId="478"/>
          <ac:spMkLst>
            <pc:docMk/>
            <pc:sldMk cId="3455026841" sldId="271"/>
            <ac:spMk id="10" creationId="{6F9C7E95-891B-54CD-8B6D-89CBB062AA5A}"/>
          </ac:spMkLst>
        </pc:spChg>
        <pc:spChg chg="add mod">
          <ac:chgData name="Rupesh Vissa" userId="71bc4cc26d778a98" providerId="LiveId" clId="{02ED95C7-51DD-4C7D-9454-FFE0392DBD8E}" dt="2024-01-29T11:46:48.187" v="5509" actId="1076"/>
          <ac:spMkLst>
            <pc:docMk/>
            <pc:sldMk cId="3455026841" sldId="271"/>
            <ac:spMk id="11" creationId="{93434C95-05B8-C130-BF08-46B599DFF3F0}"/>
          </ac:spMkLst>
        </pc:spChg>
        <pc:spChg chg="add mod">
          <ac:chgData name="Rupesh Vissa" userId="71bc4cc26d778a98" providerId="LiveId" clId="{02ED95C7-51DD-4C7D-9454-FFE0392DBD8E}" dt="2024-01-29T11:48:28.906" v="5553" actId="1076"/>
          <ac:spMkLst>
            <pc:docMk/>
            <pc:sldMk cId="3455026841" sldId="271"/>
            <ac:spMk id="12" creationId="{C12774D2-C34C-EED3-38D1-BA855AB85CC5}"/>
          </ac:spMkLst>
        </pc:spChg>
        <pc:spChg chg="add mod">
          <ac:chgData name="Rupesh Vissa" userId="71bc4cc26d778a98" providerId="LiveId" clId="{02ED95C7-51DD-4C7D-9454-FFE0392DBD8E}" dt="2024-01-29T11:48:39.890" v="5556" actId="1076"/>
          <ac:spMkLst>
            <pc:docMk/>
            <pc:sldMk cId="3455026841" sldId="271"/>
            <ac:spMk id="13" creationId="{121E6590-8155-5F0F-1CC5-23C0442D1889}"/>
          </ac:spMkLst>
        </pc:spChg>
        <pc:spChg chg="add mod">
          <ac:chgData name="Rupesh Vissa" userId="71bc4cc26d778a98" providerId="LiveId" clId="{02ED95C7-51DD-4C7D-9454-FFE0392DBD8E}" dt="2024-01-29T11:48:43.638" v="5557" actId="1076"/>
          <ac:spMkLst>
            <pc:docMk/>
            <pc:sldMk cId="3455026841" sldId="271"/>
            <ac:spMk id="14" creationId="{03A7DCC6-946B-9D92-1740-6A02598528B5}"/>
          </ac:spMkLst>
        </pc:spChg>
        <pc:spChg chg="add mod">
          <ac:chgData name="Rupesh Vissa" userId="71bc4cc26d778a98" providerId="LiveId" clId="{02ED95C7-51DD-4C7D-9454-FFE0392DBD8E}" dt="2024-01-29T11:53:34.863" v="5635" actId="122"/>
          <ac:spMkLst>
            <pc:docMk/>
            <pc:sldMk cId="3455026841" sldId="271"/>
            <ac:spMk id="58" creationId="{E79FFFBF-BDD4-3B83-6328-FA2D3EAFA680}"/>
          </ac:spMkLst>
        </pc:spChg>
        <pc:picChg chg="mod">
          <ac:chgData name="Rupesh Vissa" userId="71bc4cc26d778a98" providerId="LiveId" clId="{02ED95C7-51DD-4C7D-9454-FFE0392DBD8E}" dt="2024-01-29T11:40:22.077" v="5419" actId="14100"/>
          <ac:picMkLst>
            <pc:docMk/>
            <pc:sldMk cId="3455026841" sldId="271"/>
            <ac:picMk id="4" creationId="{F195F940-7458-3B8E-9388-E55E7889B325}"/>
          </ac:picMkLst>
        </pc:picChg>
        <pc:picChg chg="mod">
          <ac:chgData name="Rupesh Vissa" userId="71bc4cc26d778a98" providerId="LiveId" clId="{02ED95C7-51DD-4C7D-9454-FFE0392DBD8E}" dt="2024-01-29T11:40:26.392" v="5420" actId="14100"/>
          <ac:picMkLst>
            <pc:docMk/>
            <pc:sldMk cId="3455026841" sldId="271"/>
            <ac:picMk id="8" creationId="{3A6B811C-E7AB-F2F3-E00D-C2977DFFE7FB}"/>
          </ac:picMkLst>
        </pc:picChg>
        <pc:cxnChg chg="add mod">
          <ac:chgData name="Rupesh Vissa" userId="71bc4cc26d778a98" providerId="LiveId" clId="{02ED95C7-51DD-4C7D-9454-FFE0392DBD8E}" dt="2024-01-29T11:51:22.636" v="5576" actId="14100"/>
          <ac:cxnSpMkLst>
            <pc:docMk/>
            <pc:sldMk cId="3455026841" sldId="271"/>
            <ac:cxnSpMk id="16" creationId="{E909B4E2-0478-9449-327A-D7A6677AA819}"/>
          </ac:cxnSpMkLst>
        </pc:cxnChg>
        <pc:cxnChg chg="add del mod">
          <ac:chgData name="Rupesh Vissa" userId="71bc4cc26d778a98" providerId="LiveId" clId="{02ED95C7-51DD-4C7D-9454-FFE0392DBD8E}" dt="2024-01-29T11:43:35.540" v="5465" actId="478"/>
          <ac:cxnSpMkLst>
            <pc:docMk/>
            <pc:sldMk cId="3455026841" sldId="271"/>
            <ac:cxnSpMk id="18" creationId="{E0B9EDB7-D354-6F66-9EA7-FD8AA23906AB}"/>
          </ac:cxnSpMkLst>
        </pc:cxnChg>
        <pc:cxnChg chg="add del">
          <ac:chgData name="Rupesh Vissa" userId="71bc4cc26d778a98" providerId="LiveId" clId="{02ED95C7-51DD-4C7D-9454-FFE0392DBD8E}" dt="2024-01-29T11:43:18.481" v="5462" actId="478"/>
          <ac:cxnSpMkLst>
            <pc:docMk/>
            <pc:sldMk cId="3455026841" sldId="271"/>
            <ac:cxnSpMk id="20" creationId="{55CB7A5E-7940-3D30-DD6D-4075EDCDE947}"/>
          </ac:cxnSpMkLst>
        </pc:cxnChg>
        <pc:cxnChg chg="add mod">
          <ac:chgData name="Rupesh Vissa" userId="71bc4cc26d778a98" providerId="LiveId" clId="{02ED95C7-51DD-4C7D-9454-FFE0392DBD8E}" dt="2024-01-29T11:51:33.025" v="5578" actId="14100"/>
          <ac:cxnSpMkLst>
            <pc:docMk/>
            <pc:sldMk cId="3455026841" sldId="271"/>
            <ac:cxnSpMk id="22" creationId="{ECFE5423-A448-F017-27DF-3E80242E54A4}"/>
          </ac:cxnSpMkLst>
        </pc:cxnChg>
        <pc:cxnChg chg="add mod">
          <ac:chgData name="Rupesh Vissa" userId="71bc4cc26d778a98" providerId="LiveId" clId="{02ED95C7-51DD-4C7D-9454-FFE0392DBD8E}" dt="2024-01-29T11:51:26.770" v="5577" actId="14100"/>
          <ac:cxnSpMkLst>
            <pc:docMk/>
            <pc:sldMk cId="3455026841" sldId="271"/>
            <ac:cxnSpMk id="24" creationId="{3DDFB73E-0855-2E62-BD8A-03434A56ADDE}"/>
          </ac:cxnSpMkLst>
        </pc:cxnChg>
        <pc:cxnChg chg="add mod">
          <ac:chgData name="Rupesh Vissa" userId="71bc4cc26d778a98" providerId="LiveId" clId="{02ED95C7-51DD-4C7D-9454-FFE0392DBD8E}" dt="2024-01-29T11:52:01.711" v="5580" actId="1076"/>
          <ac:cxnSpMkLst>
            <pc:docMk/>
            <pc:sldMk cId="3455026841" sldId="271"/>
            <ac:cxnSpMk id="26" creationId="{16D327E4-9F30-7EDD-DCA5-4CDA1A28B928}"/>
          </ac:cxnSpMkLst>
        </pc:cxnChg>
        <pc:cxnChg chg="add mod">
          <ac:chgData name="Rupesh Vissa" userId="71bc4cc26d778a98" providerId="LiveId" clId="{02ED95C7-51DD-4C7D-9454-FFE0392DBD8E}" dt="2024-01-29T11:51:38.353" v="5579" actId="14100"/>
          <ac:cxnSpMkLst>
            <pc:docMk/>
            <pc:sldMk cId="3455026841" sldId="271"/>
            <ac:cxnSpMk id="28" creationId="{43072820-1863-5F5E-A96D-F868E63D28DD}"/>
          </ac:cxnSpMkLst>
        </pc:cxnChg>
        <pc:cxnChg chg="add mod">
          <ac:chgData name="Rupesh Vissa" userId="71bc4cc26d778a98" providerId="LiveId" clId="{02ED95C7-51DD-4C7D-9454-FFE0392DBD8E}" dt="2024-01-29T11:47:06.629" v="5513" actId="1076"/>
          <ac:cxnSpMkLst>
            <pc:docMk/>
            <pc:sldMk cId="3455026841" sldId="271"/>
            <ac:cxnSpMk id="29" creationId="{86230505-6B14-3588-6082-971FB13E84DE}"/>
          </ac:cxnSpMkLst>
        </pc:cxnChg>
        <pc:cxnChg chg="add mod">
          <ac:chgData name="Rupesh Vissa" userId="71bc4cc26d778a98" providerId="LiveId" clId="{02ED95C7-51DD-4C7D-9454-FFE0392DBD8E}" dt="2024-01-29T11:46:53.225" v="5511" actId="1076"/>
          <ac:cxnSpMkLst>
            <pc:docMk/>
            <pc:sldMk cId="3455026841" sldId="271"/>
            <ac:cxnSpMk id="31" creationId="{05C36911-C3BE-E418-2011-20B6E4F44DC2}"/>
          </ac:cxnSpMkLst>
        </pc:cxnChg>
        <pc:cxnChg chg="add mod">
          <ac:chgData name="Rupesh Vissa" userId="71bc4cc26d778a98" providerId="LiveId" clId="{02ED95C7-51DD-4C7D-9454-FFE0392DBD8E}" dt="2024-01-29T11:48:34.128" v="5554" actId="1076"/>
          <ac:cxnSpMkLst>
            <pc:docMk/>
            <pc:sldMk cId="3455026841" sldId="271"/>
            <ac:cxnSpMk id="33" creationId="{A3D806D5-363D-F4A8-C1C2-528D8D996CAB}"/>
          </ac:cxnSpMkLst>
        </pc:cxnChg>
        <pc:cxnChg chg="add mod">
          <ac:chgData name="Rupesh Vissa" userId="71bc4cc26d778a98" providerId="LiveId" clId="{02ED95C7-51DD-4C7D-9454-FFE0392DBD8E}" dt="2024-01-29T11:46:50.482" v="5510" actId="1076"/>
          <ac:cxnSpMkLst>
            <pc:docMk/>
            <pc:sldMk cId="3455026841" sldId="271"/>
            <ac:cxnSpMk id="35" creationId="{4FCD5417-101E-C0CA-1BD1-DAACE104C45B}"/>
          </ac:cxnSpMkLst>
        </pc:cxnChg>
        <pc:cxnChg chg="add mod">
          <ac:chgData name="Rupesh Vissa" userId="71bc4cc26d778a98" providerId="LiveId" clId="{02ED95C7-51DD-4C7D-9454-FFE0392DBD8E}" dt="2024-01-29T11:48:36.682" v="5555" actId="1076"/>
          <ac:cxnSpMkLst>
            <pc:docMk/>
            <pc:sldMk cId="3455026841" sldId="271"/>
            <ac:cxnSpMk id="37" creationId="{079BF214-FB6C-E5D6-9CF5-D0326982453B}"/>
          </ac:cxnSpMkLst>
        </pc:cxnChg>
        <pc:cxnChg chg="add mod">
          <ac:chgData name="Rupesh Vissa" userId="71bc4cc26d778a98" providerId="LiveId" clId="{02ED95C7-51DD-4C7D-9454-FFE0392DBD8E}" dt="2024-01-29T11:48:24.795" v="5552" actId="1076"/>
          <ac:cxnSpMkLst>
            <pc:docMk/>
            <pc:sldMk cId="3455026841" sldId="271"/>
            <ac:cxnSpMk id="38" creationId="{61012117-62C9-B278-1353-0F46FBAD900A}"/>
          </ac:cxnSpMkLst>
        </pc:cxnChg>
        <pc:cxnChg chg="add mod">
          <ac:chgData name="Rupesh Vissa" userId="71bc4cc26d778a98" providerId="LiveId" clId="{02ED95C7-51DD-4C7D-9454-FFE0392DBD8E}" dt="2024-01-29T11:46:41.978" v="5508" actId="1076"/>
          <ac:cxnSpMkLst>
            <pc:docMk/>
            <pc:sldMk cId="3455026841" sldId="271"/>
            <ac:cxnSpMk id="41" creationId="{A65CC342-52FF-F1D6-9318-3E7B6D3B2B57}"/>
          </ac:cxnSpMkLst>
        </pc:cxnChg>
        <pc:cxnChg chg="add mod">
          <ac:chgData name="Rupesh Vissa" userId="71bc4cc26d778a98" providerId="LiveId" clId="{02ED95C7-51DD-4C7D-9454-FFE0392DBD8E}" dt="2024-01-29T11:46:34.243" v="5506" actId="14100"/>
          <ac:cxnSpMkLst>
            <pc:docMk/>
            <pc:sldMk cId="3455026841" sldId="271"/>
            <ac:cxnSpMk id="43" creationId="{9F951F3F-8D36-A0A8-8845-DF24633D8370}"/>
          </ac:cxnSpMkLst>
        </pc:cxnChg>
        <pc:cxnChg chg="add mod">
          <ac:chgData name="Rupesh Vissa" userId="71bc4cc26d778a98" providerId="LiveId" clId="{02ED95C7-51DD-4C7D-9454-FFE0392DBD8E}" dt="2024-01-29T11:51:10.995" v="5574" actId="14100"/>
          <ac:cxnSpMkLst>
            <pc:docMk/>
            <pc:sldMk cId="3455026841" sldId="271"/>
            <ac:cxnSpMk id="47" creationId="{8D661E08-49F1-2502-3E2B-5F6D960640F3}"/>
          </ac:cxnSpMkLst>
        </pc:cxnChg>
        <pc:cxnChg chg="add mod">
          <ac:chgData name="Rupesh Vissa" userId="71bc4cc26d778a98" providerId="LiveId" clId="{02ED95C7-51DD-4C7D-9454-FFE0392DBD8E}" dt="2024-01-29T11:52:19.730" v="5583" actId="13822"/>
          <ac:cxnSpMkLst>
            <pc:docMk/>
            <pc:sldMk cId="3455026841" sldId="271"/>
            <ac:cxnSpMk id="57" creationId="{0DCA0C60-52B0-4F9A-D6C3-2FF5962A12A7}"/>
          </ac:cxnSpMkLst>
        </pc:cxnChg>
      </pc:sldChg>
      <pc:sldChg chg="modSp add mod">
        <pc:chgData name="Rupesh Vissa" userId="71bc4cc26d778a98" providerId="LiveId" clId="{02ED95C7-51DD-4C7D-9454-FFE0392DBD8E}" dt="2024-01-30T01:27:26.254" v="6888" actId="207"/>
        <pc:sldMkLst>
          <pc:docMk/>
          <pc:sldMk cId="3194821164" sldId="272"/>
        </pc:sldMkLst>
        <pc:spChg chg="mod">
          <ac:chgData name="Rupesh Vissa" userId="71bc4cc26d778a98" providerId="LiveId" clId="{02ED95C7-51DD-4C7D-9454-FFE0392DBD8E}" dt="2024-01-30T01:01:17.264" v="6007" actId="403"/>
          <ac:spMkLst>
            <pc:docMk/>
            <pc:sldMk cId="3194821164" sldId="272"/>
            <ac:spMk id="9" creationId="{49B2C4BD-1E7B-EF34-AC7C-2E6AB2632F01}"/>
          </ac:spMkLst>
        </pc:spChg>
        <pc:spChg chg="mod">
          <ac:chgData name="Rupesh Vissa" userId="71bc4cc26d778a98" providerId="LiveId" clId="{02ED95C7-51DD-4C7D-9454-FFE0392DBD8E}" dt="2024-01-30T01:27:26.254" v="6888" actId="207"/>
          <ac:spMkLst>
            <pc:docMk/>
            <pc:sldMk cId="3194821164" sldId="272"/>
            <ac:spMk id="10" creationId="{6F9C7E95-891B-54CD-8B6D-89CBB062AA5A}"/>
          </ac:spMkLst>
        </pc:spChg>
      </pc:sldChg>
      <pc:sldChg chg="modSp add mod">
        <pc:chgData name="Rupesh Vissa" userId="71bc4cc26d778a98" providerId="LiveId" clId="{02ED95C7-51DD-4C7D-9454-FFE0392DBD8E}" dt="2024-01-30T01:05:55.169" v="6306" actId="1076"/>
        <pc:sldMkLst>
          <pc:docMk/>
          <pc:sldMk cId="1895556476" sldId="273"/>
        </pc:sldMkLst>
        <pc:spChg chg="mod">
          <ac:chgData name="Rupesh Vissa" userId="71bc4cc26d778a98" providerId="LiveId" clId="{02ED95C7-51DD-4C7D-9454-FFE0392DBD8E}" dt="2024-01-30T01:01:46.400" v="6019" actId="404"/>
          <ac:spMkLst>
            <pc:docMk/>
            <pc:sldMk cId="1895556476" sldId="273"/>
            <ac:spMk id="9" creationId="{49B2C4BD-1E7B-EF34-AC7C-2E6AB2632F01}"/>
          </ac:spMkLst>
        </pc:spChg>
        <pc:spChg chg="mod">
          <ac:chgData name="Rupesh Vissa" userId="71bc4cc26d778a98" providerId="LiveId" clId="{02ED95C7-51DD-4C7D-9454-FFE0392DBD8E}" dt="2024-01-30T01:05:55.169" v="6306" actId="1076"/>
          <ac:spMkLst>
            <pc:docMk/>
            <pc:sldMk cId="1895556476" sldId="273"/>
            <ac:spMk id="10" creationId="{6F9C7E95-891B-54CD-8B6D-89CBB062AA5A}"/>
          </ac:spMkLst>
        </pc:spChg>
      </pc:sldChg>
      <pc:sldChg chg="modSp add mod">
        <pc:chgData name="Rupesh Vissa" userId="71bc4cc26d778a98" providerId="LiveId" clId="{02ED95C7-51DD-4C7D-9454-FFE0392DBD8E}" dt="2024-02-03T01:07:12.494" v="7468" actId="2711"/>
        <pc:sldMkLst>
          <pc:docMk/>
          <pc:sldMk cId="805899932" sldId="274"/>
        </pc:sldMkLst>
        <pc:spChg chg="mod">
          <ac:chgData name="Rupesh Vissa" userId="71bc4cc26d778a98" providerId="LiveId" clId="{02ED95C7-51DD-4C7D-9454-FFE0392DBD8E}" dt="2024-01-30T01:26:14.826" v="6882" actId="27636"/>
          <ac:spMkLst>
            <pc:docMk/>
            <pc:sldMk cId="805899932" sldId="274"/>
            <ac:spMk id="9" creationId="{49B2C4BD-1E7B-EF34-AC7C-2E6AB2632F01}"/>
          </ac:spMkLst>
        </pc:spChg>
        <pc:spChg chg="mod">
          <ac:chgData name="Rupesh Vissa" userId="71bc4cc26d778a98" providerId="LiveId" clId="{02ED95C7-51DD-4C7D-9454-FFE0392DBD8E}" dt="2024-02-03T01:07:12.494" v="7468" actId="2711"/>
          <ac:spMkLst>
            <pc:docMk/>
            <pc:sldMk cId="805899932" sldId="274"/>
            <ac:spMk id="10" creationId="{6F9C7E95-891B-54CD-8B6D-89CBB062AA5A}"/>
          </ac:spMkLst>
        </pc:spChg>
      </pc:sldChg>
      <pc:sldChg chg="modSp add mod">
        <pc:chgData name="Rupesh Vissa" userId="71bc4cc26d778a98" providerId="LiveId" clId="{02ED95C7-51DD-4C7D-9454-FFE0392DBD8E}" dt="2024-02-03T01:20:02.604" v="7681" actId="207"/>
        <pc:sldMkLst>
          <pc:docMk/>
          <pc:sldMk cId="788001138" sldId="275"/>
        </pc:sldMkLst>
        <pc:spChg chg="mod">
          <ac:chgData name="Rupesh Vissa" userId="71bc4cc26d778a98" providerId="LiveId" clId="{02ED95C7-51DD-4C7D-9454-FFE0392DBD8E}" dt="2024-01-30T01:29:26.184" v="6921" actId="403"/>
          <ac:spMkLst>
            <pc:docMk/>
            <pc:sldMk cId="788001138" sldId="275"/>
            <ac:spMk id="9" creationId="{49B2C4BD-1E7B-EF34-AC7C-2E6AB2632F01}"/>
          </ac:spMkLst>
        </pc:spChg>
        <pc:spChg chg="mod">
          <ac:chgData name="Rupesh Vissa" userId="71bc4cc26d778a98" providerId="LiveId" clId="{02ED95C7-51DD-4C7D-9454-FFE0392DBD8E}" dt="2024-02-03T01:20:02.604" v="7681" actId="207"/>
          <ac:spMkLst>
            <pc:docMk/>
            <pc:sldMk cId="788001138" sldId="275"/>
            <ac:spMk id="10" creationId="{6F9C7E95-891B-54CD-8B6D-89CBB062AA5A}"/>
          </ac:spMkLst>
        </pc:spChg>
      </pc:sldChg>
      <pc:sldChg chg="addSp delSp modSp add mod">
        <pc:chgData name="Rupesh Vissa" userId="71bc4cc26d778a98" providerId="LiveId" clId="{02ED95C7-51DD-4C7D-9454-FFE0392DBD8E}" dt="2024-02-03T01:27:31.747" v="7795" actId="11530"/>
        <pc:sldMkLst>
          <pc:docMk/>
          <pc:sldMk cId="804523260" sldId="276"/>
        </pc:sldMkLst>
        <pc:spChg chg="add mod">
          <ac:chgData name="Rupesh Vissa" userId="71bc4cc26d778a98" providerId="LiveId" clId="{02ED95C7-51DD-4C7D-9454-FFE0392DBD8E}" dt="2024-02-03T01:25:30.064" v="7791" actId="207"/>
          <ac:spMkLst>
            <pc:docMk/>
            <pc:sldMk cId="804523260" sldId="276"/>
            <ac:spMk id="5" creationId="{0B7EBF1B-F71E-E226-0F73-779622FCA84A}"/>
          </ac:spMkLst>
        </pc:spChg>
        <pc:spChg chg="mod">
          <ac:chgData name="Rupesh Vissa" userId="71bc4cc26d778a98" providerId="LiveId" clId="{02ED95C7-51DD-4C7D-9454-FFE0392DBD8E}" dt="2024-01-30T01:34:56.459" v="7203" actId="27636"/>
          <ac:spMkLst>
            <pc:docMk/>
            <pc:sldMk cId="804523260" sldId="276"/>
            <ac:spMk id="9" creationId="{49B2C4BD-1E7B-EF34-AC7C-2E6AB2632F01}"/>
          </ac:spMkLst>
        </pc:spChg>
        <pc:spChg chg="del">
          <ac:chgData name="Rupesh Vissa" userId="71bc4cc26d778a98" providerId="LiveId" clId="{02ED95C7-51DD-4C7D-9454-FFE0392DBD8E}" dt="2024-02-03T01:23:50.551" v="7682" actId="478"/>
          <ac:spMkLst>
            <pc:docMk/>
            <pc:sldMk cId="804523260" sldId="276"/>
            <ac:spMk id="10" creationId="{6F9C7E95-891B-54CD-8B6D-89CBB062AA5A}"/>
          </ac:spMkLst>
        </pc:spChg>
        <pc:picChg chg="add mod">
          <ac:chgData name="Rupesh Vissa" userId="71bc4cc26d778a98" providerId="LiveId" clId="{02ED95C7-51DD-4C7D-9454-FFE0392DBD8E}" dt="2024-02-03T01:27:31.747" v="7795" actId="11530"/>
          <ac:picMkLst>
            <pc:docMk/>
            <pc:sldMk cId="804523260" sldId="276"/>
            <ac:picMk id="3" creationId="{CD804039-B23A-0D84-5EB3-67230458D891}"/>
          </ac:picMkLst>
        </pc:picChg>
        <pc:picChg chg="mod">
          <ac:chgData name="Rupesh Vissa" userId="71bc4cc26d778a98" providerId="LiveId" clId="{02ED95C7-51DD-4C7D-9454-FFE0392DBD8E}" dt="2024-02-03T01:24:44.205" v="7780" actId="1076"/>
          <ac:picMkLst>
            <pc:docMk/>
            <pc:sldMk cId="804523260" sldId="276"/>
            <ac:picMk id="8" creationId="{3A6B811C-E7AB-F2F3-E00D-C2977DFFE7FB}"/>
          </ac:picMkLst>
        </pc:picChg>
      </pc:sldChg>
      <pc:sldChg chg="modSp add mod">
        <pc:chgData name="Rupesh Vissa" userId="71bc4cc26d778a98" providerId="LiveId" clId="{02ED95C7-51DD-4C7D-9454-FFE0392DBD8E}" dt="2024-02-04T02:30:57.117" v="8507" actId="207"/>
        <pc:sldMkLst>
          <pc:docMk/>
          <pc:sldMk cId="3249385068" sldId="277"/>
        </pc:sldMkLst>
        <pc:spChg chg="mod">
          <ac:chgData name="Rupesh Vissa" userId="71bc4cc26d778a98" providerId="LiveId" clId="{02ED95C7-51DD-4C7D-9454-FFE0392DBD8E}" dt="2024-02-04T02:30:57.117" v="8507" actId="207"/>
          <ac:spMkLst>
            <pc:docMk/>
            <pc:sldMk cId="3249385068" sldId="277"/>
            <ac:spMk id="10" creationId="{6F9C7E95-891B-54CD-8B6D-89CBB062AA5A}"/>
          </ac:spMkLst>
        </pc:spChg>
      </pc:sldChg>
      <pc:sldChg chg="modSp add mod">
        <pc:chgData name="Rupesh Vissa" userId="71bc4cc26d778a98" providerId="LiveId" clId="{02ED95C7-51DD-4C7D-9454-FFE0392DBD8E}" dt="2024-02-04T02:45:10.833" v="8897" actId="1076"/>
        <pc:sldMkLst>
          <pc:docMk/>
          <pc:sldMk cId="3926423256" sldId="278"/>
        </pc:sldMkLst>
        <pc:spChg chg="mod">
          <ac:chgData name="Rupesh Vissa" userId="71bc4cc26d778a98" providerId="LiveId" clId="{02ED95C7-51DD-4C7D-9454-FFE0392DBD8E}" dt="2024-02-04T02:45:10.833" v="8897" actId="1076"/>
          <ac:spMkLst>
            <pc:docMk/>
            <pc:sldMk cId="3926423256" sldId="278"/>
            <ac:spMk id="10" creationId="{6F9C7E95-891B-54CD-8B6D-89CBB062AA5A}"/>
          </ac:spMkLst>
        </pc:spChg>
      </pc:sldChg>
      <pc:sldChg chg="modSp add mod">
        <pc:chgData name="Rupesh Vissa" userId="71bc4cc26d778a98" providerId="LiveId" clId="{02ED95C7-51DD-4C7D-9454-FFE0392DBD8E}" dt="2024-02-04T03:27:59.255" v="9402" actId="207"/>
        <pc:sldMkLst>
          <pc:docMk/>
          <pc:sldMk cId="1926996847" sldId="279"/>
        </pc:sldMkLst>
        <pc:spChg chg="mod">
          <ac:chgData name="Rupesh Vissa" userId="71bc4cc26d778a98" providerId="LiveId" clId="{02ED95C7-51DD-4C7D-9454-FFE0392DBD8E}" dt="2024-02-04T03:27:59.255" v="9402" actId="207"/>
          <ac:spMkLst>
            <pc:docMk/>
            <pc:sldMk cId="1926996847" sldId="279"/>
            <ac:spMk id="10" creationId="{6F9C7E95-891B-54CD-8B6D-89CBB062AA5A}"/>
          </ac:spMkLst>
        </pc:spChg>
      </pc:sldChg>
      <pc:sldChg chg="modSp add mod">
        <pc:chgData name="Rupesh Vissa" userId="71bc4cc26d778a98" providerId="LiveId" clId="{02ED95C7-51DD-4C7D-9454-FFE0392DBD8E}" dt="2024-02-04T04:49:51.111" v="9810" actId="948"/>
        <pc:sldMkLst>
          <pc:docMk/>
          <pc:sldMk cId="374693852" sldId="280"/>
        </pc:sldMkLst>
        <pc:spChg chg="mod">
          <ac:chgData name="Rupesh Vissa" userId="71bc4cc26d778a98" providerId="LiveId" clId="{02ED95C7-51DD-4C7D-9454-FFE0392DBD8E}" dt="2024-02-04T04:49:51.111" v="9810" actId="948"/>
          <ac:spMkLst>
            <pc:docMk/>
            <pc:sldMk cId="374693852" sldId="280"/>
            <ac:spMk id="10" creationId="{6F9C7E95-891B-54CD-8B6D-89CBB062AA5A}"/>
          </ac:spMkLst>
        </pc:spChg>
      </pc:sldChg>
      <pc:sldChg chg="modSp add mod">
        <pc:chgData name="Rupesh Vissa" userId="71bc4cc26d778a98" providerId="LiveId" clId="{02ED95C7-51DD-4C7D-9454-FFE0392DBD8E}" dt="2024-02-04T04:55:23.836" v="10224" actId="14100"/>
        <pc:sldMkLst>
          <pc:docMk/>
          <pc:sldMk cId="3412763270" sldId="281"/>
        </pc:sldMkLst>
        <pc:spChg chg="mod">
          <ac:chgData name="Rupesh Vissa" userId="71bc4cc26d778a98" providerId="LiveId" clId="{02ED95C7-51DD-4C7D-9454-FFE0392DBD8E}" dt="2024-02-04T04:55:23.836" v="10224" actId="14100"/>
          <ac:spMkLst>
            <pc:docMk/>
            <pc:sldMk cId="3412763270" sldId="281"/>
            <ac:spMk id="10" creationId="{6F9C7E95-891B-54CD-8B6D-89CBB062AA5A}"/>
          </ac:spMkLst>
        </pc:spChg>
      </pc:sldChg>
      <pc:sldChg chg="modSp add mod">
        <pc:chgData name="Rupesh Vissa" userId="71bc4cc26d778a98" providerId="LiveId" clId="{02ED95C7-51DD-4C7D-9454-FFE0392DBD8E}" dt="2024-02-04T05:01:36.837" v="10611" actId="1076"/>
        <pc:sldMkLst>
          <pc:docMk/>
          <pc:sldMk cId="1047101692" sldId="282"/>
        </pc:sldMkLst>
        <pc:spChg chg="mod">
          <ac:chgData name="Rupesh Vissa" userId="71bc4cc26d778a98" providerId="LiveId" clId="{02ED95C7-51DD-4C7D-9454-FFE0392DBD8E}" dt="2024-02-04T05:01:33.144" v="10610" actId="27636"/>
          <ac:spMkLst>
            <pc:docMk/>
            <pc:sldMk cId="1047101692" sldId="282"/>
            <ac:spMk id="9" creationId="{49B2C4BD-1E7B-EF34-AC7C-2E6AB2632F01}"/>
          </ac:spMkLst>
        </pc:spChg>
        <pc:spChg chg="mod">
          <ac:chgData name="Rupesh Vissa" userId="71bc4cc26d778a98" providerId="LiveId" clId="{02ED95C7-51DD-4C7D-9454-FFE0392DBD8E}" dt="2024-02-04T05:01:36.837" v="10611" actId="1076"/>
          <ac:spMkLst>
            <pc:docMk/>
            <pc:sldMk cId="1047101692" sldId="282"/>
            <ac:spMk id="10" creationId="{6F9C7E95-891B-54CD-8B6D-89CBB062AA5A}"/>
          </ac:spMkLst>
        </pc:spChg>
      </pc:sldChg>
      <pc:sldChg chg="modSp add mod">
        <pc:chgData name="Rupesh Vissa" userId="71bc4cc26d778a98" providerId="LiveId" clId="{02ED95C7-51DD-4C7D-9454-FFE0392DBD8E}" dt="2024-02-04T05:28:14.960" v="11846" actId="207"/>
        <pc:sldMkLst>
          <pc:docMk/>
          <pc:sldMk cId="1874797065" sldId="283"/>
        </pc:sldMkLst>
        <pc:spChg chg="mod">
          <ac:chgData name="Rupesh Vissa" userId="71bc4cc26d778a98" providerId="LiveId" clId="{02ED95C7-51DD-4C7D-9454-FFE0392DBD8E}" dt="2024-02-04T05:22:15.700" v="11836" actId="14100"/>
          <ac:spMkLst>
            <pc:docMk/>
            <pc:sldMk cId="1874797065" sldId="283"/>
            <ac:spMk id="9" creationId="{49B2C4BD-1E7B-EF34-AC7C-2E6AB2632F01}"/>
          </ac:spMkLst>
        </pc:spChg>
        <pc:spChg chg="mod">
          <ac:chgData name="Rupesh Vissa" userId="71bc4cc26d778a98" providerId="LiveId" clId="{02ED95C7-51DD-4C7D-9454-FFE0392DBD8E}" dt="2024-02-04T05:28:14.960" v="11846" actId="207"/>
          <ac:spMkLst>
            <pc:docMk/>
            <pc:sldMk cId="1874797065" sldId="283"/>
            <ac:spMk id="10" creationId="{6F9C7E95-891B-54CD-8B6D-89CBB062AA5A}"/>
          </ac:spMkLst>
        </pc:spChg>
      </pc:sldChg>
      <pc:sldChg chg="modSp add mod">
        <pc:chgData name="Rupesh Vissa" userId="71bc4cc26d778a98" providerId="LiveId" clId="{02ED95C7-51DD-4C7D-9454-FFE0392DBD8E}" dt="2024-02-04T05:13:46.925" v="11267" actId="207"/>
        <pc:sldMkLst>
          <pc:docMk/>
          <pc:sldMk cId="1783898628" sldId="284"/>
        </pc:sldMkLst>
        <pc:spChg chg="mod">
          <ac:chgData name="Rupesh Vissa" userId="71bc4cc26d778a98" providerId="LiveId" clId="{02ED95C7-51DD-4C7D-9454-FFE0392DBD8E}" dt="2024-02-04T05:02:30.599" v="10613" actId="27636"/>
          <ac:spMkLst>
            <pc:docMk/>
            <pc:sldMk cId="1783898628" sldId="284"/>
            <ac:spMk id="9" creationId="{2214735D-526B-0C68-C11E-D878E37943BD}"/>
          </ac:spMkLst>
        </pc:spChg>
        <pc:spChg chg="mod">
          <ac:chgData name="Rupesh Vissa" userId="71bc4cc26d778a98" providerId="LiveId" clId="{02ED95C7-51DD-4C7D-9454-FFE0392DBD8E}" dt="2024-02-04T05:13:46.925" v="11267" actId="207"/>
          <ac:spMkLst>
            <pc:docMk/>
            <pc:sldMk cId="1783898628" sldId="284"/>
            <ac:spMk id="10" creationId="{B6E093BB-CD61-B3FD-2D87-200B27EC90FB}"/>
          </ac:spMkLst>
        </pc:spChg>
      </pc:sldChg>
      <pc:sldChg chg="add">
        <pc:chgData name="Rupesh Vissa" userId="71bc4cc26d778a98" providerId="LiveId" clId="{02ED95C7-51DD-4C7D-9454-FFE0392DBD8E}" dt="2024-02-04T04:56:43.030" v="10226"/>
        <pc:sldMkLst>
          <pc:docMk/>
          <pc:sldMk cId="3185489155" sldId="285"/>
        </pc:sldMkLst>
      </pc:sldChg>
      <pc:sldChg chg="add">
        <pc:chgData name="Rupesh Vissa" userId="71bc4cc26d778a98" providerId="LiveId" clId="{02ED95C7-51DD-4C7D-9454-FFE0392DBD8E}" dt="2024-02-04T04:56:43.694" v="10227"/>
        <pc:sldMkLst>
          <pc:docMk/>
          <pc:sldMk cId="3486760637" sldId="286"/>
        </pc:sldMkLst>
      </pc:sldChg>
      <pc:sldChg chg="add">
        <pc:chgData name="Rupesh Vissa" userId="71bc4cc26d778a98" providerId="LiveId" clId="{02ED95C7-51DD-4C7D-9454-FFE0392DBD8E}" dt="2024-02-04T04:56:44.252" v="10228"/>
        <pc:sldMkLst>
          <pc:docMk/>
          <pc:sldMk cId="538326356" sldId="287"/>
        </pc:sldMkLst>
      </pc:sldChg>
      <pc:sldChg chg="addSp modSp new mod">
        <pc:chgData name="Rupesh Vissa" userId="71bc4cc26d778a98" providerId="LiveId" clId="{02ED95C7-51DD-4C7D-9454-FFE0392DBD8E}" dt="2024-02-04T05:33:45.167" v="12032" actId="1076"/>
        <pc:sldMkLst>
          <pc:docMk/>
          <pc:sldMk cId="3147449339" sldId="288"/>
        </pc:sldMkLst>
        <pc:spChg chg="mod">
          <ac:chgData name="Rupesh Vissa" userId="71bc4cc26d778a98" providerId="LiveId" clId="{02ED95C7-51DD-4C7D-9454-FFE0392DBD8E}" dt="2024-02-04T05:33:07.684" v="12024" actId="27636"/>
          <ac:spMkLst>
            <pc:docMk/>
            <pc:sldMk cId="3147449339" sldId="288"/>
            <ac:spMk id="2" creationId="{3A015130-676B-219D-8998-1DD29913C6D7}"/>
          </ac:spMkLst>
        </pc:spChg>
        <pc:spChg chg="mod">
          <ac:chgData name="Rupesh Vissa" userId="71bc4cc26d778a98" providerId="LiveId" clId="{02ED95C7-51DD-4C7D-9454-FFE0392DBD8E}" dt="2024-02-04T05:33:45.167" v="12032" actId="1076"/>
          <ac:spMkLst>
            <pc:docMk/>
            <pc:sldMk cId="3147449339" sldId="288"/>
            <ac:spMk id="3" creationId="{F931C5B3-6746-951F-2107-DBC62C191A0C}"/>
          </ac:spMkLst>
        </pc:spChg>
        <pc:picChg chg="add mod">
          <ac:chgData name="Rupesh Vissa" userId="71bc4cc26d778a98" providerId="LiveId" clId="{02ED95C7-51DD-4C7D-9454-FFE0392DBD8E}" dt="2024-02-04T05:30:03.157" v="11852"/>
          <ac:picMkLst>
            <pc:docMk/>
            <pc:sldMk cId="3147449339" sldId="288"/>
            <ac:picMk id="4" creationId="{F5775536-2F46-6A1F-262C-56704D193A6C}"/>
          </ac:picMkLst>
        </pc:picChg>
        <pc:picChg chg="add mod">
          <ac:chgData name="Rupesh Vissa" userId="71bc4cc26d778a98" providerId="LiveId" clId="{02ED95C7-51DD-4C7D-9454-FFE0392DBD8E}" dt="2024-02-04T05:30:12.901" v="11853"/>
          <ac:picMkLst>
            <pc:docMk/>
            <pc:sldMk cId="3147449339" sldId="288"/>
            <ac:picMk id="5" creationId="{CB78A1D6-9535-A4F9-AABA-82C982F9C2CA}"/>
          </ac:picMkLst>
        </pc:picChg>
      </pc:sldChg>
    </pc:docChg>
  </pc:docChgLst>
  <pc:docChgLst>
    <pc:chgData name="Rupesh Vissa" userId="71bc4cc26d778a98" providerId="LiveId" clId="{1AFAE405-D190-4F8F-8A5E-D9004E613B4B}"/>
    <pc:docChg chg="custSel delSld modSld sldOrd modSection">
      <pc:chgData name="Rupesh Vissa" userId="71bc4cc26d778a98" providerId="LiveId" clId="{1AFAE405-D190-4F8F-8A5E-D9004E613B4B}" dt="2024-03-16T07:14:12.397" v="138"/>
      <pc:docMkLst>
        <pc:docMk/>
      </pc:docMkLst>
      <pc:sldChg chg="addSp delSp modSp mod">
        <pc:chgData name="Rupesh Vissa" userId="71bc4cc26d778a98" providerId="LiveId" clId="{1AFAE405-D190-4F8F-8A5E-D9004E613B4B}" dt="2024-03-16T07:14:12.397" v="138"/>
        <pc:sldMkLst>
          <pc:docMk/>
          <pc:sldMk cId="2631913262" sldId="256"/>
        </pc:sldMkLst>
        <pc:spChg chg="del">
          <ac:chgData name="Rupesh Vissa" userId="71bc4cc26d778a98" providerId="LiveId" clId="{1AFAE405-D190-4F8F-8A5E-D9004E613B4B}" dt="2024-03-15T16:54:22.465" v="1" actId="478"/>
          <ac:spMkLst>
            <pc:docMk/>
            <pc:sldMk cId="2631913262" sldId="256"/>
            <ac:spMk id="3" creationId="{8E8E391B-CBA9-B1EE-0B24-1E48617B8953}"/>
          </ac:spMkLst>
        </pc:spChg>
        <pc:spChg chg="add del mod">
          <ac:chgData name="Rupesh Vissa" userId="71bc4cc26d778a98" providerId="LiveId" clId="{1AFAE405-D190-4F8F-8A5E-D9004E613B4B}" dt="2024-03-16T07:14:12.397" v="138"/>
          <ac:spMkLst>
            <pc:docMk/>
            <pc:sldMk cId="2631913262" sldId="256"/>
            <ac:spMk id="3" creationId="{C3E11838-976D-9827-B84A-380F3BED5866}"/>
          </ac:spMkLst>
        </pc:spChg>
        <pc:picChg chg="mod">
          <ac:chgData name="Rupesh Vissa" userId="71bc4cc26d778a98" providerId="LiveId" clId="{1AFAE405-D190-4F8F-8A5E-D9004E613B4B}" dt="2024-03-15T16:54:27.241" v="2" actId="1076"/>
          <ac:picMkLst>
            <pc:docMk/>
            <pc:sldMk cId="2631913262" sldId="256"/>
            <ac:picMk id="7" creationId="{AD2A356E-D313-000E-7135-EC011DFE86D1}"/>
          </ac:picMkLst>
        </pc:picChg>
      </pc:sldChg>
      <pc:sldChg chg="delSp modSp mod">
        <pc:chgData name="Rupesh Vissa" userId="71bc4cc26d778a98" providerId="LiveId" clId="{1AFAE405-D190-4F8F-8A5E-D9004E613B4B}" dt="2024-03-15T16:59:04.763" v="40" actId="1076"/>
        <pc:sldMkLst>
          <pc:docMk/>
          <pc:sldMk cId="2137747819" sldId="258"/>
        </pc:sldMkLst>
        <pc:spChg chg="mod">
          <ac:chgData name="Rupesh Vissa" userId="71bc4cc26d778a98" providerId="LiveId" clId="{1AFAE405-D190-4F8F-8A5E-D9004E613B4B}" dt="2024-03-15T16:57:26.099" v="13" actId="403"/>
          <ac:spMkLst>
            <pc:docMk/>
            <pc:sldMk cId="2137747819" sldId="258"/>
            <ac:spMk id="2" creationId="{AAE158EE-A446-DDDC-D696-60AF4698E036}"/>
          </ac:spMkLst>
        </pc:spChg>
        <pc:spChg chg="mod">
          <ac:chgData name="Rupesh Vissa" userId="71bc4cc26d778a98" providerId="LiveId" clId="{1AFAE405-D190-4F8F-8A5E-D9004E613B4B}" dt="2024-03-15T16:58:51.619" v="37" actId="14100"/>
          <ac:spMkLst>
            <pc:docMk/>
            <pc:sldMk cId="2137747819" sldId="258"/>
            <ac:spMk id="3" creationId="{436FD00B-5A8C-DB94-A3BE-68C160E58E1D}"/>
          </ac:spMkLst>
        </pc:spChg>
        <pc:spChg chg="mod">
          <ac:chgData name="Rupesh Vissa" userId="71bc4cc26d778a98" providerId="LiveId" clId="{1AFAE405-D190-4F8F-8A5E-D9004E613B4B}" dt="2024-03-15T16:58:30.728" v="28" actId="404"/>
          <ac:spMkLst>
            <pc:docMk/>
            <pc:sldMk cId="2137747819" sldId="258"/>
            <ac:spMk id="5" creationId="{3A550737-5994-E551-0AC9-A08D4140D3F3}"/>
          </ac:spMkLst>
        </pc:spChg>
        <pc:spChg chg="del">
          <ac:chgData name="Rupesh Vissa" userId="71bc4cc26d778a98" providerId="LiveId" clId="{1AFAE405-D190-4F8F-8A5E-D9004E613B4B}" dt="2024-03-15T16:57:10.647" v="5" actId="478"/>
          <ac:spMkLst>
            <pc:docMk/>
            <pc:sldMk cId="2137747819" sldId="258"/>
            <ac:spMk id="6" creationId="{A1171288-CDDB-3C0E-B772-15C02F29BE5F}"/>
          </ac:spMkLst>
        </pc:spChg>
        <pc:spChg chg="del">
          <ac:chgData name="Rupesh Vissa" userId="71bc4cc26d778a98" providerId="LiveId" clId="{1AFAE405-D190-4F8F-8A5E-D9004E613B4B}" dt="2024-03-15T16:57:04.479" v="3" actId="478"/>
          <ac:spMkLst>
            <pc:docMk/>
            <pc:sldMk cId="2137747819" sldId="258"/>
            <ac:spMk id="7" creationId="{CB568878-2E50-AAA8-514A-9FC395CFFE91}"/>
          </ac:spMkLst>
        </pc:spChg>
        <pc:spChg chg="mod">
          <ac:chgData name="Rupesh Vissa" userId="71bc4cc26d778a98" providerId="LiveId" clId="{1AFAE405-D190-4F8F-8A5E-D9004E613B4B}" dt="2024-03-15T16:59:04.763" v="40" actId="1076"/>
          <ac:spMkLst>
            <pc:docMk/>
            <pc:sldMk cId="2137747819" sldId="258"/>
            <ac:spMk id="9" creationId="{49B2C4BD-1E7B-EF34-AC7C-2E6AB2632F01}"/>
          </ac:spMkLst>
        </pc:spChg>
        <pc:spChg chg="del">
          <ac:chgData name="Rupesh Vissa" userId="71bc4cc26d778a98" providerId="LiveId" clId="{1AFAE405-D190-4F8F-8A5E-D9004E613B4B}" dt="2024-03-15T16:57:12.726" v="6" actId="478"/>
          <ac:spMkLst>
            <pc:docMk/>
            <pc:sldMk cId="2137747819" sldId="258"/>
            <ac:spMk id="11" creationId="{421F8AC1-E681-34C3-9110-3595D1DB61CE}"/>
          </ac:spMkLst>
        </pc:spChg>
        <pc:spChg chg="del">
          <ac:chgData name="Rupesh Vissa" userId="71bc4cc26d778a98" providerId="LiveId" clId="{1AFAE405-D190-4F8F-8A5E-D9004E613B4B}" dt="2024-03-15T16:57:07.928" v="4" actId="478"/>
          <ac:spMkLst>
            <pc:docMk/>
            <pc:sldMk cId="2137747819" sldId="258"/>
            <ac:spMk id="12" creationId="{24BD4CF6-1107-2C86-396E-5398088B0FED}"/>
          </ac:spMkLst>
        </pc:spChg>
        <pc:spChg chg="del">
          <ac:chgData name="Rupesh Vissa" userId="71bc4cc26d778a98" providerId="LiveId" clId="{1AFAE405-D190-4F8F-8A5E-D9004E613B4B}" dt="2024-03-15T16:57:28.957" v="14" actId="478"/>
          <ac:spMkLst>
            <pc:docMk/>
            <pc:sldMk cId="2137747819" sldId="258"/>
            <ac:spMk id="14" creationId="{D735FA55-27D4-043C-BD85-DD2A2F99AD93}"/>
          </ac:spMkLst>
        </pc:spChg>
        <pc:spChg chg="del">
          <ac:chgData name="Rupesh Vissa" userId="71bc4cc26d778a98" providerId="LiveId" clId="{1AFAE405-D190-4F8F-8A5E-D9004E613B4B}" dt="2024-03-15T16:57:36.157" v="17" actId="478"/>
          <ac:spMkLst>
            <pc:docMk/>
            <pc:sldMk cId="2137747819" sldId="258"/>
            <ac:spMk id="15" creationId="{7FC2F454-E6B6-FD4E-FAF3-B04189E703DE}"/>
          </ac:spMkLst>
        </pc:spChg>
        <pc:spChg chg="del">
          <ac:chgData name="Rupesh Vissa" userId="71bc4cc26d778a98" providerId="LiveId" clId="{1AFAE405-D190-4F8F-8A5E-D9004E613B4B}" dt="2024-03-15T16:57:30.758" v="15" actId="478"/>
          <ac:spMkLst>
            <pc:docMk/>
            <pc:sldMk cId="2137747819" sldId="258"/>
            <ac:spMk id="16" creationId="{39A64A60-C0A9-F0E8-DC57-27A896620B7F}"/>
          </ac:spMkLst>
        </pc:spChg>
        <pc:spChg chg="del">
          <ac:chgData name="Rupesh Vissa" userId="71bc4cc26d778a98" providerId="LiveId" clId="{1AFAE405-D190-4F8F-8A5E-D9004E613B4B}" dt="2024-03-15T16:57:38.632" v="18" actId="478"/>
          <ac:spMkLst>
            <pc:docMk/>
            <pc:sldMk cId="2137747819" sldId="258"/>
            <ac:spMk id="17" creationId="{9D480556-2735-5169-BE44-2964B9F0C0EE}"/>
          </ac:spMkLst>
        </pc:spChg>
        <pc:spChg chg="del">
          <ac:chgData name="Rupesh Vissa" userId="71bc4cc26d778a98" providerId="LiveId" clId="{1AFAE405-D190-4F8F-8A5E-D9004E613B4B}" dt="2024-03-15T16:57:15.822" v="7" actId="478"/>
          <ac:spMkLst>
            <pc:docMk/>
            <pc:sldMk cId="2137747819" sldId="258"/>
            <ac:spMk id="32" creationId="{D3692C3D-26F3-35C2-88AB-ADB5BE74459B}"/>
          </ac:spMkLst>
        </pc:spChg>
        <pc:spChg chg="del">
          <ac:chgData name="Rupesh Vissa" userId="71bc4cc26d778a98" providerId="LiveId" clId="{1AFAE405-D190-4F8F-8A5E-D9004E613B4B}" dt="2024-03-15T16:57:33.275" v="16" actId="478"/>
          <ac:spMkLst>
            <pc:docMk/>
            <pc:sldMk cId="2137747819" sldId="258"/>
            <ac:spMk id="33" creationId="{C52D9F71-F977-A828-9B92-C27BF5989913}"/>
          </ac:spMkLst>
        </pc:spChg>
        <pc:spChg chg="del">
          <ac:chgData name="Rupesh Vissa" userId="71bc4cc26d778a98" providerId="LiveId" clId="{1AFAE405-D190-4F8F-8A5E-D9004E613B4B}" dt="2024-03-15T16:57:42.141" v="19" actId="478"/>
          <ac:spMkLst>
            <pc:docMk/>
            <pc:sldMk cId="2137747819" sldId="258"/>
            <ac:spMk id="34" creationId="{124407CC-D67A-ED50-83C6-963590C2355C}"/>
          </ac:spMkLst>
        </pc:spChg>
        <pc:spChg chg="del">
          <ac:chgData name="Rupesh Vissa" userId="71bc4cc26d778a98" providerId="LiveId" clId="{1AFAE405-D190-4F8F-8A5E-D9004E613B4B}" dt="2024-03-15T16:57:44.462" v="20" actId="478"/>
          <ac:spMkLst>
            <pc:docMk/>
            <pc:sldMk cId="2137747819" sldId="258"/>
            <ac:spMk id="35" creationId="{3AED8932-961E-7DA1-7366-0BBD15543B46}"/>
          </ac:spMkLst>
        </pc:spChg>
        <pc:cxnChg chg="mod">
          <ac:chgData name="Rupesh Vissa" userId="71bc4cc26d778a98" providerId="LiveId" clId="{1AFAE405-D190-4F8F-8A5E-D9004E613B4B}" dt="2024-03-15T16:59:01.358" v="39" actId="14100"/>
          <ac:cxnSpMkLst>
            <pc:docMk/>
            <pc:sldMk cId="2137747819" sldId="258"/>
            <ac:cxnSpMk id="19" creationId="{80CB4DF3-6F7F-4944-1BAE-D1577295DAC4}"/>
          </ac:cxnSpMkLst>
        </pc:cxnChg>
        <pc:cxnChg chg="mod">
          <ac:chgData name="Rupesh Vissa" userId="71bc4cc26d778a98" providerId="LiveId" clId="{1AFAE405-D190-4F8F-8A5E-D9004E613B4B}" dt="2024-03-15T16:58:40.843" v="32" actId="14100"/>
          <ac:cxnSpMkLst>
            <pc:docMk/>
            <pc:sldMk cId="2137747819" sldId="258"/>
            <ac:cxnSpMk id="22" creationId="{664D604E-5193-6447-573E-532013C4B1E1}"/>
          </ac:cxnSpMkLst>
        </pc:cxnChg>
        <pc:cxnChg chg="del">
          <ac:chgData name="Rupesh Vissa" userId="71bc4cc26d778a98" providerId="LiveId" clId="{1AFAE405-D190-4F8F-8A5E-D9004E613B4B}" dt="2024-03-15T16:57:18.059" v="8" actId="478"/>
          <ac:cxnSpMkLst>
            <pc:docMk/>
            <pc:sldMk cId="2137747819" sldId="258"/>
            <ac:cxnSpMk id="25" creationId="{65AED54A-82DE-1681-F415-20FE49E906C4}"/>
          </ac:cxnSpMkLst>
        </pc:cxnChg>
        <pc:cxnChg chg="del">
          <ac:chgData name="Rupesh Vissa" userId="71bc4cc26d778a98" providerId="LiveId" clId="{1AFAE405-D190-4F8F-8A5E-D9004E613B4B}" dt="2024-03-15T16:57:19.861" v="9" actId="478"/>
          <ac:cxnSpMkLst>
            <pc:docMk/>
            <pc:sldMk cId="2137747819" sldId="258"/>
            <ac:cxnSpMk id="26" creationId="{132A476A-4641-B1B3-D23C-82396BE2830B}"/>
          </ac:cxnSpMkLst>
        </pc:cxnChg>
        <pc:cxnChg chg="del">
          <ac:chgData name="Rupesh Vissa" userId="71bc4cc26d778a98" providerId="LiveId" clId="{1AFAE405-D190-4F8F-8A5E-D9004E613B4B}" dt="2024-03-15T16:57:46.550" v="21" actId="478"/>
          <ac:cxnSpMkLst>
            <pc:docMk/>
            <pc:sldMk cId="2137747819" sldId="258"/>
            <ac:cxnSpMk id="28" creationId="{AABB3D9E-BA88-D3DA-77C0-10ADE8C2B231}"/>
          </ac:cxnSpMkLst>
        </pc:cxnChg>
        <pc:cxnChg chg="del">
          <ac:chgData name="Rupesh Vissa" userId="71bc4cc26d778a98" providerId="LiveId" clId="{1AFAE405-D190-4F8F-8A5E-D9004E613B4B}" dt="2024-03-15T16:57:48.859" v="22" actId="478"/>
          <ac:cxnSpMkLst>
            <pc:docMk/>
            <pc:sldMk cId="2137747819" sldId="258"/>
            <ac:cxnSpMk id="29" creationId="{E85AA0AC-9E5E-FAA6-0C13-66D825112587}"/>
          </ac:cxnSpMkLst>
        </pc:cxnChg>
      </pc:sldChg>
      <pc:sldChg chg="modSp mod">
        <pc:chgData name="Rupesh Vissa" userId="71bc4cc26d778a98" providerId="LiveId" clId="{1AFAE405-D190-4F8F-8A5E-D9004E613B4B}" dt="2024-03-16T00:30:47.411" v="43" actId="20577"/>
        <pc:sldMkLst>
          <pc:docMk/>
          <pc:sldMk cId="3560998737" sldId="265"/>
        </pc:sldMkLst>
        <pc:graphicFrameChg chg="modGraphic">
          <ac:chgData name="Rupesh Vissa" userId="71bc4cc26d778a98" providerId="LiveId" clId="{1AFAE405-D190-4F8F-8A5E-D9004E613B4B}" dt="2024-03-16T00:30:47.411" v="43" actId="20577"/>
          <ac:graphicFrameMkLst>
            <pc:docMk/>
            <pc:sldMk cId="3560998737" sldId="265"/>
            <ac:graphicFrameMk id="2" creationId="{140F7175-22E2-E51F-5C86-14F307170345}"/>
          </ac:graphicFrameMkLst>
        </pc:graphicFrameChg>
      </pc:sldChg>
      <pc:sldChg chg="ord">
        <pc:chgData name="Rupesh Vissa" userId="71bc4cc26d778a98" providerId="LiveId" clId="{1AFAE405-D190-4F8F-8A5E-D9004E613B4B}" dt="2024-03-16T01:00:05.541" v="57"/>
        <pc:sldMkLst>
          <pc:docMk/>
          <pc:sldMk cId="804523260" sldId="276"/>
        </pc:sldMkLst>
      </pc:sldChg>
      <pc:sldChg chg="modSp mod">
        <pc:chgData name="Rupesh Vissa" userId="71bc4cc26d778a98" providerId="LiveId" clId="{1AFAE405-D190-4F8F-8A5E-D9004E613B4B}" dt="2024-03-16T01:06:15.712" v="58" actId="207"/>
        <pc:sldMkLst>
          <pc:docMk/>
          <pc:sldMk cId="374693852" sldId="280"/>
        </pc:sldMkLst>
        <pc:spChg chg="mod">
          <ac:chgData name="Rupesh Vissa" userId="71bc4cc26d778a98" providerId="LiveId" clId="{1AFAE405-D190-4F8F-8A5E-D9004E613B4B}" dt="2024-03-16T01:06:15.712" v="58" actId="207"/>
          <ac:spMkLst>
            <pc:docMk/>
            <pc:sldMk cId="374693852" sldId="280"/>
            <ac:spMk id="10" creationId="{6F9C7E95-891B-54CD-8B6D-89CBB062AA5A}"/>
          </ac:spMkLst>
        </pc:spChg>
      </pc:sldChg>
      <pc:sldChg chg="modSp mod">
        <pc:chgData name="Rupesh Vissa" userId="71bc4cc26d778a98" providerId="LiveId" clId="{1AFAE405-D190-4F8F-8A5E-D9004E613B4B}" dt="2024-03-16T01:06:51.083" v="60" actId="207"/>
        <pc:sldMkLst>
          <pc:docMk/>
          <pc:sldMk cId="3412763270" sldId="281"/>
        </pc:sldMkLst>
        <pc:spChg chg="mod">
          <ac:chgData name="Rupesh Vissa" userId="71bc4cc26d778a98" providerId="LiveId" clId="{1AFAE405-D190-4F8F-8A5E-D9004E613B4B}" dt="2024-03-16T01:06:51.083" v="60" actId="207"/>
          <ac:spMkLst>
            <pc:docMk/>
            <pc:sldMk cId="3412763270" sldId="281"/>
            <ac:spMk id="10" creationId="{6F9C7E95-891B-54CD-8B6D-89CBB062AA5A}"/>
          </ac:spMkLst>
        </pc:spChg>
      </pc:sldChg>
      <pc:sldChg chg="modSp mod">
        <pc:chgData name="Rupesh Vissa" userId="71bc4cc26d778a98" providerId="LiveId" clId="{1AFAE405-D190-4F8F-8A5E-D9004E613B4B}" dt="2024-03-16T01:09:56.277" v="64" actId="20577"/>
        <pc:sldMkLst>
          <pc:docMk/>
          <pc:sldMk cId="1874797065" sldId="283"/>
        </pc:sldMkLst>
        <pc:spChg chg="mod">
          <ac:chgData name="Rupesh Vissa" userId="71bc4cc26d778a98" providerId="LiveId" clId="{1AFAE405-D190-4F8F-8A5E-D9004E613B4B}" dt="2024-03-16T01:09:56.277" v="64" actId="20577"/>
          <ac:spMkLst>
            <pc:docMk/>
            <pc:sldMk cId="1874797065" sldId="283"/>
            <ac:spMk id="10" creationId="{6F9C7E95-891B-54CD-8B6D-89CBB062AA5A}"/>
          </ac:spMkLst>
        </pc:spChg>
        <pc:picChg chg="mod">
          <ac:chgData name="Rupesh Vissa" userId="71bc4cc26d778a98" providerId="LiveId" clId="{1AFAE405-D190-4F8F-8A5E-D9004E613B4B}" dt="2024-03-16T01:09:43.075" v="62" actId="14100"/>
          <ac:picMkLst>
            <pc:docMk/>
            <pc:sldMk cId="1874797065" sldId="283"/>
            <ac:picMk id="4" creationId="{F195F940-7458-3B8E-9388-E55E7889B325}"/>
          </ac:picMkLst>
        </pc:picChg>
        <pc:picChg chg="mod">
          <ac:chgData name="Rupesh Vissa" userId="71bc4cc26d778a98" providerId="LiveId" clId="{1AFAE405-D190-4F8F-8A5E-D9004E613B4B}" dt="2024-03-16T01:09:46.978" v="63" actId="14100"/>
          <ac:picMkLst>
            <pc:docMk/>
            <pc:sldMk cId="1874797065" sldId="283"/>
            <ac:picMk id="8" creationId="{3A6B811C-E7AB-F2F3-E00D-C2977DFFE7FB}"/>
          </ac:picMkLst>
        </pc:picChg>
      </pc:sldChg>
      <pc:sldChg chg="addSp delSp modSp mod">
        <pc:chgData name="Rupesh Vissa" userId="71bc4cc26d778a98" providerId="LiveId" clId="{1AFAE405-D190-4F8F-8A5E-D9004E613B4B}" dt="2024-03-16T07:12:27.206" v="107" actId="14100"/>
        <pc:sldMkLst>
          <pc:docMk/>
          <pc:sldMk cId="3185489155" sldId="285"/>
        </pc:sldMkLst>
        <pc:spChg chg="add del mod">
          <ac:chgData name="Rupesh Vissa" userId="71bc4cc26d778a98" providerId="LiveId" clId="{1AFAE405-D190-4F8F-8A5E-D9004E613B4B}" dt="2024-03-16T01:47:05.003" v="67" actId="478"/>
          <ac:spMkLst>
            <pc:docMk/>
            <pc:sldMk cId="3185489155" sldId="285"/>
            <ac:spMk id="3" creationId="{F41DA461-B9AF-CD95-8D62-CA984D985D1E}"/>
          </ac:spMkLst>
        </pc:spChg>
        <pc:spChg chg="add mod">
          <ac:chgData name="Rupesh Vissa" userId="71bc4cc26d778a98" providerId="LiveId" clId="{1AFAE405-D190-4F8F-8A5E-D9004E613B4B}" dt="2024-03-16T07:12:17.648" v="105" actId="1076"/>
          <ac:spMkLst>
            <pc:docMk/>
            <pc:sldMk cId="3185489155" sldId="285"/>
            <ac:spMk id="7" creationId="{2D35E669-86B1-E57A-7009-A529E6AB2579}"/>
          </ac:spMkLst>
        </pc:spChg>
        <pc:spChg chg="del">
          <ac:chgData name="Rupesh Vissa" userId="71bc4cc26d778a98" providerId="LiveId" clId="{1AFAE405-D190-4F8F-8A5E-D9004E613B4B}" dt="2024-03-16T01:47:02.067" v="66" actId="478"/>
          <ac:spMkLst>
            <pc:docMk/>
            <pc:sldMk cId="3185489155" sldId="285"/>
            <ac:spMk id="9" creationId="{EF2C2B1A-EFEA-DC17-AFD2-4126F78D0FC8}"/>
          </ac:spMkLst>
        </pc:spChg>
        <pc:spChg chg="del">
          <ac:chgData name="Rupesh Vissa" userId="71bc4cc26d778a98" providerId="LiveId" clId="{1AFAE405-D190-4F8F-8A5E-D9004E613B4B}" dt="2024-03-16T01:46:58.335" v="65" actId="478"/>
          <ac:spMkLst>
            <pc:docMk/>
            <pc:sldMk cId="3185489155" sldId="285"/>
            <ac:spMk id="10" creationId="{51DB4454-DE75-0AE6-2A7A-483E43DF0062}"/>
          </ac:spMkLst>
        </pc:spChg>
        <pc:picChg chg="add mod">
          <ac:chgData name="Rupesh Vissa" userId="71bc4cc26d778a98" providerId="LiveId" clId="{1AFAE405-D190-4F8F-8A5E-D9004E613B4B}" dt="2024-03-16T07:12:27.206" v="107" actId="14100"/>
          <ac:picMkLst>
            <pc:docMk/>
            <pc:sldMk cId="3185489155" sldId="285"/>
            <ac:picMk id="3" creationId="{10F2874E-A54D-D1F5-CA19-44B58D28A3F5}"/>
          </ac:picMkLst>
        </pc:picChg>
        <pc:picChg chg="mod">
          <ac:chgData name="Rupesh Vissa" userId="71bc4cc26d778a98" providerId="LiveId" clId="{1AFAE405-D190-4F8F-8A5E-D9004E613B4B}" dt="2024-03-16T01:47:26.975" v="72" actId="14100"/>
          <ac:picMkLst>
            <pc:docMk/>
            <pc:sldMk cId="3185489155" sldId="285"/>
            <ac:picMk id="4" creationId="{37F7B4B9-4AEA-4015-3313-A962A0EA4B7E}"/>
          </ac:picMkLst>
        </pc:picChg>
        <pc:picChg chg="add del mod">
          <ac:chgData name="Rupesh Vissa" userId="71bc4cc26d778a98" providerId="LiveId" clId="{1AFAE405-D190-4F8F-8A5E-D9004E613B4B}" dt="2024-03-16T07:12:00.415" v="99" actId="478"/>
          <ac:picMkLst>
            <pc:docMk/>
            <pc:sldMk cId="3185489155" sldId="285"/>
            <ac:picMk id="6" creationId="{EF4C4F9E-4C27-7110-32A2-9F854E39FB4F}"/>
          </ac:picMkLst>
        </pc:picChg>
        <pc:picChg chg="mod">
          <ac:chgData name="Rupesh Vissa" userId="71bc4cc26d778a98" providerId="LiveId" clId="{1AFAE405-D190-4F8F-8A5E-D9004E613B4B}" dt="2024-03-16T01:47:39.075" v="75" actId="14100"/>
          <ac:picMkLst>
            <pc:docMk/>
            <pc:sldMk cId="3185489155" sldId="285"/>
            <ac:picMk id="8" creationId="{AF2EECFD-8B24-1752-FD2F-693AAD72F128}"/>
          </ac:picMkLst>
        </pc:picChg>
      </pc:sldChg>
      <pc:sldChg chg="del">
        <pc:chgData name="Rupesh Vissa" userId="71bc4cc26d778a98" providerId="LiveId" clId="{1AFAE405-D190-4F8F-8A5E-D9004E613B4B}" dt="2024-03-16T01:48:42.133" v="97" actId="47"/>
        <pc:sldMkLst>
          <pc:docMk/>
          <pc:sldMk cId="3486760637" sldId="286"/>
        </pc:sldMkLst>
      </pc:sldChg>
      <pc:sldChg chg="del">
        <pc:chgData name="Rupesh Vissa" userId="71bc4cc26d778a98" providerId="LiveId" clId="{1AFAE405-D190-4F8F-8A5E-D9004E613B4B}" dt="2024-03-16T01:48:44.020" v="98" actId="47"/>
        <pc:sldMkLst>
          <pc:docMk/>
          <pc:sldMk cId="538326356" sldId="287"/>
        </pc:sldMkLst>
      </pc:sldChg>
      <pc:sldChg chg="ord">
        <pc:chgData name="Rupesh Vissa" userId="71bc4cc26d778a98" providerId="LiveId" clId="{1AFAE405-D190-4F8F-8A5E-D9004E613B4B}" dt="2024-03-16T00:39:02.351" v="45"/>
        <pc:sldMkLst>
          <pc:docMk/>
          <pc:sldMk cId="3081432521" sldId="294"/>
        </pc:sldMkLst>
      </pc:sldChg>
      <pc:sldChg chg="modSp mod">
        <pc:chgData name="Rupesh Vissa" userId="71bc4cc26d778a98" providerId="LiveId" clId="{1AFAE405-D190-4F8F-8A5E-D9004E613B4B}" dt="2024-03-16T00:51:33.198" v="55" actId="1076"/>
        <pc:sldMkLst>
          <pc:docMk/>
          <pc:sldMk cId="1527194035" sldId="295"/>
        </pc:sldMkLst>
        <pc:spChg chg="mod">
          <ac:chgData name="Rupesh Vissa" userId="71bc4cc26d778a98" providerId="LiveId" clId="{1AFAE405-D190-4F8F-8A5E-D9004E613B4B}" dt="2024-03-16T00:50:56.132" v="46" actId="1076"/>
          <ac:spMkLst>
            <pc:docMk/>
            <pc:sldMk cId="1527194035" sldId="295"/>
            <ac:spMk id="4" creationId="{57A50A30-688D-75D1-D6AF-4F1ABF80DE78}"/>
          </ac:spMkLst>
        </pc:spChg>
        <pc:spChg chg="mod">
          <ac:chgData name="Rupesh Vissa" userId="71bc4cc26d778a98" providerId="LiveId" clId="{1AFAE405-D190-4F8F-8A5E-D9004E613B4B}" dt="2024-03-16T00:51:03.703" v="48" actId="1076"/>
          <ac:spMkLst>
            <pc:docMk/>
            <pc:sldMk cId="1527194035" sldId="295"/>
            <ac:spMk id="5" creationId="{EE761CD9-3DFE-4D76-49F2-7A87DDCC8C5E}"/>
          </ac:spMkLst>
        </pc:spChg>
        <pc:spChg chg="mod">
          <ac:chgData name="Rupesh Vissa" userId="71bc4cc26d778a98" providerId="LiveId" clId="{1AFAE405-D190-4F8F-8A5E-D9004E613B4B}" dt="2024-03-16T00:51:33.198" v="55" actId="1076"/>
          <ac:spMkLst>
            <pc:docMk/>
            <pc:sldMk cId="1527194035" sldId="295"/>
            <ac:spMk id="6" creationId="{AB367EE7-1BD1-E793-C61E-6F9D703A7520}"/>
          </ac:spMkLst>
        </pc:spChg>
        <pc:cxnChg chg="mod">
          <ac:chgData name="Rupesh Vissa" userId="71bc4cc26d778a98" providerId="LiveId" clId="{1AFAE405-D190-4F8F-8A5E-D9004E613B4B}" dt="2024-03-16T00:50:59.910" v="47" actId="14100"/>
          <ac:cxnSpMkLst>
            <pc:docMk/>
            <pc:sldMk cId="1527194035" sldId="295"/>
            <ac:cxnSpMk id="8" creationId="{1B3F9988-F4D5-F87C-0D6A-0E440DFE7D6D}"/>
          </ac:cxnSpMkLst>
        </pc:cxnChg>
        <pc:cxnChg chg="mod">
          <ac:chgData name="Rupesh Vissa" userId="71bc4cc26d778a98" providerId="LiveId" clId="{1AFAE405-D190-4F8F-8A5E-D9004E613B4B}" dt="2024-03-16T00:51:07.649" v="49" actId="14100"/>
          <ac:cxnSpMkLst>
            <pc:docMk/>
            <pc:sldMk cId="1527194035" sldId="295"/>
            <ac:cxnSpMk id="10" creationId="{1587DA78-2795-7BA6-CC19-DAC56769040A}"/>
          </ac:cxnSpMkLst>
        </pc:cxnChg>
      </pc:sldChg>
    </pc:docChg>
  </pc:docChgLst>
  <pc:docChgLst>
    <pc:chgData name="Rupesh Vissa" userId="71bc4cc26d778a98" providerId="LiveId" clId="{9E588F54-0CCB-4334-AF13-5530533BAC0D}"/>
    <pc:docChg chg="custSel addSld modSld">
      <pc:chgData name="Rupesh Vissa" userId="71bc4cc26d778a98" providerId="LiveId" clId="{9E588F54-0CCB-4334-AF13-5530533BAC0D}" dt="2024-02-15T10:33:13.075" v="745" actId="1076"/>
      <pc:docMkLst>
        <pc:docMk/>
      </pc:docMkLst>
      <pc:sldChg chg="modSp mod">
        <pc:chgData name="Rupesh Vissa" userId="71bc4cc26d778a98" providerId="LiveId" clId="{9E588F54-0CCB-4334-AF13-5530533BAC0D}" dt="2024-02-15T10:22:01.939" v="549" actId="20577"/>
        <pc:sldMkLst>
          <pc:docMk/>
          <pc:sldMk cId="4104848309" sldId="257"/>
        </pc:sldMkLst>
        <pc:spChg chg="mod">
          <ac:chgData name="Rupesh Vissa" userId="71bc4cc26d778a98" providerId="LiveId" clId="{9E588F54-0CCB-4334-AF13-5530533BAC0D}" dt="2024-02-15T10:22:01.939" v="549" actId="20577"/>
          <ac:spMkLst>
            <pc:docMk/>
            <pc:sldMk cId="4104848309" sldId="257"/>
            <ac:spMk id="15" creationId="{4BB804E0-2E3D-C963-3E68-B8536315463B}"/>
          </ac:spMkLst>
        </pc:spChg>
      </pc:sldChg>
      <pc:sldChg chg="modSp mod">
        <pc:chgData name="Rupesh Vissa" userId="71bc4cc26d778a98" providerId="LiveId" clId="{9E588F54-0CCB-4334-AF13-5530533BAC0D}" dt="2024-02-15T10:25:06.900" v="650" actId="20577"/>
        <pc:sldMkLst>
          <pc:docMk/>
          <pc:sldMk cId="2137747819" sldId="258"/>
        </pc:sldMkLst>
        <pc:spChg chg="mod">
          <ac:chgData name="Rupesh Vissa" userId="71bc4cc26d778a98" providerId="LiveId" clId="{9E588F54-0CCB-4334-AF13-5530533BAC0D}" dt="2024-02-15T10:25:06.900" v="650" actId="20577"/>
          <ac:spMkLst>
            <pc:docMk/>
            <pc:sldMk cId="2137747819" sldId="258"/>
            <ac:spMk id="11" creationId="{421F8AC1-E681-34C3-9110-3595D1DB61CE}"/>
          </ac:spMkLst>
        </pc:spChg>
        <pc:spChg chg="mod">
          <ac:chgData name="Rupesh Vissa" userId="71bc4cc26d778a98" providerId="LiveId" clId="{9E588F54-0CCB-4334-AF13-5530533BAC0D}" dt="2024-02-15T10:22:42.581" v="550" actId="20577"/>
          <ac:spMkLst>
            <pc:docMk/>
            <pc:sldMk cId="2137747819" sldId="258"/>
            <ac:spMk id="12" creationId="{24BD4CF6-1107-2C86-396E-5398088B0FED}"/>
          </ac:spMkLst>
        </pc:spChg>
        <pc:picChg chg="mod">
          <ac:chgData name="Rupesh Vissa" userId="71bc4cc26d778a98" providerId="LiveId" clId="{9E588F54-0CCB-4334-AF13-5530533BAC0D}" dt="2024-02-15T10:23:32.472" v="551" actId="14100"/>
          <ac:picMkLst>
            <pc:docMk/>
            <pc:sldMk cId="2137747819" sldId="258"/>
            <ac:picMk id="4" creationId="{F195F940-7458-3B8E-9388-E55E7889B325}"/>
          </ac:picMkLst>
        </pc:picChg>
        <pc:picChg chg="mod">
          <ac:chgData name="Rupesh Vissa" userId="71bc4cc26d778a98" providerId="LiveId" clId="{9E588F54-0CCB-4334-AF13-5530533BAC0D}" dt="2024-02-15T10:23:36.648" v="552" actId="14100"/>
          <ac:picMkLst>
            <pc:docMk/>
            <pc:sldMk cId="2137747819" sldId="258"/>
            <ac:picMk id="8" creationId="{3A6B811C-E7AB-F2F3-E00D-C2977DFFE7FB}"/>
          </ac:picMkLst>
        </pc:picChg>
      </pc:sldChg>
      <pc:sldChg chg="modSp mod">
        <pc:chgData name="Rupesh Vissa" userId="71bc4cc26d778a98" providerId="LiveId" clId="{9E588F54-0CCB-4334-AF13-5530533BAC0D}" dt="2024-02-15T09:57:54.920" v="137" actId="14100"/>
        <pc:sldMkLst>
          <pc:docMk/>
          <pc:sldMk cId="1825414303" sldId="270"/>
        </pc:sldMkLst>
        <pc:spChg chg="mod">
          <ac:chgData name="Rupesh Vissa" userId="71bc4cc26d778a98" providerId="LiveId" clId="{9E588F54-0CCB-4334-AF13-5530533BAC0D}" dt="2024-02-15T09:57:54.920" v="137" actId="14100"/>
          <ac:spMkLst>
            <pc:docMk/>
            <pc:sldMk cId="1825414303" sldId="270"/>
            <ac:spMk id="10" creationId="{6F9C7E95-891B-54CD-8B6D-89CBB062AA5A}"/>
          </ac:spMkLst>
        </pc:spChg>
        <pc:picChg chg="mod">
          <ac:chgData name="Rupesh Vissa" userId="71bc4cc26d778a98" providerId="LiveId" clId="{9E588F54-0CCB-4334-AF13-5530533BAC0D}" dt="2024-02-15T09:56:43.111" v="80" actId="14100"/>
          <ac:picMkLst>
            <pc:docMk/>
            <pc:sldMk cId="1825414303" sldId="270"/>
            <ac:picMk id="4" creationId="{F195F940-7458-3B8E-9388-E55E7889B325}"/>
          </ac:picMkLst>
        </pc:picChg>
        <pc:picChg chg="mod">
          <ac:chgData name="Rupesh Vissa" userId="71bc4cc26d778a98" providerId="LiveId" clId="{9E588F54-0CCB-4334-AF13-5530533BAC0D}" dt="2024-02-15T09:56:47.619" v="81" actId="14100"/>
          <ac:picMkLst>
            <pc:docMk/>
            <pc:sldMk cId="1825414303" sldId="270"/>
            <ac:picMk id="8" creationId="{3A6B811C-E7AB-F2F3-E00D-C2977DFFE7FB}"/>
          </ac:picMkLst>
        </pc:picChg>
      </pc:sldChg>
      <pc:sldChg chg="addSp modSp new mod">
        <pc:chgData name="Rupesh Vissa" userId="71bc4cc26d778a98" providerId="LiveId" clId="{9E588F54-0CCB-4334-AF13-5530533BAC0D}" dt="2024-02-15T10:18:41.908" v="522" actId="14100"/>
        <pc:sldMkLst>
          <pc:docMk/>
          <pc:sldMk cId="547531714" sldId="289"/>
        </pc:sldMkLst>
        <pc:spChg chg="mod">
          <ac:chgData name="Rupesh Vissa" userId="71bc4cc26d778a98" providerId="LiveId" clId="{9E588F54-0CCB-4334-AF13-5530533BAC0D}" dt="2024-02-15T10:09:45.632" v="328" actId="14100"/>
          <ac:spMkLst>
            <pc:docMk/>
            <pc:sldMk cId="547531714" sldId="289"/>
            <ac:spMk id="2" creationId="{6A46A191-7509-82D1-ACB4-1F6E864D6511}"/>
          </ac:spMkLst>
        </pc:spChg>
        <pc:spChg chg="mod">
          <ac:chgData name="Rupesh Vissa" userId="71bc4cc26d778a98" providerId="LiveId" clId="{9E588F54-0CCB-4334-AF13-5530533BAC0D}" dt="2024-02-15T10:15:33.224" v="389" actId="14100"/>
          <ac:spMkLst>
            <pc:docMk/>
            <pc:sldMk cId="547531714" sldId="289"/>
            <ac:spMk id="3" creationId="{213982FE-9F54-FFFD-D762-608C9029FAE7}"/>
          </ac:spMkLst>
        </pc:spChg>
        <pc:spChg chg="add mod">
          <ac:chgData name="Rupesh Vissa" userId="71bc4cc26d778a98" providerId="LiveId" clId="{9E588F54-0CCB-4334-AF13-5530533BAC0D}" dt="2024-02-15T10:15:36.700" v="390" actId="1076"/>
          <ac:spMkLst>
            <pc:docMk/>
            <pc:sldMk cId="547531714" sldId="289"/>
            <ac:spMk id="6" creationId="{970BFAAF-4553-5FE4-AFCC-386F945499E9}"/>
          </ac:spMkLst>
        </pc:spChg>
        <pc:spChg chg="add mod">
          <ac:chgData name="Rupesh Vissa" userId="71bc4cc26d778a98" providerId="LiveId" clId="{9E588F54-0CCB-4334-AF13-5530533BAC0D}" dt="2024-02-15T10:14:55.561" v="379" actId="1076"/>
          <ac:spMkLst>
            <pc:docMk/>
            <pc:sldMk cId="547531714" sldId="289"/>
            <ac:spMk id="7" creationId="{340D697B-4C3F-A1B0-359D-F35C64A7127C}"/>
          </ac:spMkLst>
        </pc:spChg>
        <pc:spChg chg="add mod">
          <ac:chgData name="Rupesh Vissa" userId="71bc4cc26d778a98" providerId="LiveId" clId="{9E588F54-0CCB-4334-AF13-5530533BAC0D}" dt="2024-02-15T10:18:37.855" v="521" actId="1076"/>
          <ac:spMkLst>
            <pc:docMk/>
            <pc:sldMk cId="547531714" sldId="289"/>
            <ac:spMk id="8" creationId="{C67C7D17-DC34-87E5-060D-94615D16CF78}"/>
          </ac:spMkLst>
        </pc:spChg>
        <pc:spChg chg="add mod">
          <ac:chgData name="Rupesh Vissa" userId="71bc4cc26d778a98" providerId="LiveId" clId="{9E588F54-0CCB-4334-AF13-5530533BAC0D}" dt="2024-02-15T10:16:21.722" v="419" actId="1076"/>
          <ac:spMkLst>
            <pc:docMk/>
            <pc:sldMk cId="547531714" sldId="289"/>
            <ac:spMk id="12" creationId="{DB1EDBF0-86FB-68A9-61EC-0E675A2BA3E3}"/>
          </ac:spMkLst>
        </pc:spChg>
        <pc:spChg chg="add mod">
          <ac:chgData name="Rupesh Vissa" userId="71bc4cc26d778a98" providerId="LiveId" clId="{9E588F54-0CCB-4334-AF13-5530533BAC0D}" dt="2024-02-15T10:18:04.973" v="517" actId="948"/>
          <ac:spMkLst>
            <pc:docMk/>
            <pc:sldMk cId="547531714" sldId="289"/>
            <ac:spMk id="13" creationId="{C3940F91-E81E-7AB7-F560-77A9EAD07AD0}"/>
          </ac:spMkLst>
        </pc:spChg>
        <pc:picChg chg="add mod">
          <ac:chgData name="Rupesh Vissa" userId="71bc4cc26d778a98" providerId="LiveId" clId="{9E588F54-0CCB-4334-AF13-5530533BAC0D}" dt="2024-02-15T10:07:11.294" v="139"/>
          <ac:picMkLst>
            <pc:docMk/>
            <pc:sldMk cId="547531714" sldId="289"/>
            <ac:picMk id="4" creationId="{C715DB4D-DA05-2FF8-056D-C7D4AB699BA7}"/>
          </ac:picMkLst>
        </pc:picChg>
        <pc:picChg chg="add mod">
          <ac:chgData name="Rupesh Vissa" userId="71bc4cc26d778a98" providerId="LiveId" clId="{9E588F54-0CCB-4334-AF13-5530533BAC0D}" dt="2024-02-15T10:07:18.913" v="140"/>
          <ac:picMkLst>
            <pc:docMk/>
            <pc:sldMk cId="547531714" sldId="289"/>
            <ac:picMk id="5" creationId="{F8C47979-9526-45CC-2723-2F9D606E5A01}"/>
          </ac:picMkLst>
        </pc:picChg>
        <pc:cxnChg chg="add mod">
          <ac:chgData name="Rupesh Vissa" userId="71bc4cc26d778a98" providerId="LiveId" clId="{9E588F54-0CCB-4334-AF13-5530533BAC0D}" dt="2024-02-15T10:18:41.908" v="522" actId="14100"/>
          <ac:cxnSpMkLst>
            <pc:docMk/>
            <pc:sldMk cId="547531714" sldId="289"/>
            <ac:cxnSpMk id="10" creationId="{E9D7B878-D85E-ACAF-5AC8-3C8204858AFD}"/>
          </ac:cxnSpMkLst>
        </pc:cxnChg>
      </pc:sldChg>
      <pc:sldChg chg="delSp modSp add mod">
        <pc:chgData name="Rupesh Vissa" userId="71bc4cc26d778a98" providerId="LiveId" clId="{9E588F54-0CCB-4334-AF13-5530533BAC0D}" dt="2024-02-15T10:29:06.160" v="705" actId="1076"/>
        <pc:sldMkLst>
          <pc:docMk/>
          <pc:sldMk cId="1765472630" sldId="290"/>
        </pc:sldMkLst>
        <pc:spChg chg="mod">
          <ac:chgData name="Rupesh Vissa" userId="71bc4cc26d778a98" providerId="LiveId" clId="{9E588F54-0CCB-4334-AF13-5530533BAC0D}" dt="2024-02-15T10:28:07.130" v="698" actId="14100"/>
          <ac:spMkLst>
            <pc:docMk/>
            <pc:sldMk cId="1765472630" sldId="290"/>
            <ac:spMk id="2" creationId="{0D6D1191-A9A2-51B2-F020-F42CF6D3EA08}"/>
          </ac:spMkLst>
        </pc:spChg>
        <pc:spChg chg="del">
          <ac:chgData name="Rupesh Vissa" userId="71bc4cc26d778a98" providerId="LiveId" clId="{9E588F54-0CCB-4334-AF13-5530533BAC0D}" dt="2024-02-15T10:26:21.567" v="664" actId="478"/>
          <ac:spMkLst>
            <pc:docMk/>
            <pc:sldMk cId="1765472630" sldId="290"/>
            <ac:spMk id="3" creationId="{33516C43-2336-8868-0F06-866AF4F7BA10}"/>
          </ac:spMkLst>
        </pc:spChg>
        <pc:spChg chg="del">
          <ac:chgData name="Rupesh Vissa" userId="71bc4cc26d778a98" providerId="LiveId" clId="{9E588F54-0CCB-4334-AF13-5530533BAC0D}" dt="2024-02-15T10:26:00.772" v="655" actId="478"/>
          <ac:spMkLst>
            <pc:docMk/>
            <pc:sldMk cId="1765472630" sldId="290"/>
            <ac:spMk id="5" creationId="{60783E97-97A3-3964-F6E2-D743E1A63C9A}"/>
          </ac:spMkLst>
        </pc:spChg>
        <pc:spChg chg="mod">
          <ac:chgData name="Rupesh Vissa" userId="71bc4cc26d778a98" providerId="LiveId" clId="{9E588F54-0CCB-4334-AF13-5530533BAC0D}" dt="2024-02-15T10:26:45.605" v="680" actId="1076"/>
          <ac:spMkLst>
            <pc:docMk/>
            <pc:sldMk cId="1765472630" sldId="290"/>
            <ac:spMk id="6" creationId="{1FB96DB1-B3CB-18FA-849F-41F7E3ED4CF1}"/>
          </ac:spMkLst>
        </pc:spChg>
        <pc:spChg chg="mod">
          <ac:chgData name="Rupesh Vissa" userId="71bc4cc26d778a98" providerId="LiveId" clId="{9E588F54-0CCB-4334-AF13-5530533BAC0D}" dt="2024-02-15T10:27:07.177" v="686" actId="1076"/>
          <ac:spMkLst>
            <pc:docMk/>
            <pc:sldMk cId="1765472630" sldId="290"/>
            <ac:spMk id="7" creationId="{D110AB92-C291-12E6-56A9-57ECD4367DC2}"/>
          </ac:spMkLst>
        </pc:spChg>
        <pc:spChg chg="mod">
          <ac:chgData name="Rupesh Vissa" userId="71bc4cc26d778a98" providerId="LiveId" clId="{9E588F54-0CCB-4334-AF13-5530533BAC0D}" dt="2024-02-15T10:27:52.509" v="696" actId="14100"/>
          <ac:spMkLst>
            <pc:docMk/>
            <pc:sldMk cId="1765472630" sldId="290"/>
            <ac:spMk id="11" creationId="{A5830092-0E7D-F047-5281-417D5D30FB91}"/>
          </ac:spMkLst>
        </pc:spChg>
        <pc:spChg chg="mod">
          <ac:chgData name="Rupesh Vissa" userId="71bc4cc26d778a98" providerId="LiveId" clId="{9E588F54-0CCB-4334-AF13-5530533BAC0D}" dt="2024-02-15T10:28:17.617" v="700" actId="14100"/>
          <ac:spMkLst>
            <pc:docMk/>
            <pc:sldMk cId="1765472630" sldId="290"/>
            <ac:spMk id="12" creationId="{FDDED835-85AC-1656-D854-19A12B476E7C}"/>
          </ac:spMkLst>
        </pc:spChg>
        <pc:spChg chg="del">
          <ac:chgData name="Rupesh Vissa" userId="71bc4cc26d778a98" providerId="LiveId" clId="{9E588F54-0CCB-4334-AF13-5530533BAC0D}" dt="2024-02-15T10:25:58.663" v="654" actId="478"/>
          <ac:spMkLst>
            <pc:docMk/>
            <pc:sldMk cId="1765472630" sldId="290"/>
            <ac:spMk id="14" creationId="{69D9F68D-1C09-B978-0ADF-1C2B797CDA9E}"/>
          </ac:spMkLst>
        </pc:spChg>
        <pc:spChg chg="del">
          <ac:chgData name="Rupesh Vissa" userId="71bc4cc26d778a98" providerId="LiveId" clId="{9E588F54-0CCB-4334-AF13-5530533BAC0D}" dt="2024-02-15T10:26:07" v="658" actId="478"/>
          <ac:spMkLst>
            <pc:docMk/>
            <pc:sldMk cId="1765472630" sldId="290"/>
            <ac:spMk id="15" creationId="{BAC4E1ED-DEFE-DB10-C28D-BB11F7FC261F}"/>
          </ac:spMkLst>
        </pc:spChg>
        <pc:spChg chg="del">
          <ac:chgData name="Rupesh Vissa" userId="71bc4cc26d778a98" providerId="LiveId" clId="{9E588F54-0CCB-4334-AF13-5530533BAC0D}" dt="2024-02-15T10:25:56.449" v="653" actId="478"/>
          <ac:spMkLst>
            <pc:docMk/>
            <pc:sldMk cId="1765472630" sldId="290"/>
            <ac:spMk id="16" creationId="{7CF21E23-D0CD-D46F-4D67-8AECB8DB7B35}"/>
          </ac:spMkLst>
        </pc:spChg>
        <pc:spChg chg="del">
          <ac:chgData name="Rupesh Vissa" userId="71bc4cc26d778a98" providerId="LiveId" clId="{9E588F54-0CCB-4334-AF13-5530533BAC0D}" dt="2024-02-15T10:26:08.879" v="659" actId="478"/>
          <ac:spMkLst>
            <pc:docMk/>
            <pc:sldMk cId="1765472630" sldId="290"/>
            <ac:spMk id="17" creationId="{C2BBA30D-5D13-C8D9-B786-510969891844}"/>
          </ac:spMkLst>
        </pc:spChg>
        <pc:spChg chg="mod">
          <ac:chgData name="Rupesh Vissa" userId="71bc4cc26d778a98" providerId="LiveId" clId="{9E588F54-0CCB-4334-AF13-5530533BAC0D}" dt="2024-02-15T10:29:06.160" v="705" actId="1076"/>
          <ac:spMkLst>
            <pc:docMk/>
            <pc:sldMk cId="1765472630" sldId="290"/>
            <ac:spMk id="32" creationId="{E0A4D2FA-402A-C739-5D13-C96CCAE160C4}"/>
          </ac:spMkLst>
        </pc:spChg>
        <pc:spChg chg="del">
          <ac:chgData name="Rupesh Vissa" userId="71bc4cc26d778a98" providerId="LiveId" clId="{9E588F54-0CCB-4334-AF13-5530533BAC0D}" dt="2024-02-15T10:26:12.709" v="661" actId="478"/>
          <ac:spMkLst>
            <pc:docMk/>
            <pc:sldMk cId="1765472630" sldId="290"/>
            <ac:spMk id="33" creationId="{30AC7211-D9F1-F849-9032-99F7BC3E4CB2}"/>
          </ac:spMkLst>
        </pc:spChg>
        <pc:spChg chg="del">
          <ac:chgData name="Rupesh Vissa" userId="71bc4cc26d778a98" providerId="LiveId" clId="{9E588F54-0CCB-4334-AF13-5530533BAC0D}" dt="2024-02-15T10:26:10.962" v="660" actId="478"/>
          <ac:spMkLst>
            <pc:docMk/>
            <pc:sldMk cId="1765472630" sldId="290"/>
            <ac:spMk id="34" creationId="{966B8801-3FFD-0CDD-0987-2ABFB2D4231A}"/>
          </ac:spMkLst>
        </pc:spChg>
        <pc:spChg chg="del">
          <ac:chgData name="Rupesh Vissa" userId="71bc4cc26d778a98" providerId="LiveId" clId="{9E588F54-0CCB-4334-AF13-5530533BAC0D}" dt="2024-02-15T10:26:15.294" v="662" actId="478"/>
          <ac:spMkLst>
            <pc:docMk/>
            <pc:sldMk cId="1765472630" sldId="290"/>
            <ac:spMk id="35" creationId="{6979E9B7-441E-6420-82D8-94985D786C9A}"/>
          </ac:spMkLst>
        </pc:spChg>
        <pc:cxnChg chg="del">
          <ac:chgData name="Rupesh Vissa" userId="71bc4cc26d778a98" providerId="LiveId" clId="{9E588F54-0CCB-4334-AF13-5530533BAC0D}" dt="2024-02-15T10:26:28.165" v="673" actId="478"/>
          <ac:cxnSpMkLst>
            <pc:docMk/>
            <pc:sldMk cId="1765472630" sldId="290"/>
            <ac:cxnSpMk id="19" creationId="{6A954B50-EAAC-8B19-33C6-AB86C5852A54}"/>
          </ac:cxnSpMkLst>
        </pc:cxnChg>
        <pc:cxnChg chg="del">
          <ac:chgData name="Rupesh Vissa" userId="71bc4cc26d778a98" providerId="LiveId" clId="{9E588F54-0CCB-4334-AF13-5530533BAC0D}" dt="2024-02-15T10:26:18.253" v="663" actId="478"/>
          <ac:cxnSpMkLst>
            <pc:docMk/>
            <pc:sldMk cId="1765472630" sldId="290"/>
            <ac:cxnSpMk id="22" creationId="{CDC50D7C-7ED3-FA73-4F17-A3474EA9C538}"/>
          </ac:cxnSpMkLst>
        </pc:cxnChg>
        <pc:cxnChg chg="mod">
          <ac:chgData name="Rupesh Vissa" userId="71bc4cc26d778a98" providerId="LiveId" clId="{9E588F54-0CCB-4334-AF13-5530533BAC0D}" dt="2024-02-15T10:26:52.968" v="682" actId="14100"/>
          <ac:cxnSpMkLst>
            <pc:docMk/>
            <pc:sldMk cId="1765472630" sldId="290"/>
            <ac:cxnSpMk id="25" creationId="{0DF3BC7D-BB11-A41F-2F52-153246BA8C7E}"/>
          </ac:cxnSpMkLst>
        </pc:cxnChg>
        <pc:cxnChg chg="mod">
          <ac:chgData name="Rupesh Vissa" userId="71bc4cc26d778a98" providerId="LiveId" clId="{9E588F54-0CCB-4334-AF13-5530533BAC0D}" dt="2024-02-15T10:27:11.060" v="687" actId="14100"/>
          <ac:cxnSpMkLst>
            <pc:docMk/>
            <pc:sldMk cId="1765472630" sldId="290"/>
            <ac:cxnSpMk id="26" creationId="{9D1ACA9B-DE30-78F8-62B8-58939024F237}"/>
          </ac:cxnSpMkLst>
        </pc:cxnChg>
        <pc:cxnChg chg="del">
          <ac:chgData name="Rupesh Vissa" userId="71bc4cc26d778a98" providerId="LiveId" clId="{9E588F54-0CCB-4334-AF13-5530533BAC0D}" dt="2024-02-15T10:26:02.657" v="656" actId="478"/>
          <ac:cxnSpMkLst>
            <pc:docMk/>
            <pc:sldMk cId="1765472630" sldId="290"/>
            <ac:cxnSpMk id="28" creationId="{E0EE3ADC-ED29-B3C4-0751-11F8554E715E}"/>
          </ac:cxnSpMkLst>
        </pc:cxnChg>
        <pc:cxnChg chg="del">
          <ac:chgData name="Rupesh Vissa" userId="71bc4cc26d778a98" providerId="LiveId" clId="{9E588F54-0CCB-4334-AF13-5530533BAC0D}" dt="2024-02-15T10:26:04.522" v="657" actId="478"/>
          <ac:cxnSpMkLst>
            <pc:docMk/>
            <pc:sldMk cId="1765472630" sldId="290"/>
            <ac:cxnSpMk id="29" creationId="{4F00271A-CAB8-8F69-4D83-8D61F3CC8A72}"/>
          </ac:cxnSpMkLst>
        </pc:cxnChg>
      </pc:sldChg>
      <pc:sldChg chg="delSp modSp add mod">
        <pc:chgData name="Rupesh Vissa" userId="71bc4cc26d778a98" providerId="LiveId" clId="{9E588F54-0CCB-4334-AF13-5530533BAC0D}" dt="2024-02-15T10:33:13.075" v="745" actId="1076"/>
        <pc:sldMkLst>
          <pc:docMk/>
          <pc:sldMk cId="3919131193" sldId="291"/>
        </pc:sldMkLst>
        <pc:spChg chg="del">
          <ac:chgData name="Rupesh Vissa" userId="71bc4cc26d778a98" providerId="LiveId" clId="{9E588F54-0CCB-4334-AF13-5530533BAC0D}" dt="2024-02-15T10:30:11.490" v="711" actId="478"/>
          <ac:spMkLst>
            <pc:docMk/>
            <pc:sldMk cId="3919131193" sldId="291"/>
            <ac:spMk id="2" creationId="{3FF3F5C8-E98E-3923-AD6C-98D2B6B38D3B}"/>
          </ac:spMkLst>
        </pc:spChg>
        <pc:spChg chg="del">
          <ac:chgData name="Rupesh Vissa" userId="71bc4cc26d778a98" providerId="LiveId" clId="{9E588F54-0CCB-4334-AF13-5530533BAC0D}" dt="2024-02-15T10:30:25.916" v="717" actId="478"/>
          <ac:spMkLst>
            <pc:docMk/>
            <pc:sldMk cId="3919131193" sldId="291"/>
            <ac:spMk id="3" creationId="{1D7546D7-5DE0-CE78-2783-3522652824AA}"/>
          </ac:spMkLst>
        </pc:spChg>
        <pc:spChg chg="mod">
          <ac:chgData name="Rupesh Vissa" userId="71bc4cc26d778a98" providerId="LiveId" clId="{9E588F54-0CCB-4334-AF13-5530533BAC0D}" dt="2024-02-15T10:30:38.250" v="728" actId="14100"/>
          <ac:spMkLst>
            <pc:docMk/>
            <pc:sldMk cId="3919131193" sldId="291"/>
            <ac:spMk id="5" creationId="{4A8782FF-614F-5ED9-59D5-06095E8189D1}"/>
          </ac:spMkLst>
        </pc:spChg>
        <pc:spChg chg="del">
          <ac:chgData name="Rupesh Vissa" userId="71bc4cc26d778a98" providerId="LiveId" clId="{9E588F54-0CCB-4334-AF13-5530533BAC0D}" dt="2024-02-15T10:30:15.606" v="713" actId="478"/>
          <ac:spMkLst>
            <pc:docMk/>
            <pc:sldMk cId="3919131193" sldId="291"/>
            <ac:spMk id="6" creationId="{FA5154A7-A80B-EFEB-D65A-742F907E0D16}"/>
          </ac:spMkLst>
        </pc:spChg>
        <pc:spChg chg="del">
          <ac:chgData name="Rupesh Vissa" userId="71bc4cc26d778a98" providerId="LiveId" clId="{9E588F54-0CCB-4334-AF13-5530533BAC0D}" dt="2024-02-15T10:30:00.955" v="706" actId="478"/>
          <ac:spMkLst>
            <pc:docMk/>
            <pc:sldMk cId="3919131193" sldId="291"/>
            <ac:spMk id="7" creationId="{C5FFBADD-C03D-A5B6-37B8-FEA4600A8070}"/>
          </ac:spMkLst>
        </pc:spChg>
        <pc:spChg chg="del mod">
          <ac:chgData name="Rupesh Vissa" userId="71bc4cc26d778a98" providerId="LiveId" clId="{9E588F54-0CCB-4334-AF13-5530533BAC0D}" dt="2024-02-15T10:30:20.305" v="715" actId="478"/>
          <ac:spMkLst>
            <pc:docMk/>
            <pc:sldMk cId="3919131193" sldId="291"/>
            <ac:spMk id="11" creationId="{870F0CC8-426D-B763-0ABE-67599EFF1FDF}"/>
          </ac:spMkLst>
        </pc:spChg>
        <pc:spChg chg="del">
          <ac:chgData name="Rupesh Vissa" userId="71bc4cc26d778a98" providerId="LiveId" clId="{9E588F54-0CCB-4334-AF13-5530533BAC0D}" dt="2024-02-15T10:30:03.125" v="707" actId="478"/>
          <ac:spMkLst>
            <pc:docMk/>
            <pc:sldMk cId="3919131193" sldId="291"/>
            <ac:spMk id="12" creationId="{B9C2E174-9572-7CF6-06DD-6AD7620066DF}"/>
          </ac:spMkLst>
        </pc:spChg>
        <pc:spChg chg="mod">
          <ac:chgData name="Rupesh Vissa" userId="71bc4cc26d778a98" providerId="LiveId" clId="{9E588F54-0CCB-4334-AF13-5530533BAC0D}" dt="2024-02-15T10:32:55.754" v="738" actId="1076"/>
          <ac:spMkLst>
            <pc:docMk/>
            <pc:sldMk cId="3919131193" sldId="291"/>
            <ac:spMk id="14" creationId="{CD41A864-6432-22D8-A953-B9C6B91B74E4}"/>
          </ac:spMkLst>
        </pc:spChg>
        <pc:spChg chg="mod">
          <ac:chgData name="Rupesh Vissa" userId="71bc4cc26d778a98" providerId="LiveId" clId="{9E588F54-0CCB-4334-AF13-5530533BAC0D}" dt="2024-02-15T10:33:04.067" v="741" actId="14100"/>
          <ac:spMkLst>
            <pc:docMk/>
            <pc:sldMk cId="3919131193" sldId="291"/>
            <ac:spMk id="15" creationId="{D49ED5C7-8262-9D2F-BF95-1178E24B7BCD}"/>
          </ac:spMkLst>
        </pc:spChg>
        <pc:spChg chg="mod">
          <ac:chgData name="Rupesh Vissa" userId="71bc4cc26d778a98" providerId="LiveId" clId="{9E588F54-0CCB-4334-AF13-5530533BAC0D}" dt="2024-02-15T10:32:59.065" v="739" actId="1076"/>
          <ac:spMkLst>
            <pc:docMk/>
            <pc:sldMk cId="3919131193" sldId="291"/>
            <ac:spMk id="16" creationId="{7DECF938-147D-796A-EF15-FD5EEB588BF9}"/>
          </ac:spMkLst>
        </pc:spChg>
        <pc:spChg chg="mod">
          <ac:chgData name="Rupesh Vissa" userId="71bc4cc26d778a98" providerId="LiveId" clId="{9E588F54-0CCB-4334-AF13-5530533BAC0D}" dt="2024-02-15T10:33:07.373" v="742" actId="1076"/>
          <ac:spMkLst>
            <pc:docMk/>
            <pc:sldMk cId="3919131193" sldId="291"/>
            <ac:spMk id="17" creationId="{4D2A8C1A-B5C4-8DDC-E4FC-DE90C0A47FD6}"/>
          </ac:spMkLst>
        </pc:spChg>
        <pc:spChg chg="del mod">
          <ac:chgData name="Rupesh Vissa" userId="71bc4cc26d778a98" providerId="LiveId" clId="{9E588F54-0CCB-4334-AF13-5530533BAC0D}" dt="2024-02-15T10:30:08.094" v="709" actId="478"/>
          <ac:spMkLst>
            <pc:docMk/>
            <pc:sldMk cId="3919131193" sldId="291"/>
            <ac:spMk id="32" creationId="{2261D7B8-B141-6DE9-2471-381DDC7EE473}"/>
          </ac:spMkLst>
        </pc:spChg>
        <pc:spChg chg="mod">
          <ac:chgData name="Rupesh Vissa" userId="71bc4cc26d778a98" providerId="LiveId" clId="{9E588F54-0CCB-4334-AF13-5530533BAC0D}" dt="2024-02-15T10:33:01.021" v="740" actId="1076"/>
          <ac:spMkLst>
            <pc:docMk/>
            <pc:sldMk cId="3919131193" sldId="291"/>
            <ac:spMk id="33" creationId="{9B3D5689-CB9D-1A4C-F072-1FE6BB0A27D4}"/>
          </ac:spMkLst>
        </pc:spChg>
        <pc:spChg chg="mod">
          <ac:chgData name="Rupesh Vissa" userId="71bc4cc26d778a98" providerId="LiveId" clId="{9E588F54-0CCB-4334-AF13-5530533BAC0D}" dt="2024-02-15T10:33:13.075" v="745" actId="1076"/>
          <ac:spMkLst>
            <pc:docMk/>
            <pc:sldMk cId="3919131193" sldId="291"/>
            <ac:spMk id="34" creationId="{663CFC7D-AA85-D215-09C0-7329BAD7BB53}"/>
          </ac:spMkLst>
        </pc:spChg>
        <pc:cxnChg chg="del">
          <ac:chgData name="Rupesh Vissa" userId="71bc4cc26d778a98" providerId="LiveId" clId="{9E588F54-0CCB-4334-AF13-5530533BAC0D}" dt="2024-02-15T10:30:23.307" v="716" actId="478"/>
          <ac:cxnSpMkLst>
            <pc:docMk/>
            <pc:sldMk cId="3919131193" sldId="291"/>
            <ac:cxnSpMk id="19" creationId="{62B93BF2-573C-FE87-CC86-B6E2D5BE9475}"/>
          </ac:cxnSpMkLst>
        </pc:cxnChg>
        <pc:cxnChg chg="del">
          <ac:chgData name="Rupesh Vissa" userId="71bc4cc26d778a98" providerId="LiveId" clId="{9E588F54-0CCB-4334-AF13-5530533BAC0D}" dt="2024-02-15T10:30:27.777" v="718" actId="478"/>
          <ac:cxnSpMkLst>
            <pc:docMk/>
            <pc:sldMk cId="3919131193" sldId="291"/>
            <ac:cxnSpMk id="22" creationId="{0E6C1F46-3587-4A28-C9D3-3A1F39518114}"/>
          </ac:cxnSpMkLst>
        </pc:cxnChg>
        <pc:cxnChg chg="del">
          <ac:chgData name="Rupesh Vissa" userId="71bc4cc26d778a98" providerId="LiveId" clId="{9E588F54-0CCB-4334-AF13-5530533BAC0D}" dt="2024-02-15T10:30:13.556" v="712" actId="478"/>
          <ac:cxnSpMkLst>
            <pc:docMk/>
            <pc:sldMk cId="3919131193" sldId="291"/>
            <ac:cxnSpMk id="25" creationId="{BFAB4CEA-45B8-CE3C-688D-5F20B375F09B}"/>
          </ac:cxnSpMkLst>
        </pc:cxnChg>
        <pc:cxnChg chg="del">
          <ac:chgData name="Rupesh Vissa" userId="71bc4cc26d778a98" providerId="LiveId" clId="{9E588F54-0CCB-4334-AF13-5530533BAC0D}" dt="2024-02-15T10:30:09.752" v="710" actId="478"/>
          <ac:cxnSpMkLst>
            <pc:docMk/>
            <pc:sldMk cId="3919131193" sldId="291"/>
            <ac:cxnSpMk id="26" creationId="{6B285428-A011-9B04-8F1F-1D4A3F12B488}"/>
          </ac:cxnSpMkLst>
        </pc:cxnChg>
        <pc:cxnChg chg="mod">
          <ac:chgData name="Rupesh Vissa" userId="71bc4cc26d778a98" providerId="LiveId" clId="{9E588F54-0CCB-4334-AF13-5530533BAC0D}" dt="2024-02-15T10:32:31.232" v="729" actId="1076"/>
          <ac:cxnSpMkLst>
            <pc:docMk/>
            <pc:sldMk cId="3919131193" sldId="291"/>
            <ac:cxnSpMk id="28" creationId="{ABCA4BB1-3B62-3250-0986-1F89F2253FAF}"/>
          </ac:cxnSpMkLst>
        </pc:cxnChg>
        <pc:cxnChg chg="mod">
          <ac:chgData name="Rupesh Vissa" userId="71bc4cc26d778a98" providerId="LiveId" clId="{9E588F54-0CCB-4334-AF13-5530533BAC0D}" dt="2024-02-15T10:32:34.753" v="731" actId="1076"/>
          <ac:cxnSpMkLst>
            <pc:docMk/>
            <pc:sldMk cId="3919131193" sldId="291"/>
            <ac:cxnSpMk id="29" creationId="{090CBE6E-379C-9253-16D1-DBBCF099331D}"/>
          </ac:cxnSpMkLst>
        </pc:cxnChg>
      </pc:sldChg>
    </pc:docChg>
  </pc:docChgLst>
  <pc:docChgLst>
    <pc:chgData name="Rupesh Vissa" userId="71bc4cc26d778a98" providerId="LiveId" clId="{286E19B7-DFB7-44E7-88F7-B7DA0C9292B6}"/>
    <pc:docChg chg="custSel addSld delSld modSld modSection">
      <pc:chgData name="Rupesh Vissa" userId="71bc4cc26d778a98" providerId="LiveId" clId="{286E19B7-DFB7-44E7-88F7-B7DA0C9292B6}" dt="2024-02-24T15:26:08.262" v="584" actId="948"/>
      <pc:docMkLst>
        <pc:docMk/>
      </pc:docMkLst>
      <pc:sldChg chg="modSp mod">
        <pc:chgData name="Rupesh Vissa" userId="71bc4cc26d778a98" providerId="LiveId" clId="{286E19B7-DFB7-44E7-88F7-B7DA0C9292B6}" dt="2024-02-21T09:38:19.298" v="14" actId="207"/>
        <pc:sldMkLst>
          <pc:docMk/>
          <pc:sldMk cId="1852309612" sldId="261"/>
        </pc:sldMkLst>
        <pc:spChg chg="mod">
          <ac:chgData name="Rupesh Vissa" userId="71bc4cc26d778a98" providerId="LiveId" clId="{286E19B7-DFB7-44E7-88F7-B7DA0C9292B6}" dt="2024-02-21T09:38:19.298" v="14" actId="207"/>
          <ac:spMkLst>
            <pc:docMk/>
            <pc:sldMk cId="1852309612" sldId="261"/>
            <ac:spMk id="10" creationId="{6F9C7E95-891B-54CD-8B6D-89CBB062AA5A}"/>
          </ac:spMkLst>
        </pc:spChg>
      </pc:sldChg>
      <pc:sldChg chg="addSp delSp modSp mod">
        <pc:chgData name="Rupesh Vissa" userId="71bc4cc26d778a98" providerId="LiveId" clId="{286E19B7-DFB7-44E7-88F7-B7DA0C9292B6}" dt="2024-02-21T10:56:55.836" v="483" actId="1076"/>
        <pc:sldMkLst>
          <pc:docMk/>
          <pc:sldMk cId="2097071857" sldId="269"/>
        </pc:sldMkLst>
        <pc:spChg chg="add mod">
          <ac:chgData name="Rupesh Vissa" userId="71bc4cc26d778a98" providerId="LiveId" clId="{286E19B7-DFB7-44E7-88F7-B7DA0C9292B6}" dt="2024-02-21T10:56:06.644" v="475" actId="404"/>
          <ac:spMkLst>
            <pc:docMk/>
            <pc:sldMk cId="2097071857" sldId="269"/>
            <ac:spMk id="2" creationId="{575BC4CC-AA60-948B-65A2-C616873B4D57}"/>
          </ac:spMkLst>
        </pc:spChg>
        <pc:spChg chg="add mod">
          <ac:chgData name="Rupesh Vissa" userId="71bc4cc26d778a98" providerId="LiveId" clId="{286E19B7-DFB7-44E7-88F7-B7DA0C9292B6}" dt="2024-02-21T10:56:00.168" v="473" actId="1076"/>
          <ac:spMkLst>
            <pc:docMk/>
            <pc:sldMk cId="2097071857" sldId="269"/>
            <ac:spMk id="3" creationId="{60EA8735-14E7-AF9B-34BD-7957E58C9324}"/>
          </ac:spMkLst>
        </pc:spChg>
        <pc:spChg chg="add mod">
          <ac:chgData name="Rupesh Vissa" userId="71bc4cc26d778a98" providerId="LiveId" clId="{286E19B7-DFB7-44E7-88F7-B7DA0C9292B6}" dt="2024-02-21T10:55:52.893" v="471" actId="1076"/>
          <ac:spMkLst>
            <pc:docMk/>
            <pc:sldMk cId="2097071857" sldId="269"/>
            <ac:spMk id="5" creationId="{80001BBB-C7F6-D288-1AE8-4233359B7F89}"/>
          </ac:spMkLst>
        </pc:spChg>
        <pc:spChg chg="add mod">
          <ac:chgData name="Rupesh Vissa" userId="71bc4cc26d778a98" providerId="LiveId" clId="{286E19B7-DFB7-44E7-88F7-B7DA0C9292B6}" dt="2024-02-21T10:56:55.836" v="483" actId="1076"/>
          <ac:spMkLst>
            <pc:docMk/>
            <pc:sldMk cId="2097071857" sldId="269"/>
            <ac:spMk id="6" creationId="{093913B0-76BC-53F2-9568-63DCB60BE5A1}"/>
          </ac:spMkLst>
        </pc:spChg>
        <pc:spChg chg="add mod">
          <ac:chgData name="Rupesh Vissa" userId="71bc4cc26d778a98" providerId="LiveId" clId="{286E19B7-DFB7-44E7-88F7-B7DA0C9292B6}" dt="2024-02-21T10:55:44.708" v="469" actId="1076"/>
          <ac:spMkLst>
            <pc:docMk/>
            <pc:sldMk cId="2097071857" sldId="269"/>
            <ac:spMk id="7" creationId="{E20E7237-2A5E-92B1-098B-0385D9450256}"/>
          </ac:spMkLst>
        </pc:spChg>
        <pc:spChg chg="del mod">
          <ac:chgData name="Rupesh Vissa" userId="71bc4cc26d778a98" providerId="LiveId" clId="{286E19B7-DFB7-44E7-88F7-B7DA0C9292B6}" dt="2024-02-21T10:54:51.062" v="454" actId="478"/>
          <ac:spMkLst>
            <pc:docMk/>
            <pc:sldMk cId="2097071857" sldId="269"/>
            <ac:spMk id="10" creationId="{6F9C7E95-891B-54CD-8B6D-89CBB062AA5A}"/>
          </ac:spMkLst>
        </pc:spChg>
        <pc:spChg chg="add del mod">
          <ac:chgData name="Rupesh Vissa" userId="71bc4cc26d778a98" providerId="LiveId" clId="{286E19B7-DFB7-44E7-88F7-B7DA0C9292B6}" dt="2024-02-21T10:54:53.882" v="455" actId="478"/>
          <ac:spMkLst>
            <pc:docMk/>
            <pc:sldMk cId="2097071857" sldId="269"/>
            <ac:spMk id="12" creationId="{09C5F8F6-0667-73E8-A3DD-54A6C9CA1180}"/>
          </ac:spMkLst>
        </pc:spChg>
        <pc:cxnChg chg="add mod">
          <ac:chgData name="Rupesh Vissa" userId="71bc4cc26d778a98" providerId="LiveId" clId="{286E19B7-DFB7-44E7-88F7-B7DA0C9292B6}" dt="2024-02-21T10:56:20.286" v="477" actId="13822"/>
          <ac:cxnSpMkLst>
            <pc:docMk/>
            <pc:sldMk cId="2097071857" sldId="269"/>
            <ac:cxnSpMk id="14" creationId="{576D8A45-1A4F-02B7-7FE7-244C65D4CD5F}"/>
          </ac:cxnSpMkLst>
        </pc:cxnChg>
        <pc:cxnChg chg="add mod">
          <ac:chgData name="Rupesh Vissa" userId="71bc4cc26d778a98" providerId="LiveId" clId="{286E19B7-DFB7-44E7-88F7-B7DA0C9292B6}" dt="2024-02-21T10:56:52.166" v="482" actId="1076"/>
          <ac:cxnSpMkLst>
            <pc:docMk/>
            <pc:sldMk cId="2097071857" sldId="269"/>
            <ac:cxnSpMk id="16" creationId="{A6CBD913-7E48-8AB1-18EF-3B529973C668}"/>
          </ac:cxnSpMkLst>
        </pc:cxnChg>
        <pc:cxnChg chg="add mod">
          <ac:chgData name="Rupesh Vissa" userId="71bc4cc26d778a98" providerId="LiveId" clId="{286E19B7-DFB7-44E7-88F7-B7DA0C9292B6}" dt="2024-02-21T10:56:48.988" v="481" actId="13822"/>
          <ac:cxnSpMkLst>
            <pc:docMk/>
            <pc:sldMk cId="2097071857" sldId="269"/>
            <ac:cxnSpMk id="18" creationId="{5C604C16-93B9-7C61-7E61-CE0BA9395E38}"/>
          </ac:cxnSpMkLst>
        </pc:cxnChg>
      </pc:sldChg>
      <pc:sldChg chg="modSp mod">
        <pc:chgData name="Rupesh Vissa" userId="71bc4cc26d778a98" providerId="LiveId" clId="{286E19B7-DFB7-44E7-88F7-B7DA0C9292B6}" dt="2024-02-24T15:26:08.262" v="584" actId="948"/>
        <pc:sldMkLst>
          <pc:docMk/>
          <pc:sldMk cId="1825414303" sldId="270"/>
        </pc:sldMkLst>
        <pc:spChg chg="mod">
          <ac:chgData name="Rupesh Vissa" userId="71bc4cc26d778a98" providerId="LiveId" clId="{286E19B7-DFB7-44E7-88F7-B7DA0C9292B6}" dt="2024-02-24T15:26:08.262" v="584" actId="948"/>
          <ac:spMkLst>
            <pc:docMk/>
            <pc:sldMk cId="1825414303" sldId="270"/>
            <ac:spMk id="10" creationId="{6F9C7E95-891B-54CD-8B6D-89CBB062AA5A}"/>
          </ac:spMkLst>
        </pc:spChg>
      </pc:sldChg>
      <pc:sldChg chg="modSp mod">
        <pc:chgData name="Rupesh Vissa" userId="71bc4cc26d778a98" providerId="LiveId" clId="{286E19B7-DFB7-44E7-88F7-B7DA0C9292B6}" dt="2024-02-21T11:06:54.687" v="503" actId="14100"/>
        <pc:sldMkLst>
          <pc:docMk/>
          <pc:sldMk cId="3455026841" sldId="271"/>
        </pc:sldMkLst>
        <pc:spChg chg="mod">
          <ac:chgData name="Rupesh Vissa" userId="71bc4cc26d778a98" providerId="LiveId" clId="{286E19B7-DFB7-44E7-88F7-B7DA0C9292B6}" dt="2024-02-21T11:06:54.687" v="503" actId="14100"/>
          <ac:spMkLst>
            <pc:docMk/>
            <pc:sldMk cId="3455026841" sldId="271"/>
            <ac:spMk id="9" creationId="{49B2C4BD-1E7B-EF34-AC7C-2E6AB2632F01}"/>
          </ac:spMkLst>
        </pc:spChg>
      </pc:sldChg>
      <pc:sldChg chg="modSp mod">
        <pc:chgData name="Rupesh Vissa" userId="71bc4cc26d778a98" providerId="LiveId" clId="{286E19B7-DFB7-44E7-88F7-B7DA0C9292B6}" dt="2024-02-21T11:06:21.644" v="496" actId="1076"/>
        <pc:sldMkLst>
          <pc:docMk/>
          <pc:sldMk cId="3194821164" sldId="272"/>
        </pc:sldMkLst>
        <pc:spChg chg="mod">
          <ac:chgData name="Rupesh Vissa" userId="71bc4cc26d778a98" providerId="LiveId" clId="{286E19B7-DFB7-44E7-88F7-B7DA0C9292B6}" dt="2024-02-21T11:06:21.644" v="496" actId="1076"/>
          <ac:spMkLst>
            <pc:docMk/>
            <pc:sldMk cId="3194821164" sldId="272"/>
            <ac:spMk id="9" creationId="{49B2C4BD-1E7B-EF34-AC7C-2E6AB2632F01}"/>
          </ac:spMkLst>
        </pc:spChg>
        <pc:spChg chg="mod">
          <ac:chgData name="Rupesh Vissa" userId="71bc4cc26d778a98" providerId="LiveId" clId="{286E19B7-DFB7-44E7-88F7-B7DA0C9292B6}" dt="2024-02-21T11:06:18.027" v="495" actId="1076"/>
          <ac:spMkLst>
            <pc:docMk/>
            <pc:sldMk cId="3194821164" sldId="272"/>
            <ac:spMk id="10" creationId="{6F9C7E95-891B-54CD-8B6D-89CBB062AA5A}"/>
          </ac:spMkLst>
        </pc:spChg>
      </pc:sldChg>
      <pc:sldChg chg="modSp mod">
        <pc:chgData name="Rupesh Vissa" userId="71bc4cc26d778a98" providerId="LiveId" clId="{286E19B7-DFB7-44E7-88F7-B7DA0C9292B6}" dt="2024-02-21T11:08:34.927" v="517" actId="1076"/>
        <pc:sldMkLst>
          <pc:docMk/>
          <pc:sldMk cId="1895556476" sldId="273"/>
        </pc:sldMkLst>
        <pc:spChg chg="mod">
          <ac:chgData name="Rupesh Vissa" userId="71bc4cc26d778a98" providerId="LiveId" clId="{286E19B7-DFB7-44E7-88F7-B7DA0C9292B6}" dt="2024-02-21T11:08:34.927" v="517" actId="1076"/>
          <ac:spMkLst>
            <pc:docMk/>
            <pc:sldMk cId="1895556476" sldId="273"/>
            <ac:spMk id="10" creationId="{6F9C7E95-891B-54CD-8B6D-89CBB062AA5A}"/>
          </ac:spMkLst>
        </pc:spChg>
      </pc:sldChg>
      <pc:sldChg chg="del">
        <pc:chgData name="Rupesh Vissa" userId="71bc4cc26d778a98" providerId="LiveId" clId="{286E19B7-DFB7-44E7-88F7-B7DA0C9292B6}" dt="2024-02-21T11:21:14.929" v="583" actId="47"/>
        <pc:sldMkLst>
          <pc:docMk/>
          <pc:sldMk cId="805899932" sldId="274"/>
        </pc:sldMkLst>
      </pc:sldChg>
      <pc:sldChg chg="modSp">
        <pc:chgData name="Rupesh Vissa" userId="71bc4cc26d778a98" providerId="LiveId" clId="{286E19B7-DFB7-44E7-88F7-B7DA0C9292B6}" dt="2024-02-21T10:58:20.151" v="484"/>
        <pc:sldMkLst>
          <pc:docMk/>
          <pc:sldMk cId="804523260" sldId="276"/>
        </pc:sldMkLst>
        <pc:picChg chg="mod">
          <ac:chgData name="Rupesh Vissa" userId="71bc4cc26d778a98" providerId="LiveId" clId="{286E19B7-DFB7-44E7-88F7-B7DA0C9292B6}" dt="2024-02-21T10:58:20.151" v="484"/>
          <ac:picMkLst>
            <pc:docMk/>
            <pc:sldMk cId="804523260" sldId="276"/>
            <ac:picMk id="3" creationId="{CD804039-B23A-0D84-5EB3-67230458D891}"/>
          </ac:picMkLst>
        </pc:picChg>
      </pc:sldChg>
      <pc:sldChg chg="modSp mod">
        <pc:chgData name="Rupesh Vissa" userId="71bc4cc26d778a98" providerId="LiveId" clId="{286E19B7-DFB7-44E7-88F7-B7DA0C9292B6}" dt="2024-02-21T09:33:34.848" v="12" actId="1076"/>
        <pc:sldMkLst>
          <pc:docMk/>
          <pc:sldMk cId="3919131193" sldId="291"/>
        </pc:sldMkLst>
        <pc:spChg chg="mod">
          <ac:chgData name="Rupesh Vissa" userId="71bc4cc26d778a98" providerId="LiveId" clId="{286E19B7-DFB7-44E7-88F7-B7DA0C9292B6}" dt="2024-02-21T09:33:34.848" v="12" actId="1076"/>
          <ac:spMkLst>
            <pc:docMk/>
            <pc:sldMk cId="3919131193" sldId="291"/>
            <ac:spMk id="5" creationId="{4A8782FF-614F-5ED9-59D5-06095E8189D1}"/>
          </ac:spMkLst>
        </pc:spChg>
        <pc:spChg chg="mod">
          <ac:chgData name="Rupesh Vissa" userId="71bc4cc26d778a98" providerId="LiveId" clId="{286E19B7-DFB7-44E7-88F7-B7DA0C9292B6}" dt="2024-02-21T09:33:16.194" v="8" actId="403"/>
          <ac:spMkLst>
            <pc:docMk/>
            <pc:sldMk cId="3919131193" sldId="291"/>
            <ac:spMk id="14" creationId="{CD41A864-6432-22D8-A953-B9C6B91B74E4}"/>
          </ac:spMkLst>
        </pc:spChg>
        <pc:spChg chg="mod">
          <ac:chgData name="Rupesh Vissa" userId="71bc4cc26d778a98" providerId="LiveId" clId="{286E19B7-DFB7-44E7-88F7-B7DA0C9292B6}" dt="2024-02-21T09:33:12.405" v="7" actId="403"/>
          <ac:spMkLst>
            <pc:docMk/>
            <pc:sldMk cId="3919131193" sldId="291"/>
            <ac:spMk id="15" creationId="{D49ED5C7-8262-9D2F-BF95-1178E24B7BCD}"/>
          </ac:spMkLst>
        </pc:spChg>
        <pc:spChg chg="mod">
          <ac:chgData name="Rupesh Vissa" userId="71bc4cc26d778a98" providerId="LiveId" clId="{286E19B7-DFB7-44E7-88F7-B7DA0C9292B6}" dt="2024-02-21T09:32:49.154" v="4" actId="403"/>
          <ac:spMkLst>
            <pc:docMk/>
            <pc:sldMk cId="3919131193" sldId="291"/>
            <ac:spMk id="16" creationId="{7DECF938-147D-796A-EF15-FD5EEB588BF9}"/>
          </ac:spMkLst>
        </pc:spChg>
        <pc:spChg chg="mod">
          <ac:chgData name="Rupesh Vissa" userId="71bc4cc26d778a98" providerId="LiveId" clId="{286E19B7-DFB7-44E7-88F7-B7DA0C9292B6}" dt="2024-02-21T09:33:07.698" v="6" actId="403"/>
          <ac:spMkLst>
            <pc:docMk/>
            <pc:sldMk cId="3919131193" sldId="291"/>
            <ac:spMk id="17" creationId="{4D2A8C1A-B5C4-8DDC-E4FC-DE90C0A47FD6}"/>
          </ac:spMkLst>
        </pc:spChg>
        <pc:spChg chg="mod">
          <ac:chgData name="Rupesh Vissa" userId="71bc4cc26d778a98" providerId="LiveId" clId="{286E19B7-DFB7-44E7-88F7-B7DA0C9292B6}" dt="2024-02-21T09:32:44.569" v="3" actId="403"/>
          <ac:spMkLst>
            <pc:docMk/>
            <pc:sldMk cId="3919131193" sldId="291"/>
            <ac:spMk id="33" creationId="{9B3D5689-CB9D-1A4C-F072-1FE6BB0A27D4}"/>
          </ac:spMkLst>
        </pc:spChg>
        <pc:spChg chg="mod">
          <ac:chgData name="Rupesh Vissa" userId="71bc4cc26d778a98" providerId="LiveId" clId="{286E19B7-DFB7-44E7-88F7-B7DA0C9292B6}" dt="2024-02-21T09:33:02.548" v="5" actId="403"/>
          <ac:spMkLst>
            <pc:docMk/>
            <pc:sldMk cId="3919131193" sldId="291"/>
            <ac:spMk id="34" creationId="{663CFC7D-AA85-D215-09C0-7329BAD7BB53}"/>
          </ac:spMkLst>
        </pc:spChg>
        <pc:spChg chg="mod">
          <ac:chgData name="Rupesh Vissa" userId="71bc4cc26d778a98" providerId="LiveId" clId="{286E19B7-DFB7-44E7-88F7-B7DA0C9292B6}" dt="2024-02-21T09:32:35.886" v="2" actId="14100"/>
          <ac:spMkLst>
            <pc:docMk/>
            <pc:sldMk cId="3919131193" sldId="291"/>
            <ac:spMk id="35" creationId="{4064EAD2-7F5F-9C88-B371-52FE84D2CCC5}"/>
          </ac:spMkLst>
        </pc:spChg>
      </pc:sldChg>
      <pc:sldChg chg="addSp modSp mod">
        <pc:chgData name="Rupesh Vissa" userId="71bc4cc26d778a98" providerId="LiveId" clId="{286E19B7-DFB7-44E7-88F7-B7DA0C9292B6}" dt="2024-02-21T09:39:48.923" v="31" actId="13822"/>
        <pc:sldMkLst>
          <pc:docMk/>
          <pc:sldMk cId="4248546593" sldId="292"/>
        </pc:sldMkLst>
        <pc:spChg chg="add mod">
          <ac:chgData name="Rupesh Vissa" userId="71bc4cc26d778a98" providerId="LiveId" clId="{286E19B7-DFB7-44E7-88F7-B7DA0C9292B6}" dt="2024-02-21T09:39:36.055" v="29" actId="207"/>
          <ac:spMkLst>
            <pc:docMk/>
            <pc:sldMk cId="4248546593" sldId="292"/>
            <ac:spMk id="2" creationId="{4FDE5378-BFD1-3922-23A9-8082F0575EC0}"/>
          </ac:spMkLst>
        </pc:spChg>
        <pc:cxnChg chg="add mod">
          <ac:chgData name="Rupesh Vissa" userId="71bc4cc26d778a98" providerId="LiveId" clId="{286E19B7-DFB7-44E7-88F7-B7DA0C9292B6}" dt="2024-02-21T09:39:48.923" v="31" actId="13822"/>
          <ac:cxnSpMkLst>
            <pc:docMk/>
            <pc:sldMk cId="4248546593" sldId="292"/>
            <ac:cxnSpMk id="15" creationId="{E7F4BFDC-7C56-42CC-7F6F-97C750EFAC63}"/>
          </ac:cxnSpMkLst>
        </pc:cxnChg>
      </pc:sldChg>
      <pc:sldChg chg="addSp delSp modSp mod">
        <pc:chgData name="Rupesh Vissa" userId="71bc4cc26d778a98" providerId="LiveId" clId="{286E19B7-DFB7-44E7-88F7-B7DA0C9292B6}" dt="2024-02-21T10:42:12.974" v="400" actId="1076"/>
        <pc:sldMkLst>
          <pc:docMk/>
          <pc:sldMk cId="3081432521" sldId="294"/>
        </pc:sldMkLst>
        <pc:spChg chg="del mod">
          <ac:chgData name="Rupesh Vissa" userId="71bc4cc26d778a98" providerId="LiveId" clId="{286E19B7-DFB7-44E7-88F7-B7DA0C9292B6}" dt="2024-02-21T10:00:55.467" v="265" actId="478"/>
          <ac:spMkLst>
            <pc:docMk/>
            <pc:sldMk cId="3081432521" sldId="294"/>
            <ac:spMk id="2" creationId="{09474C5F-BCDF-668C-491B-6EED0C4E1B90}"/>
          </ac:spMkLst>
        </pc:spChg>
        <pc:spChg chg="del mod">
          <ac:chgData name="Rupesh Vissa" userId="71bc4cc26d778a98" providerId="LiveId" clId="{286E19B7-DFB7-44E7-88F7-B7DA0C9292B6}" dt="2024-02-21T10:35:39.406" v="319" actId="478"/>
          <ac:spMkLst>
            <pc:docMk/>
            <pc:sldMk cId="3081432521" sldId="294"/>
            <ac:spMk id="3" creationId="{A5CFABF4-67EA-783F-9FAF-5C91FB1C6EBF}"/>
          </ac:spMkLst>
        </pc:spChg>
        <pc:spChg chg="mod">
          <ac:chgData name="Rupesh Vissa" userId="71bc4cc26d778a98" providerId="LiveId" clId="{286E19B7-DFB7-44E7-88F7-B7DA0C9292B6}" dt="2024-02-21T10:42:06.773" v="399" actId="1076"/>
          <ac:spMkLst>
            <pc:docMk/>
            <pc:sldMk cId="3081432521" sldId="294"/>
            <ac:spMk id="4" creationId="{34F0BE13-A728-86F5-4A58-CA30A32F65A4}"/>
          </ac:spMkLst>
        </pc:spChg>
        <pc:spChg chg="mod">
          <ac:chgData name="Rupesh Vissa" userId="71bc4cc26d778a98" providerId="LiveId" clId="{286E19B7-DFB7-44E7-88F7-B7DA0C9292B6}" dt="2024-02-21T10:41:39.401" v="392" actId="1076"/>
          <ac:spMkLst>
            <pc:docMk/>
            <pc:sldMk cId="3081432521" sldId="294"/>
            <ac:spMk id="5" creationId="{EF352397-03F0-9C05-9E9D-99EE6336C977}"/>
          </ac:spMkLst>
        </pc:spChg>
        <pc:spChg chg="mod">
          <ac:chgData name="Rupesh Vissa" userId="71bc4cc26d778a98" providerId="LiveId" clId="{286E19B7-DFB7-44E7-88F7-B7DA0C9292B6}" dt="2024-02-21T10:41:32.427" v="390" actId="1076"/>
          <ac:spMkLst>
            <pc:docMk/>
            <pc:sldMk cId="3081432521" sldId="294"/>
            <ac:spMk id="6" creationId="{BE4DC74A-CB6C-2CC2-570B-77CA2DDF4EB3}"/>
          </ac:spMkLst>
        </pc:spChg>
        <pc:spChg chg="mod">
          <ac:chgData name="Rupesh Vissa" userId="71bc4cc26d778a98" providerId="LiveId" clId="{286E19B7-DFB7-44E7-88F7-B7DA0C9292B6}" dt="2024-02-21T10:41:27.010" v="388" actId="1076"/>
          <ac:spMkLst>
            <pc:docMk/>
            <pc:sldMk cId="3081432521" sldId="294"/>
            <ac:spMk id="7" creationId="{1EA3EF60-4BDE-4D70-E53A-CC18CF54D60D}"/>
          </ac:spMkLst>
        </pc:spChg>
        <pc:spChg chg="mod">
          <ac:chgData name="Rupesh Vissa" userId="71bc4cc26d778a98" providerId="LiveId" clId="{286E19B7-DFB7-44E7-88F7-B7DA0C9292B6}" dt="2024-02-21T10:41:17.381" v="385" actId="1076"/>
          <ac:spMkLst>
            <pc:docMk/>
            <pc:sldMk cId="3081432521" sldId="294"/>
            <ac:spMk id="8" creationId="{C9FC24EB-31A2-D2B0-A887-06F68327CB98}"/>
          </ac:spMkLst>
        </pc:spChg>
        <pc:spChg chg="mod">
          <ac:chgData name="Rupesh Vissa" userId="71bc4cc26d778a98" providerId="LiveId" clId="{286E19B7-DFB7-44E7-88F7-B7DA0C9292B6}" dt="2024-02-21T10:41:01.057" v="380" actId="1076"/>
          <ac:spMkLst>
            <pc:docMk/>
            <pc:sldMk cId="3081432521" sldId="294"/>
            <ac:spMk id="9" creationId="{6D58F801-E88F-7051-2051-D03FAE76578A}"/>
          </ac:spMkLst>
        </pc:spChg>
        <pc:spChg chg="mod">
          <ac:chgData name="Rupesh Vissa" userId="71bc4cc26d778a98" providerId="LiveId" clId="{286E19B7-DFB7-44E7-88F7-B7DA0C9292B6}" dt="2024-02-21T10:40:55.135" v="378" actId="1076"/>
          <ac:spMkLst>
            <pc:docMk/>
            <pc:sldMk cId="3081432521" sldId="294"/>
            <ac:spMk id="10" creationId="{DAC4F97F-B112-FBC7-8817-8EFF45985764}"/>
          </ac:spMkLst>
        </pc:spChg>
        <pc:spChg chg="add mod">
          <ac:chgData name="Rupesh Vissa" userId="71bc4cc26d778a98" providerId="LiveId" clId="{286E19B7-DFB7-44E7-88F7-B7DA0C9292B6}" dt="2024-02-21T10:42:12.974" v="400" actId="1076"/>
          <ac:spMkLst>
            <pc:docMk/>
            <pc:sldMk cId="3081432521" sldId="294"/>
            <ac:spMk id="11" creationId="{35E8F143-06D0-3249-1192-643C17012236}"/>
          </ac:spMkLst>
        </pc:spChg>
        <pc:spChg chg="add mod">
          <ac:chgData name="Rupesh Vissa" userId="71bc4cc26d778a98" providerId="LiveId" clId="{286E19B7-DFB7-44E7-88F7-B7DA0C9292B6}" dt="2024-02-21T10:41:44.962" v="394" actId="1076"/>
          <ac:spMkLst>
            <pc:docMk/>
            <pc:sldMk cId="3081432521" sldId="294"/>
            <ac:spMk id="12" creationId="{807A8BEF-A30E-2675-696B-F9197C9DD9D3}"/>
          </ac:spMkLst>
        </pc:spChg>
        <pc:spChg chg="add mod">
          <ac:chgData name="Rupesh Vissa" userId="71bc4cc26d778a98" providerId="LiveId" clId="{286E19B7-DFB7-44E7-88F7-B7DA0C9292B6}" dt="2024-02-21T10:01:46.020" v="276" actId="1076"/>
          <ac:spMkLst>
            <pc:docMk/>
            <pc:sldMk cId="3081432521" sldId="294"/>
            <ac:spMk id="13" creationId="{2A687A37-728F-AAFB-1C5A-C19516B7559A}"/>
          </ac:spMkLst>
        </pc:spChg>
        <pc:spChg chg="add mod">
          <ac:chgData name="Rupesh Vissa" userId="71bc4cc26d778a98" providerId="LiveId" clId="{286E19B7-DFB7-44E7-88F7-B7DA0C9292B6}" dt="2024-02-21T10:41:24.637" v="387" actId="1076"/>
          <ac:spMkLst>
            <pc:docMk/>
            <pc:sldMk cId="3081432521" sldId="294"/>
            <ac:spMk id="14" creationId="{E9BB3662-1ABF-1117-9BA1-0402E0717FF8}"/>
          </ac:spMkLst>
        </pc:spChg>
        <pc:spChg chg="add mod">
          <ac:chgData name="Rupesh Vissa" userId="71bc4cc26d778a98" providerId="LiveId" clId="{286E19B7-DFB7-44E7-88F7-B7DA0C9292B6}" dt="2024-02-21T10:40:29.403" v="371" actId="1076"/>
          <ac:spMkLst>
            <pc:docMk/>
            <pc:sldMk cId="3081432521" sldId="294"/>
            <ac:spMk id="15" creationId="{F4C0E832-BEA2-E508-ADD9-2B1FA1CEAF0F}"/>
          </ac:spMkLst>
        </pc:spChg>
        <pc:spChg chg="add mod">
          <ac:chgData name="Rupesh Vissa" userId="71bc4cc26d778a98" providerId="LiveId" clId="{286E19B7-DFB7-44E7-88F7-B7DA0C9292B6}" dt="2024-02-21T10:41:04.517" v="381" actId="1076"/>
          <ac:spMkLst>
            <pc:docMk/>
            <pc:sldMk cId="3081432521" sldId="294"/>
            <ac:spMk id="16" creationId="{8C9CB693-7AE3-E471-8959-7066A9C106E7}"/>
          </ac:spMkLst>
        </pc:spChg>
        <pc:spChg chg="add mod">
          <ac:chgData name="Rupesh Vissa" userId="71bc4cc26d778a98" providerId="LiveId" clId="{286E19B7-DFB7-44E7-88F7-B7DA0C9292B6}" dt="2024-02-21T10:40:58.446" v="379" actId="1076"/>
          <ac:spMkLst>
            <pc:docMk/>
            <pc:sldMk cId="3081432521" sldId="294"/>
            <ac:spMk id="17" creationId="{702453DE-DF37-7037-3EE1-C99738565CEB}"/>
          </ac:spMkLst>
        </pc:spChg>
        <pc:spChg chg="add mod">
          <ac:chgData name="Rupesh Vissa" userId="71bc4cc26d778a98" providerId="LiveId" clId="{286E19B7-DFB7-44E7-88F7-B7DA0C9292B6}" dt="2024-02-21T10:40:23.539" v="369" actId="1076"/>
          <ac:spMkLst>
            <pc:docMk/>
            <pc:sldMk cId="3081432521" sldId="294"/>
            <ac:spMk id="18" creationId="{CF32B8CF-374B-A4D7-D5AB-24292A973317}"/>
          </ac:spMkLst>
        </pc:spChg>
        <pc:spChg chg="add del mod">
          <ac:chgData name="Rupesh Vissa" userId="71bc4cc26d778a98" providerId="LiveId" clId="{286E19B7-DFB7-44E7-88F7-B7DA0C9292B6}" dt="2024-02-21T10:31:10.999" v="286" actId="478"/>
          <ac:spMkLst>
            <pc:docMk/>
            <pc:sldMk cId="3081432521" sldId="294"/>
            <ac:spMk id="19" creationId="{468ABB80-4974-58CF-DBC4-7C7344087594}"/>
          </ac:spMkLst>
        </pc:spChg>
        <pc:spChg chg="add del">
          <ac:chgData name="Rupesh Vissa" userId="71bc4cc26d778a98" providerId="LiveId" clId="{286E19B7-DFB7-44E7-88F7-B7DA0C9292B6}" dt="2024-02-21T10:31:36.568" v="288" actId="478"/>
          <ac:spMkLst>
            <pc:docMk/>
            <pc:sldMk cId="3081432521" sldId="294"/>
            <ac:spMk id="20" creationId="{53F6A31D-EBF0-AE45-802B-0F5B14388119}"/>
          </ac:spMkLst>
        </pc:spChg>
        <pc:spChg chg="add del mod">
          <ac:chgData name="Rupesh Vissa" userId="71bc4cc26d778a98" providerId="LiveId" clId="{286E19B7-DFB7-44E7-88F7-B7DA0C9292B6}" dt="2024-02-21T10:32:14.676" v="291" actId="478"/>
          <ac:spMkLst>
            <pc:docMk/>
            <pc:sldMk cId="3081432521" sldId="294"/>
            <ac:spMk id="21" creationId="{FEF5B45F-ACF6-B7D1-E430-2D683E698DB2}"/>
          </ac:spMkLst>
        </pc:spChg>
        <pc:spChg chg="add mod">
          <ac:chgData name="Rupesh Vissa" userId="71bc4cc26d778a98" providerId="LiveId" clId="{286E19B7-DFB7-44E7-88F7-B7DA0C9292B6}" dt="2024-02-21T10:40:10.188" v="366" actId="1076"/>
          <ac:spMkLst>
            <pc:docMk/>
            <pc:sldMk cId="3081432521" sldId="294"/>
            <ac:spMk id="44" creationId="{4729B253-4C55-31D8-DA8B-F6C1D5C05645}"/>
          </ac:spMkLst>
        </pc:spChg>
        <pc:spChg chg="add del">
          <ac:chgData name="Rupesh Vissa" userId="71bc4cc26d778a98" providerId="LiveId" clId="{286E19B7-DFB7-44E7-88F7-B7DA0C9292B6}" dt="2024-02-21T10:38:04.422" v="357" actId="478"/>
          <ac:spMkLst>
            <pc:docMk/>
            <pc:sldMk cId="3081432521" sldId="294"/>
            <ac:spMk id="46" creationId="{7EE88995-870E-AA4E-954C-04E11099BBAE}"/>
          </ac:spMkLst>
        </pc:spChg>
        <pc:cxnChg chg="add del mod">
          <ac:chgData name="Rupesh Vissa" userId="71bc4cc26d778a98" providerId="LiveId" clId="{286E19B7-DFB7-44E7-88F7-B7DA0C9292B6}" dt="2024-02-21T10:35:13.281" v="314" actId="478"/>
          <ac:cxnSpMkLst>
            <pc:docMk/>
            <pc:sldMk cId="3081432521" sldId="294"/>
            <ac:cxnSpMk id="23" creationId="{5C6E9954-B9BD-2A9C-701A-DC124495F010}"/>
          </ac:cxnSpMkLst>
        </pc:cxnChg>
        <pc:cxnChg chg="add del mod">
          <ac:chgData name="Rupesh Vissa" userId="71bc4cc26d778a98" providerId="LiveId" clId="{286E19B7-DFB7-44E7-88F7-B7DA0C9292B6}" dt="2024-02-21T10:35:15.590" v="315" actId="478"/>
          <ac:cxnSpMkLst>
            <pc:docMk/>
            <pc:sldMk cId="3081432521" sldId="294"/>
            <ac:cxnSpMk id="25" creationId="{4F8C278C-FE4F-EC8D-429F-308232E15792}"/>
          </ac:cxnSpMkLst>
        </pc:cxnChg>
        <pc:cxnChg chg="add mod">
          <ac:chgData name="Rupesh Vissa" userId="71bc4cc26d778a98" providerId="LiveId" clId="{286E19B7-DFB7-44E7-88F7-B7DA0C9292B6}" dt="2024-02-21T10:42:00.660" v="398" actId="1076"/>
          <ac:cxnSpMkLst>
            <pc:docMk/>
            <pc:sldMk cId="3081432521" sldId="294"/>
            <ac:cxnSpMk id="27" creationId="{ADD6D6ED-83C5-D0D1-4CD5-CF1CDDDDFD52}"/>
          </ac:cxnSpMkLst>
        </pc:cxnChg>
        <pc:cxnChg chg="add mod">
          <ac:chgData name="Rupesh Vissa" userId="71bc4cc26d778a98" providerId="LiveId" clId="{286E19B7-DFB7-44E7-88F7-B7DA0C9292B6}" dt="2024-02-21T10:41:41.649" v="393" actId="1076"/>
          <ac:cxnSpMkLst>
            <pc:docMk/>
            <pc:sldMk cId="3081432521" sldId="294"/>
            <ac:cxnSpMk id="29" creationId="{92D4D875-76C7-0587-E877-E3152319E327}"/>
          </ac:cxnSpMkLst>
        </pc:cxnChg>
        <pc:cxnChg chg="add mod">
          <ac:chgData name="Rupesh Vissa" userId="71bc4cc26d778a98" providerId="LiveId" clId="{286E19B7-DFB7-44E7-88F7-B7DA0C9292B6}" dt="2024-02-21T10:41:37.030" v="391" actId="1076"/>
          <ac:cxnSpMkLst>
            <pc:docMk/>
            <pc:sldMk cId="3081432521" sldId="294"/>
            <ac:cxnSpMk id="31" creationId="{3E714984-D239-1051-25C9-7451294ECAC3}"/>
          </ac:cxnSpMkLst>
        </pc:cxnChg>
        <pc:cxnChg chg="add mod">
          <ac:chgData name="Rupesh Vissa" userId="71bc4cc26d778a98" providerId="LiveId" clId="{286E19B7-DFB7-44E7-88F7-B7DA0C9292B6}" dt="2024-02-21T10:41:29.205" v="389" actId="1076"/>
          <ac:cxnSpMkLst>
            <pc:docMk/>
            <pc:sldMk cId="3081432521" sldId="294"/>
            <ac:cxnSpMk id="33" creationId="{3734B1FA-D887-88A1-CE2D-4AA8F0B34817}"/>
          </ac:cxnSpMkLst>
        </pc:cxnChg>
        <pc:cxnChg chg="add mod">
          <ac:chgData name="Rupesh Vissa" userId="71bc4cc26d778a98" providerId="LiveId" clId="{286E19B7-DFB7-44E7-88F7-B7DA0C9292B6}" dt="2024-02-21T10:41:14.298" v="384" actId="1076"/>
          <ac:cxnSpMkLst>
            <pc:docMk/>
            <pc:sldMk cId="3081432521" sldId="294"/>
            <ac:cxnSpMk id="35" creationId="{25CA525B-8650-C604-8801-C835ABFE3475}"/>
          </ac:cxnSpMkLst>
        </pc:cxnChg>
        <pc:cxnChg chg="add mod">
          <ac:chgData name="Rupesh Vissa" userId="71bc4cc26d778a98" providerId="LiveId" clId="{286E19B7-DFB7-44E7-88F7-B7DA0C9292B6}" dt="2024-02-21T10:41:07.212" v="382" actId="1076"/>
          <ac:cxnSpMkLst>
            <pc:docMk/>
            <pc:sldMk cId="3081432521" sldId="294"/>
            <ac:cxnSpMk id="37" creationId="{76A7CFAE-6D44-8620-9991-2C3953E31C39}"/>
          </ac:cxnSpMkLst>
        </pc:cxnChg>
        <pc:cxnChg chg="add mod">
          <ac:chgData name="Rupesh Vissa" userId="71bc4cc26d778a98" providerId="LiveId" clId="{286E19B7-DFB7-44E7-88F7-B7DA0C9292B6}" dt="2024-02-21T10:41:11.246" v="383" actId="14100"/>
          <ac:cxnSpMkLst>
            <pc:docMk/>
            <pc:sldMk cId="3081432521" sldId="294"/>
            <ac:cxnSpMk id="39" creationId="{8CAD0246-4582-5808-1FEE-87ECDC00B4F0}"/>
          </ac:cxnSpMkLst>
        </pc:cxnChg>
        <pc:cxnChg chg="add mod">
          <ac:chgData name="Rupesh Vissa" userId="71bc4cc26d778a98" providerId="LiveId" clId="{286E19B7-DFB7-44E7-88F7-B7DA0C9292B6}" dt="2024-02-21T10:40:51.324" v="377" actId="14100"/>
          <ac:cxnSpMkLst>
            <pc:docMk/>
            <pc:sldMk cId="3081432521" sldId="294"/>
            <ac:cxnSpMk id="41" creationId="{75CB1492-3644-FCCC-DECE-0367082C59FE}"/>
          </ac:cxnSpMkLst>
        </pc:cxnChg>
      </pc:sldChg>
      <pc:sldChg chg="addSp modSp new mod">
        <pc:chgData name="Rupesh Vissa" userId="71bc4cc26d778a98" providerId="LiveId" clId="{286E19B7-DFB7-44E7-88F7-B7DA0C9292B6}" dt="2024-02-21T11:20:42.047" v="582" actId="14100"/>
        <pc:sldMkLst>
          <pc:docMk/>
          <pc:sldMk cId="1527194035" sldId="295"/>
        </pc:sldMkLst>
        <pc:spChg chg="mod">
          <ac:chgData name="Rupesh Vissa" userId="71bc4cc26d778a98" providerId="LiveId" clId="{286E19B7-DFB7-44E7-88F7-B7DA0C9292B6}" dt="2024-02-21T11:13:32.816" v="531" actId="14100"/>
          <ac:spMkLst>
            <pc:docMk/>
            <pc:sldMk cId="1527194035" sldId="295"/>
            <ac:spMk id="2" creationId="{5605DE7F-9025-F290-7344-5F774641B37B}"/>
          </ac:spMkLst>
        </pc:spChg>
        <pc:spChg chg="add mod">
          <ac:chgData name="Rupesh Vissa" userId="71bc4cc26d778a98" providerId="LiveId" clId="{286E19B7-DFB7-44E7-88F7-B7DA0C9292B6}" dt="2024-02-21T11:13:10.942" v="527" actId="1076"/>
          <ac:spMkLst>
            <pc:docMk/>
            <pc:sldMk cId="1527194035" sldId="295"/>
            <ac:spMk id="3" creationId="{A140F55D-A8B6-114C-043A-09EEED3E6956}"/>
          </ac:spMkLst>
        </pc:spChg>
        <pc:spChg chg="add mod">
          <ac:chgData name="Rupesh Vissa" userId="71bc4cc26d778a98" providerId="LiveId" clId="{286E19B7-DFB7-44E7-88F7-B7DA0C9292B6}" dt="2024-02-21T11:15:16.984" v="563" actId="1076"/>
          <ac:spMkLst>
            <pc:docMk/>
            <pc:sldMk cId="1527194035" sldId="295"/>
            <ac:spMk id="4" creationId="{57A50A30-688D-75D1-D6AF-4F1ABF80DE78}"/>
          </ac:spMkLst>
        </pc:spChg>
        <pc:spChg chg="add mod">
          <ac:chgData name="Rupesh Vissa" userId="71bc4cc26d778a98" providerId="LiveId" clId="{286E19B7-DFB7-44E7-88F7-B7DA0C9292B6}" dt="2024-02-21T11:20:38.450" v="581" actId="1076"/>
          <ac:spMkLst>
            <pc:docMk/>
            <pc:sldMk cId="1527194035" sldId="295"/>
            <ac:spMk id="5" creationId="{EE761CD9-3DFE-4D76-49F2-7A87DDCC8C5E}"/>
          </ac:spMkLst>
        </pc:spChg>
        <pc:spChg chg="add mod">
          <ac:chgData name="Rupesh Vissa" userId="71bc4cc26d778a98" providerId="LiveId" clId="{286E19B7-DFB7-44E7-88F7-B7DA0C9292B6}" dt="2024-02-21T11:19:23.398" v="576" actId="207"/>
          <ac:spMkLst>
            <pc:docMk/>
            <pc:sldMk cId="1527194035" sldId="295"/>
            <ac:spMk id="6" creationId="{AB367EE7-1BD1-E793-C61E-6F9D703A7520}"/>
          </ac:spMkLst>
        </pc:spChg>
        <pc:cxnChg chg="add mod">
          <ac:chgData name="Rupesh Vissa" userId="71bc4cc26d778a98" providerId="LiveId" clId="{286E19B7-DFB7-44E7-88F7-B7DA0C9292B6}" dt="2024-02-21T11:20:22.376" v="578" actId="13822"/>
          <ac:cxnSpMkLst>
            <pc:docMk/>
            <pc:sldMk cId="1527194035" sldId="295"/>
            <ac:cxnSpMk id="8" creationId="{1B3F9988-F4D5-F87C-0D6A-0E440DFE7D6D}"/>
          </ac:cxnSpMkLst>
        </pc:cxnChg>
        <pc:cxnChg chg="add mod">
          <ac:chgData name="Rupesh Vissa" userId="71bc4cc26d778a98" providerId="LiveId" clId="{286E19B7-DFB7-44E7-88F7-B7DA0C9292B6}" dt="2024-02-21T11:20:42.047" v="582" actId="14100"/>
          <ac:cxnSpMkLst>
            <pc:docMk/>
            <pc:sldMk cId="1527194035" sldId="295"/>
            <ac:cxnSpMk id="10" creationId="{1587DA78-2795-7BA6-CC19-DAC56769040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8E5F2-FA43-45C8-8C32-A1E5C7ED049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E50E0-A2B6-41FB-BA84-10EC6D38F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8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E50E0-A2B6-41FB-BA84-10EC6D38F9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4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5082-4B4A-641A-49B7-74A6C1BA3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9E18B-D4A6-79F1-E578-578ABF2DB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F8BBA-79EF-9AC7-FA75-8455FD23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6CA2A-DCB5-44BC-9D4D-86CA6C42E1EE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31F1B-4216-2D05-8A80-A01CB4DB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94B1E-BA54-0596-870E-9EFFD1144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8631-2C82-4CDF-8857-C7B7B5165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22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FB713-6D69-FAB1-DCF7-437D7A190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CCBD4-C784-F272-AEF1-34BABA216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FC652-317E-0FAB-AF87-90E53EBF8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6CA2A-DCB5-44BC-9D4D-86CA6C42E1EE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A42E4-7055-0CB1-921B-B03E3D55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2EBAF-2F53-041E-7DD3-18F3406C0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8631-2C82-4CDF-8857-C7B7B5165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8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B6A7E-574E-B526-0B1C-4DC4741646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E6042-0A7F-545F-DC1D-077795199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5A2C-918B-8C26-DD30-5927853DE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6CA2A-DCB5-44BC-9D4D-86CA6C42E1EE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FECC0-73F8-E997-F98F-6AD01C84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43F25-BF16-A266-9DBD-A70723417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8631-2C82-4CDF-8857-C7B7B5165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5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4C94-7753-250E-6601-58BE1578A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95B07-6AED-AA0E-D365-7B2FCE527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415C6-4491-25CE-93FF-3D798992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6CA2A-DCB5-44BC-9D4D-86CA6C42E1EE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E28F1-B2E8-E4B7-7045-47CDAA346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902FE-D2BD-1CD3-B6D0-54F42B2D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8631-2C82-4CDF-8857-C7B7B5165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2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882C-82A1-9D2E-0B7B-CDC58D46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9BC71-3947-EA0D-7E98-48AD4B69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D11FB-3835-82E8-5160-A4503CB65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6CA2A-DCB5-44BC-9D4D-86CA6C42E1EE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9F251-67AD-740A-4D50-3932E2CC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8541C-0694-2C2E-C325-79AD1FFBB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8631-2C82-4CDF-8857-C7B7B5165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0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FA713-3950-67D5-A7D5-904873E24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9FBCC-CFA7-27D0-5831-F3FD6DBA6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FE6FC-8729-F2AF-FCD2-0C94C616F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DF7E9-FF48-24C5-B19A-D629E8E5E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6CA2A-DCB5-44BC-9D4D-86CA6C42E1EE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C113F-A7BD-A0BF-0011-4973A73F0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19518-1DFA-F3E9-7AE7-1AD05089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8631-2C82-4CDF-8857-C7B7B5165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0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80A27-B818-5F8D-DB18-CD525E2E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524B6-BF35-323E-4537-C18CBA66E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3F896-B4DC-1031-FDA0-DE695C7A7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838FC7-838D-CF84-BF85-D2F30F433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BB7462-11FE-13DC-03B7-6B588DFA44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A40A8-2CA7-0E0C-BC2A-27696A420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6CA2A-DCB5-44BC-9D4D-86CA6C42E1EE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7FFE01-0A0C-D914-F82D-C402FB300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0E698A-57B5-15DA-FD46-A2461664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8631-2C82-4CDF-8857-C7B7B5165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31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55B07-88EE-3568-889F-FE205894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9BB32-8020-A12C-A9A3-7991BDC52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6CA2A-DCB5-44BC-9D4D-86CA6C42E1EE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B75726-A8EB-D44C-E818-29D29ACE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ABE49-2F63-4386-338D-14EB502B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8631-2C82-4CDF-8857-C7B7B5165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5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9EF37-D9BB-98FC-8F65-601047D1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6CA2A-DCB5-44BC-9D4D-86CA6C42E1EE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5FF141-93F7-B9C8-9195-D215006D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2BDFF-5DBF-0DB0-0FFF-D78A2F40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8631-2C82-4CDF-8857-C7B7B5165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4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8769A-3FF6-71F3-3D9D-7FB3298E8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629DD-26F2-56D3-828D-609C90DD7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A6818-D0F5-EA30-E6EF-2512C2064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A7A75C-ECB8-7F35-436A-BDE5494DD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6CA2A-DCB5-44BC-9D4D-86CA6C42E1EE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48BD1-2B14-EC2A-A5C1-1B5A1B040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831BB-649F-BB66-04C5-78A27FF1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8631-2C82-4CDF-8857-C7B7B5165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9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35410-14D6-F98E-95B3-8A52ABD0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F84705-3BA0-EADC-0FC3-58CA0E1B0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FFB3A6-0B83-C5C7-3D33-F693D0C82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582FD-1635-2DCB-3083-6955DD33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6CA2A-DCB5-44BC-9D4D-86CA6C42E1EE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88603-3AAD-BF57-A8EE-1D5247A9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8F741-6F98-F5C3-1A31-14F87BC63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8631-2C82-4CDF-8857-C7B7B5165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55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E3F90-81EC-3C77-5475-74B1ABB22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33F0-6B94-97F8-BA4B-97F3F7FE9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515F4-2759-B1BD-7D8F-2469C33BA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6CA2A-DCB5-44BC-9D4D-86CA6C42E1EE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9B58C-DF15-0E65-DF3B-4D24AE750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DCFB4-958E-AB55-15FF-371D01E55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68631-2C82-4CDF-8857-C7B7B5165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5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CE02-0C26-C953-E4E8-D96D43ACE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7690"/>
            <a:ext cx="9144000" cy="1244745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C9916-21BB-5013-DB59-17694A7D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5668BF-97AA-2615-E62F-28F4C92F4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pic>
        <p:nvPicPr>
          <p:cNvPr id="7" name="Picture 6" descr="A group of blood cells&#10;&#10;Description automatically generated">
            <a:extLst>
              <a:ext uri="{FF2B5EF4-FFF2-40B4-BE49-F238E27FC236}">
                <a16:creationId xmlns:a16="http://schemas.microsoft.com/office/drawing/2014/main" id="{AD2A356E-D313-000E-7135-EC011DFE8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68" y="2821079"/>
            <a:ext cx="7621736" cy="27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13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26127"/>
            <a:ext cx="11204865" cy="5237018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Special categories of tumors are </a:t>
            </a:r>
          </a:p>
          <a:p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Mixed tumors- 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two types of components in tumor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e.g. Pleomorphic adenoma, </a:t>
            </a:r>
            <a:r>
              <a:rPr lang="en-US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Adenosquamous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carcinoma, carcinosarcoma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Teratoma 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– tumors made up of mixture of various tissue types derived from totipotent stem cells giving rise to three germ cell layers (ectoderm, mesoderm or endoderm)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Hamartomas-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benign neoplasms consisting disorganized masses composed of cells indigenous to the involved tissue </a:t>
            </a:r>
            <a:r>
              <a:rPr lang="en-US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eg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in lung mature differentiated tissue elements like cartilage, smooth muscle and epithelium</a:t>
            </a:r>
          </a:p>
          <a:p>
            <a:r>
              <a:rPr lang="en-US" sz="2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Choristoma</a:t>
            </a: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Heterotopic rests of normal tissue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e.g. Pancreatic tissue in the submucosa of the stomach </a:t>
            </a:r>
          </a:p>
        </p:txBody>
      </p:sp>
    </p:spTree>
    <p:extLst>
      <p:ext uri="{BB962C8B-B14F-4D97-AF65-F5344CB8AC3E}">
        <p14:creationId xmlns:p14="http://schemas.microsoft.com/office/powerpoint/2010/main" val="4226180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5357554"/>
            <a:ext cx="1474927" cy="150044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79223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59" y="671707"/>
            <a:ext cx="10417161" cy="1143000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Characteristic of tumors </a:t>
            </a:r>
          </a:p>
          <a:p>
            <a:pPr marL="457200" lvl="1" indent="0" algn="ctr">
              <a:spcAft>
                <a:spcPts val="1800"/>
              </a:spcAft>
              <a:buNone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Differentiation and anaplasia</a:t>
            </a:r>
          </a:p>
        </p:txBody>
      </p:sp>
      <p:pic>
        <p:nvPicPr>
          <p:cNvPr id="3" name="Picture 2" descr="A drawing of a cake and a cupcake&#10;&#10;Description automatically generated">
            <a:extLst>
              <a:ext uri="{FF2B5EF4-FFF2-40B4-BE49-F238E27FC236}">
                <a16:creationId xmlns:a16="http://schemas.microsoft.com/office/drawing/2014/main" id="{AFB10032-FFFA-0186-4F8D-E7FCE9E005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8" t="6003" r="8061" b="57178"/>
          <a:stretch/>
        </p:blipFill>
        <p:spPr>
          <a:xfrm>
            <a:off x="99796" y="2148787"/>
            <a:ext cx="2710173" cy="2700783"/>
          </a:xfrm>
          <a:prstGeom prst="ellipse">
            <a:avLst/>
          </a:prstGeom>
          <a:effectLst>
            <a:glow rad="63500">
              <a:srgbClr val="CC3399">
                <a:alpha val="40000"/>
              </a:srgbClr>
            </a:glow>
          </a:effectLst>
        </p:spPr>
      </p:pic>
      <p:pic>
        <p:nvPicPr>
          <p:cNvPr id="5" name="Picture 4" descr="A drawing of a cake and a cupcake&#10;&#10;Description automatically generated">
            <a:extLst>
              <a:ext uri="{FF2B5EF4-FFF2-40B4-BE49-F238E27FC236}">
                <a16:creationId xmlns:a16="http://schemas.microsoft.com/office/drawing/2014/main" id="{62CD9B29-33FF-3AC6-8073-B207A7F6D1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3" t="55152" r="5221" b="2423"/>
          <a:stretch/>
        </p:blipFill>
        <p:spPr>
          <a:xfrm>
            <a:off x="3030467" y="2199212"/>
            <a:ext cx="2710173" cy="2700529"/>
          </a:xfrm>
          <a:prstGeom prst="ellipse">
            <a:avLst/>
          </a:prstGeom>
          <a:effectLst>
            <a:glow rad="63500">
              <a:srgbClr val="CC3399">
                <a:alpha val="40000"/>
              </a:srgbClr>
            </a:glow>
          </a:effectLst>
        </p:spPr>
      </p:pic>
      <p:pic>
        <p:nvPicPr>
          <p:cNvPr id="7" name="Picture 6" descr="A close-up of a pink and purple circle&#10;&#10;Description automatically generated">
            <a:extLst>
              <a:ext uri="{FF2B5EF4-FFF2-40B4-BE49-F238E27FC236}">
                <a16:creationId xmlns:a16="http://schemas.microsoft.com/office/drawing/2014/main" id="{B849380F-BDA5-CB13-A67D-663F5C0A03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5" t="7424" r="6229" b="53939"/>
          <a:stretch/>
        </p:blipFill>
        <p:spPr>
          <a:xfrm>
            <a:off x="5916703" y="2199212"/>
            <a:ext cx="2968107" cy="2836418"/>
          </a:xfrm>
          <a:prstGeom prst="ellipse">
            <a:avLst/>
          </a:prstGeom>
          <a:effectLst>
            <a:glow rad="63500">
              <a:srgbClr val="CC3399">
                <a:alpha val="40000"/>
              </a:srgb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74654B-2B7B-7FCF-CEC2-4469387D38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3080" r="2458" b="7071"/>
          <a:stretch/>
        </p:blipFill>
        <p:spPr>
          <a:xfrm>
            <a:off x="9103611" y="2301585"/>
            <a:ext cx="2889664" cy="2732812"/>
          </a:xfrm>
          <a:prstGeom prst="ellipse">
            <a:avLst/>
          </a:prstGeom>
          <a:effectLst>
            <a:glow rad="63500">
              <a:srgbClr val="CC3399">
                <a:alpha val="40000"/>
              </a:srgb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BAC096-87B8-2D22-2155-102F7D99E78F}"/>
              </a:ext>
            </a:extLst>
          </p:cNvPr>
          <p:cNvSpPr txBox="1"/>
          <p:nvPr/>
        </p:nvSpPr>
        <p:spPr>
          <a:xfrm>
            <a:off x="651164" y="5251496"/>
            <a:ext cx="1754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Normal mucosa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F40DB8-F10D-2E46-92DD-1E53D326F9C5}"/>
              </a:ext>
            </a:extLst>
          </p:cNvPr>
          <p:cNvSpPr txBox="1"/>
          <p:nvPr/>
        </p:nvSpPr>
        <p:spPr>
          <a:xfrm>
            <a:off x="3335481" y="5251496"/>
            <a:ext cx="2275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Well differentiated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A493BA-D8B9-3ED8-AA6D-CBD32431A5A6}"/>
              </a:ext>
            </a:extLst>
          </p:cNvPr>
          <p:cNvSpPr txBox="1"/>
          <p:nvPr/>
        </p:nvSpPr>
        <p:spPr>
          <a:xfrm>
            <a:off x="6158751" y="5265974"/>
            <a:ext cx="2484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Moderately differentiated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D57B2C-8056-1DB7-89E9-7C4D2AAA085E}"/>
              </a:ext>
            </a:extLst>
          </p:cNvPr>
          <p:cNvSpPr txBox="1"/>
          <p:nvPr/>
        </p:nvSpPr>
        <p:spPr>
          <a:xfrm>
            <a:off x="9455727" y="5251496"/>
            <a:ext cx="2369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Poorly differentiated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09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44E03-A7B8-0F8D-D9A8-AAA4ECF71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F7A849-CBC6-AE32-9E6B-9815F22D7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6B3ED-7F20-D75D-CF19-086976139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55F1BE3-5CB6-A6E7-3070-4A2282DD3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79223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763411-2B58-2EFA-B772-F6E088B62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0430" y="736420"/>
            <a:ext cx="6548280" cy="5118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Characteristic of tumors </a:t>
            </a:r>
          </a:p>
          <a:p>
            <a:pPr algn="ctr">
              <a:spcAft>
                <a:spcPts val="1800"/>
              </a:spcAft>
            </a:pP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A drawing of different types of cells&#10;&#10;Description automatically generated">
            <a:extLst>
              <a:ext uri="{FF2B5EF4-FFF2-40B4-BE49-F238E27FC236}">
                <a16:creationId xmlns:a16="http://schemas.microsoft.com/office/drawing/2014/main" id="{C1194A05-D506-9145-FEEE-7BE3B4328F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9" t="39696" r="58269" b="10910"/>
          <a:stretch/>
        </p:blipFill>
        <p:spPr>
          <a:xfrm>
            <a:off x="1033025" y="1627491"/>
            <a:ext cx="2315964" cy="2508320"/>
          </a:xfrm>
          <a:prstGeom prst="ellipse">
            <a:avLst/>
          </a:prstGeom>
        </p:spPr>
      </p:pic>
      <p:pic>
        <p:nvPicPr>
          <p:cNvPr id="5" name="Picture 4" descr="A drawing of different types of cells&#10;&#10;Description automatically generated">
            <a:extLst>
              <a:ext uri="{FF2B5EF4-FFF2-40B4-BE49-F238E27FC236}">
                <a16:creationId xmlns:a16="http://schemas.microsoft.com/office/drawing/2014/main" id="{919436EE-02C2-BA4E-2EE2-BB80CBF782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48" t="35606" r="11679" b="16616"/>
          <a:stretch/>
        </p:blipFill>
        <p:spPr>
          <a:xfrm>
            <a:off x="7450062" y="1553600"/>
            <a:ext cx="2315964" cy="2542891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040F3A-073B-8F27-4C3C-B3B8B9D1EB47}"/>
              </a:ext>
            </a:extLst>
          </p:cNvPr>
          <p:cNvSpPr txBox="1"/>
          <p:nvPr/>
        </p:nvSpPr>
        <p:spPr>
          <a:xfrm>
            <a:off x="6796623" y="4591475"/>
            <a:ext cx="3475554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Abnormal nuclear morphology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2E207-782E-98F4-863A-7F68D3651049}"/>
              </a:ext>
            </a:extLst>
          </p:cNvPr>
          <p:cNvSpPr txBox="1"/>
          <p:nvPr/>
        </p:nvSpPr>
        <p:spPr>
          <a:xfrm>
            <a:off x="6272645" y="5115121"/>
            <a:ext cx="5811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variation in nuclear size and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Increased nuclear cytoplasmic ratio (normal N:C ratio is 1:4 to 1:6, but in tumor cells it can be 1:1)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Hyperchromatic nuclei – coarse and clumped chromatin with prominent nucleoli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EE4199-6B11-45B2-9114-F221C10A7D3B}"/>
              </a:ext>
            </a:extLst>
          </p:cNvPr>
          <p:cNvSpPr txBox="1"/>
          <p:nvPr/>
        </p:nvSpPr>
        <p:spPr>
          <a:xfrm>
            <a:off x="4300284" y="3400596"/>
            <a:ext cx="2237782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Atypical mitosis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4CA5E2-0E14-38A0-829A-5F4EC8CA7D44}"/>
              </a:ext>
            </a:extLst>
          </p:cNvPr>
          <p:cNvSpPr txBox="1"/>
          <p:nvPr/>
        </p:nvSpPr>
        <p:spPr>
          <a:xfrm>
            <a:off x="4314957" y="2358736"/>
            <a:ext cx="2169899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Loss of polarity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FCBBA6-547A-8283-272D-562603AFB682}"/>
              </a:ext>
            </a:extLst>
          </p:cNvPr>
          <p:cNvSpPr txBox="1"/>
          <p:nvPr/>
        </p:nvSpPr>
        <p:spPr>
          <a:xfrm>
            <a:off x="2689514" y="4948359"/>
            <a:ext cx="2587336" cy="1477328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Pleomorphism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Local invasion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Other changes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Necrosis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hemorrhage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1A26A3-5DEC-27C7-C93E-FA50C275A7D5}"/>
              </a:ext>
            </a:extLst>
          </p:cNvPr>
          <p:cNvCxnSpPr/>
          <p:nvPr/>
        </p:nvCxnSpPr>
        <p:spPr>
          <a:xfrm>
            <a:off x="6538066" y="3585262"/>
            <a:ext cx="110964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6567F7-9B31-16A1-FC78-16BFF09E76F5}"/>
              </a:ext>
            </a:extLst>
          </p:cNvPr>
          <p:cNvCxnSpPr/>
          <p:nvPr/>
        </p:nvCxnSpPr>
        <p:spPr>
          <a:xfrm flipV="1">
            <a:off x="8608044" y="3855027"/>
            <a:ext cx="0" cy="6546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2014954-2DED-49FA-9AC3-9BD05BE9B9D1}"/>
              </a:ext>
            </a:extLst>
          </p:cNvPr>
          <p:cNvCxnSpPr>
            <a:stCxn id="12" idx="3"/>
          </p:cNvCxnSpPr>
          <p:nvPr/>
        </p:nvCxnSpPr>
        <p:spPr>
          <a:xfrm>
            <a:off x="6484856" y="2543402"/>
            <a:ext cx="11628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A7322E2-263E-B5CB-0BFF-76A0AF9EB0C0}"/>
              </a:ext>
            </a:extLst>
          </p:cNvPr>
          <p:cNvSpPr txBox="1"/>
          <p:nvPr/>
        </p:nvSpPr>
        <p:spPr>
          <a:xfrm>
            <a:off x="838200" y="1235788"/>
            <a:ext cx="275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Normal gland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6826A4-804E-D0E5-2C34-B72F945DB04A}"/>
              </a:ext>
            </a:extLst>
          </p:cNvPr>
          <p:cNvSpPr txBox="1"/>
          <p:nvPr/>
        </p:nvSpPr>
        <p:spPr>
          <a:xfrm>
            <a:off x="6272645" y="1285955"/>
            <a:ext cx="476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Atypical gland lined by pleomorphic cells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DE5378-BFD1-3922-23A9-8082F0575EC0}"/>
              </a:ext>
            </a:extLst>
          </p:cNvPr>
          <p:cNvSpPr txBox="1"/>
          <p:nvPr/>
        </p:nvSpPr>
        <p:spPr>
          <a:xfrm>
            <a:off x="9892145" y="2919845"/>
            <a:ext cx="1461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Nucleoli </a:t>
            </a:r>
            <a:endParaRPr lang="en-US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F4BFDC-7C56-42CC-7F6F-97C750EFAC63}"/>
              </a:ext>
            </a:extLst>
          </p:cNvPr>
          <p:cNvCxnSpPr>
            <a:stCxn id="2" idx="1"/>
          </p:cNvCxnSpPr>
          <p:nvPr/>
        </p:nvCxnSpPr>
        <p:spPr>
          <a:xfrm flipH="1" flipV="1">
            <a:off x="9358710" y="3075709"/>
            <a:ext cx="533435" cy="134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546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eggs with red and orange spots&#10;&#10;Description automatically generated with medium confidence">
            <a:extLst>
              <a:ext uri="{FF2B5EF4-FFF2-40B4-BE49-F238E27FC236}">
                <a16:creationId xmlns:a16="http://schemas.microsoft.com/office/drawing/2014/main" id="{95ED19CA-6AC8-50D6-B257-FDB5EF1BD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29" t="7727" r="25378" b="55151"/>
          <a:stretch/>
        </p:blipFill>
        <p:spPr>
          <a:xfrm>
            <a:off x="401781" y="2387099"/>
            <a:ext cx="2559627" cy="2863510"/>
          </a:xfrm>
          <a:prstGeom prst="ellipse">
            <a:avLst/>
          </a:prstGeom>
        </p:spPr>
      </p:pic>
      <p:pic>
        <p:nvPicPr>
          <p:cNvPr id="5" name="Picture 4" descr="A drawing of eggs with red and orange spots&#10;&#10;Description automatically generated with medium confidence">
            <a:extLst>
              <a:ext uri="{FF2B5EF4-FFF2-40B4-BE49-F238E27FC236}">
                <a16:creationId xmlns:a16="http://schemas.microsoft.com/office/drawing/2014/main" id="{099FDF44-8FF7-CB93-77B6-3128051F5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5" t="51969" r="-499" b="5151"/>
          <a:stretch/>
        </p:blipFill>
        <p:spPr>
          <a:xfrm>
            <a:off x="9019307" y="2060020"/>
            <a:ext cx="2847110" cy="309897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05801D-34DD-BE69-8C80-D86D9FC5937B}"/>
              </a:ext>
            </a:extLst>
          </p:cNvPr>
          <p:cNvSpPr txBox="1"/>
          <p:nvPr/>
        </p:nvSpPr>
        <p:spPr>
          <a:xfrm>
            <a:off x="356753" y="1189515"/>
            <a:ext cx="2649682" cy="369332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BENIGN TUMORS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83AAB-4F27-E285-2343-A3F912CE7239}"/>
              </a:ext>
            </a:extLst>
          </p:cNvPr>
          <p:cNvSpPr txBox="1"/>
          <p:nvPr/>
        </p:nvSpPr>
        <p:spPr>
          <a:xfrm>
            <a:off x="9247907" y="1257539"/>
            <a:ext cx="2389909" cy="369332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MALIGNANT TUMORS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75F873B3-6B8A-801B-F840-8600735DC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73" y="0"/>
            <a:ext cx="10515600" cy="1325563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DIFFERENCES BETWEEN BENIGN AND MALIGNANT TUMOR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45EBAD-8105-A7AA-1537-B172BD308B3F}"/>
              </a:ext>
            </a:extLst>
          </p:cNvPr>
          <p:cNvSpPr txBox="1"/>
          <p:nvPr/>
        </p:nvSpPr>
        <p:spPr>
          <a:xfrm>
            <a:off x="4914900" y="1678094"/>
            <a:ext cx="167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Boundaries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6CA21-41DA-D8F8-B121-07D701872049}"/>
              </a:ext>
            </a:extLst>
          </p:cNvPr>
          <p:cNvSpPr txBox="1"/>
          <p:nvPr/>
        </p:nvSpPr>
        <p:spPr>
          <a:xfrm>
            <a:off x="3016826" y="2047426"/>
            <a:ext cx="2389909" cy="584775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anose="030F0702030302020204" pitchFamily="66" charset="0"/>
              </a:rPr>
              <a:t>Encapsulated or well circumscribed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E2FB5C-694F-D5A2-0521-7D9BBDA330B6}"/>
              </a:ext>
            </a:extLst>
          </p:cNvPr>
          <p:cNvSpPr txBox="1"/>
          <p:nvPr/>
        </p:nvSpPr>
        <p:spPr>
          <a:xfrm>
            <a:off x="5985163" y="2094711"/>
            <a:ext cx="2847110" cy="584775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anose="030F0702030302020204" pitchFamily="66" charset="0"/>
              </a:rPr>
              <a:t>Poorly circumscribed or infiltrative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290710-8088-E7B1-B1A6-FAAA80EF940C}"/>
              </a:ext>
            </a:extLst>
          </p:cNvPr>
          <p:cNvSpPr txBox="1"/>
          <p:nvPr/>
        </p:nvSpPr>
        <p:spPr>
          <a:xfrm>
            <a:off x="4644735" y="3209282"/>
            <a:ext cx="269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Surrounding tissue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01436E-5BF6-F456-FC49-9D7CE423A715}"/>
              </a:ext>
            </a:extLst>
          </p:cNvPr>
          <p:cNvCxnSpPr>
            <a:cxnSpLocks/>
          </p:cNvCxnSpPr>
          <p:nvPr/>
        </p:nvCxnSpPr>
        <p:spPr>
          <a:xfrm flipH="1">
            <a:off x="2015836" y="2679486"/>
            <a:ext cx="1132606" cy="6745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1D9237-6468-5389-B73D-5070CADB70B0}"/>
              </a:ext>
            </a:extLst>
          </p:cNvPr>
          <p:cNvCxnSpPr>
            <a:cxnSpLocks/>
          </p:cNvCxnSpPr>
          <p:nvPr/>
        </p:nvCxnSpPr>
        <p:spPr>
          <a:xfrm>
            <a:off x="8634845" y="2833612"/>
            <a:ext cx="1146462" cy="5803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A4EC5C2-FD12-E7D8-740D-A337600BB8E3}"/>
              </a:ext>
            </a:extLst>
          </p:cNvPr>
          <p:cNvSpPr txBox="1"/>
          <p:nvPr/>
        </p:nvSpPr>
        <p:spPr>
          <a:xfrm>
            <a:off x="3027214" y="3631698"/>
            <a:ext cx="2095500" cy="338554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omic Sans MS" panose="030F0702030302020204" pitchFamily="66" charset="0"/>
              </a:rPr>
              <a:t>Often compressed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BD9FEC-2A38-1416-C6AB-A0D02A414BAF}"/>
              </a:ext>
            </a:extLst>
          </p:cNvPr>
          <p:cNvSpPr txBox="1"/>
          <p:nvPr/>
        </p:nvSpPr>
        <p:spPr>
          <a:xfrm>
            <a:off x="6151418" y="3649577"/>
            <a:ext cx="2095500" cy="338554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omic Sans MS" panose="030F0702030302020204" pitchFamily="66" charset="0"/>
              </a:rPr>
              <a:t>Often invaded </a:t>
            </a:r>
            <a:endParaRPr lang="en-US" sz="18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9B18F9-E61C-BBA5-F38E-9D58EAEADFF7}"/>
              </a:ext>
            </a:extLst>
          </p:cNvPr>
          <p:cNvSpPr txBox="1"/>
          <p:nvPr/>
        </p:nvSpPr>
        <p:spPr>
          <a:xfrm>
            <a:off x="4821381" y="4373449"/>
            <a:ext cx="185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Size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BA6B2B-0165-9786-21D0-6FAACFBC374E}"/>
              </a:ext>
            </a:extLst>
          </p:cNvPr>
          <p:cNvSpPr txBox="1"/>
          <p:nvPr/>
        </p:nvSpPr>
        <p:spPr>
          <a:xfrm>
            <a:off x="3319895" y="4702784"/>
            <a:ext cx="1974272" cy="338554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omic Sans MS" panose="030F0702030302020204" pitchFamily="66" charset="0"/>
              </a:rPr>
              <a:t>Small 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CD2C20-D0DD-52FD-0A46-C6D19DBFC5E8}"/>
              </a:ext>
            </a:extLst>
          </p:cNvPr>
          <p:cNvSpPr txBox="1"/>
          <p:nvPr/>
        </p:nvSpPr>
        <p:spPr>
          <a:xfrm>
            <a:off x="6151418" y="4716843"/>
            <a:ext cx="2306782" cy="369332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omic Sans MS" panose="030F0702030302020204" pitchFamily="66" charset="0"/>
              </a:rPr>
              <a:t>Usually large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FAF339-F558-726E-72C4-7421054996DC}"/>
              </a:ext>
            </a:extLst>
          </p:cNvPr>
          <p:cNvSpPr txBox="1"/>
          <p:nvPr/>
        </p:nvSpPr>
        <p:spPr>
          <a:xfrm>
            <a:off x="3984913" y="5471493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Secondary changes like necrosis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6771DF-C6E2-B9A6-F908-0678B7C8569F}"/>
              </a:ext>
            </a:extLst>
          </p:cNvPr>
          <p:cNvSpPr txBox="1"/>
          <p:nvPr/>
        </p:nvSpPr>
        <p:spPr>
          <a:xfrm>
            <a:off x="3148442" y="5943600"/>
            <a:ext cx="1974272" cy="338554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omic Sans MS" panose="030F0702030302020204" pitchFamily="66" charset="0"/>
              </a:rPr>
              <a:t>Occurs rarely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DCED23-E51E-E7E1-2A28-CEEC22300B00}"/>
              </a:ext>
            </a:extLst>
          </p:cNvPr>
          <p:cNvSpPr txBox="1"/>
          <p:nvPr/>
        </p:nvSpPr>
        <p:spPr>
          <a:xfrm>
            <a:off x="6151418" y="5974378"/>
            <a:ext cx="2680855" cy="338554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omic Sans MS" panose="030F0702030302020204" pitchFamily="66" charset="0"/>
              </a:rPr>
              <a:t>Occurs more often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0AC2739-D74C-2EC9-C9F1-FB6194606285}"/>
              </a:ext>
            </a:extLst>
          </p:cNvPr>
          <p:cNvCxnSpPr>
            <a:stCxn id="4" idx="6"/>
          </p:cNvCxnSpPr>
          <p:nvPr/>
        </p:nvCxnSpPr>
        <p:spPr>
          <a:xfrm flipH="1">
            <a:off x="2213264" y="3818854"/>
            <a:ext cx="748144" cy="257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9E48CE-1478-D054-79D7-E26052CC353E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2387216" y="4373449"/>
            <a:ext cx="932679" cy="4986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Left Brace 32">
            <a:extLst>
              <a:ext uri="{FF2B5EF4-FFF2-40B4-BE49-F238E27FC236}">
                <a16:creationId xmlns:a16="http://schemas.microsoft.com/office/drawing/2014/main" id="{9779AE1C-0316-FC3F-4714-FDAC33992516}"/>
              </a:ext>
            </a:extLst>
          </p:cNvPr>
          <p:cNvSpPr/>
          <p:nvPr/>
        </p:nvSpPr>
        <p:spPr>
          <a:xfrm rot="1544366" flipH="1">
            <a:off x="2105798" y="3527264"/>
            <a:ext cx="360215" cy="1310104"/>
          </a:xfrm>
          <a:prstGeom prst="leftBrace">
            <a:avLst>
              <a:gd name="adj1" fmla="val 8333"/>
              <a:gd name="adj2" fmla="val 5314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D275A88-4A8A-8E74-F354-C70F494688B0}"/>
              </a:ext>
            </a:extLst>
          </p:cNvPr>
          <p:cNvCxnSpPr>
            <a:stCxn id="19" idx="3"/>
          </p:cNvCxnSpPr>
          <p:nvPr/>
        </p:nvCxnSpPr>
        <p:spPr>
          <a:xfrm>
            <a:off x="8246918" y="3818854"/>
            <a:ext cx="1427018" cy="1513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466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DIFFERENCES BETWEEN BENIGN AND MALIGNANT TUMOR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69DD04-FA75-CE9E-9244-64B0F4A38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459501"/>
              </p:ext>
            </p:extLst>
          </p:nvPr>
        </p:nvGraphicFramePr>
        <p:xfrm>
          <a:off x="2431472" y="1637177"/>
          <a:ext cx="7710054" cy="35836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70018">
                  <a:extLst>
                    <a:ext uri="{9D8B030D-6E8A-4147-A177-3AD203B41FA5}">
                      <a16:colId xmlns:a16="http://schemas.microsoft.com/office/drawing/2014/main" val="3575325832"/>
                    </a:ext>
                  </a:extLst>
                </a:gridCol>
                <a:gridCol w="2570018">
                  <a:extLst>
                    <a:ext uri="{9D8B030D-6E8A-4147-A177-3AD203B41FA5}">
                      <a16:colId xmlns:a16="http://schemas.microsoft.com/office/drawing/2014/main" val="2397880102"/>
                    </a:ext>
                  </a:extLst>
                </a:gridCol>
                <a:gridCol w="2570018">
                  <a:extLst>
                    <a:ext uri="{9D8B030D-6E8A-4147-A177-3AD203B41FA5}">
                      <a16:colId xmlns:a16="http://schemas.microsoft.com/office/drawing/2014/main" val="3107155259"/>
                    </a:ext>
                  </a:extLst>
                </a:gridCol>
              </a:tblGrid>
              <a:tr h="7912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Clinical and gross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BENIGN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MALIGNANT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562962"/>
                  </a:ext>
                </a:extLst>
              </a:tr>
              <a:tr h="7912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Boundaries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Encapsulated or well circumscribed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Poorly circumscribed or infiltrative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39757"/>
                  </a:ext>
                </a:extLst>
              </a:tr>
              <a:tr h="5196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Surrounding tissue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Often compressed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Often invaded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932017"/>
                  </a:ext>
                </a:extLst>
              </a:tr>
              <a:tr h="4367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Size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Small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Usually large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68164"/>
                  </a:ext>
                </a:extLst>
              </a:tr>
              <a:tr h="7912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Secondary changes like necrosis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Occurs less often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en-US" sz="1800" b="1" dirty="0">
                          <a:latin typeface="Comic Sans MS" panose="030F0702030302020204" pitchFamily="66" charset="0"/>
                        </a:rPr>
                        <a:t>Occurs more often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762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585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DIFFERENCES BETWEEN BENIGN AND MALIGNANT TUMOR</a:t>
            </a:r>
            <a:endParaRPr lang="en-US" sz="2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A9C597-FF93-B778-7B0E-0481997BE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766250"/>
              </p:ext>
            </p:extLst>
          </p:nvPr>
        </p:nvGraphicFramePr>
        <p:xfrm>
          <a:off x="987136" y="992331"/>
          <a:ext cx="10295190" cy="51045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31730">
                  <a:extLst>
                    <a:ext uri="{9D8B030D-6E8A-4147-A177-3AD203B41FA5}">
                      <a16:colId xmlns:a16="http://schemas.microsoft.com/office/drawing/2014/main" val="2271009246"/>
                    </a:ext>
                  </a:extLst>
                </a:gridCol>
                <a:gridCol w="3431730">
                  <a:extLst>
                    <a:ext uri="{9D8B030D-6E8A-4147-A177-3AD203B41FA5}">
                      <a16:colId xmlns:a16="http://schemas.microsoft.com/office/drawing/2014/main" val="252566984"/>
                    </a:ext>
                  </a:extLst>
                </a:gridCol>
                <a:gridCol w="3431730">
                  <a:extLst>
                    <a:ext uri="{9D8B030D-6E8A-4147-A177-3AD203B41FA5}">
                      <a16:colId xmlns:a16="http://schemas.microsoft.com/office/drawing/2014/main" val="2921533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Microscopic features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BENIGN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MALIGNANT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155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Differentiation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Well differentiated – resembling tissue of origin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Poorly differentiated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533074"/>
                  </a:ext>
                </a:extLst>
              </a:tr>
              <a:tr h="573866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Basal polarity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Retained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Often lost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639109"/>
                  </a:ext>
                </a:extLst>
              </a:tr>
              <a:tr h="489858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Pleomorphism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Usually not present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Often present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936566"/>
                  </a:ext>
                </a:extLst>
              </a:tr>
              <a:tr h="56605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omic Sans MS" panose="030F0702030302020204" pitchFamily="66" charset="0"/>
                        </a:rPr>
                        <a:t>Nucleo</a:t>
                      </a:r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 cytoplasmic ratio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Normal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Increased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795363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omic Sans MS" panose="030F0702030302020204" pitchFamily="66" charset="0"/>
                        </a:rPr>
                        <a:t>Anisonucleosis</a:t>
                      </a:r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Absent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Present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660045"/>
                  </a:ext>
                </a:extLst>
              </a:tr>
              <a:tr h="50074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Hyperchromatism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Absent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Often 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975184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Comic Sans MS" panose="030F0702030302020204" pitchFamily="66" charset="0"/>
                        </a:rPr>
                        <a:t>Mitosis 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Atypical mitosis is absent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Atypical mitosis 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043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Chromosomal abnormalities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Infrequent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omic Sans MS" panose="030F0702030302020204" pitchFamily="66" charset="0"/>
                        </a:rPr>
                        <a:t>Invariably 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077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323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F7175-22E2-E51F-5C86-14F307170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797177"/>
              </p:ext>
            </p:extLst>
          </p:nvPr>
        </p:nvGraphicFramePr>
        <p:xfrm>
          <a:off x="838200" y="1423243"/>
          <a:ext cx="10842171" cy="417325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54085">
                  <a:extLst>
                    <a:ext uri="{9D8B030D-6E8A-4147-A177-3AD203B41FA5}">
                      <a16:colId xmlns:a16="http://schemas.microsoft.com/office/drawing/2014/main" val="1667262411"/>
                    </a:ext>
                  </a:extLst>
                </a:gridCol>
                <a:gridCol w="4474029">
                  <a:extLst>
                    <a:ext uri="{9D8B030D-6E8A-4147-A177-3AD203B41FA5}">
                      <a16:colId xmlns:a16="http://schemas.microsoft.com/office/drawing/2014/main" val="3130353292"/>
                    </a:ext>
                  </a:extLst>
                </a:gridCol>
                <a:gridCol w="3614057">
                  <a:extLst>
                    <a:ext uri="{9D8B030D-6E8A-4147-A177-3AD203B41FA5}">
                      <a16:colId xmlns:a16="http://schemas.microsoft.com/office/drawing/2014/main" val="1673437663"/>
                    </a:ext>
                  </a:extLst>
                </a:gridCol>
              </a:tblGrid>
              <a:tr h="706032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FEATURES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BENIGN TUMORS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MALIGNANT TUMORS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727468"/>
                  </a:ext>
                </a:extLst>
              </a:tr>
              <a:tr h="707902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Growth rate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Slow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Rapid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366549"/>
                  </a:ext>
                </a:extLst>
              </a:tr>
              <a:tr h="1061152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Local invasion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Often compresses the surrounding tissue without invading or infiltrating them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Usually infiltrates and invades the adjacent tissue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750210"/>
                  </a:ext>
                </a:extLst>
              </a:tr>
              <a:tr h="637019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Metastasis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Absent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Frequently 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802518"/>
                  </a:ext>
                </a:extLst>
              </a:tr>
              <a:tr h="1061152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Prognosis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Good with only local complications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mic Sans MS" panose="030F0702030302020204" pitchFamily="66" charset="0"/>
                        </a:rPr>
                        <a:t>Bad with death due to local and metastatic complications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903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998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1" y="5372100"/>
            <a:ext cx="1460630" cy="148590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454" y="0"/>
            <a:ext cx="1451546" cy="153785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686" y="1196462"/>
            <a:ext cx="10515600" cy="508215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Epidemiology of cancer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In 2018 – 9.5 million deaths caused by cancer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By 2030 – death rate due to cancer will increase to 21.4 millions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increase is due to increase in age, population size and estimated cancer size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Most common cancers among 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Men – prostate, lung, and colon and rectum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Women – breast, lung and colon and rectum</a:t>
            </a:r>
          </a:p>
        </p:txBody>
      </p:sp>
    </p:spTree>
    <p:extLst>
      <p:ext uri="{BB962C8B-B14F-4D97-AF65-F5344CB8AC3E}">
        <p14:creationId xmlns:p14="http://schemas.microsoft.com/office/powerpoint/2010/main" val="1120636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50425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43" y="653143"/>
            <a:ext cx="10885714" cy="5818626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>Environmental factors affecting incidence of cancer are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Infectious agents –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HPV - causing carcinoma cervix and head and neck cancers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Hepatitis B virus – Hepatocellular carcinoma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EBV – lymphoma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Smoking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– 90% of lung carcinoma, cancer of mouth, pharynx, larynx, esophagus, pancreas and bladder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Alcohol –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carcinoma of oropharynx, larynx, esophagus and HCC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Diet –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colorectal carcinoma, prostatic carcinoma, breast carcinoma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Obesity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90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5568376"/>
            <a:ext cx="1267691" cy="128962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608" y="1"/>
            <a:ext cx="1255391" cy="133003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4577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992331"/>
            <a:ext cx="11049000" cy="5475514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Environmental factors affecting incidence of cancer are </a:t>
            </a:r>
          </a:p>
          <a:p>
            <a:pPr>
              <a:spcAft>
                <a:spcPts val="1800"/>
              </a:spcAft>
            </a:pPr>
            <a:r>
              <a:rPr lang="en-US" sz="3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Reproductive history -</a:t>
            </a:r>
            <a:r>
              <a:rPr lang="en-US" sz="3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pPr lvl="1">
              <a:spcAft>
                <a:spcPts val="1800"/>
              </a:spcAft>
            </a:pPr>
            <a:r>
              <a:rPr lang="en-US" sz="3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Exposure to estrogen without or unopposed by progesterone increases the risk of cancers of breast and endometrium</a:t>
            </a:r>
          </a:p>
          <a:p>
            <a:pPr>
              <a:spcAft>
                <a:spcPts val="1800"/>
              </a:spcAft>
            </a:pPr>
            <a:r>
              <a:rPr lang="en-US" sz="31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Environmental carcinogens</a:t>
            </a:r>
            <a:r>
              <a:rPr lang="en-US" sz="3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– UV rays, Asbestos, drinking water with arsenic (particularly in Bangladesh)</a:t>
            </a:r>
          </a:p>
          <a:p>
            <a:pPr>
              <a:spcAft>
                <a:spcPts val="1800"/>
              </a:spcAft>
            </a:pPr>
            <a:r>
              <a:rPr lang="en-US" sz="31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Age – </a:t>
            </a:r>
          </a:p>
          <a:p>
            <a:pPr lvl="1">
              <a:spcAft>
                <a:spcPts val="1800"/>
              </a:spcAft>
            </a:pPr>
            <a:r>
              <a:rPr lang="en-US" sz="3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As the age increases the incidence of carcinoma also increases </a:t>
            </a:r>
          </a:p>
          <a:p>
            <a:pPr lvl="1">
              <a:spcAft>
                <a:spcPts val="1800"/>
              </a:spcAft>
            </a:pPr>
            <a:r>
              <a:rPr lang="en-US" sz="3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Due to accumulation of somatic mutations that accompanies the ageing of cells</a:t>
            </a:r>
          </a:p>
          <a:p>
            <a:pPr lvl="1">
              <a:spcAft>
                <a:spcPts val="1800"/>
              </a:spcAft>
            </a:pPr>
            <a:r>
              <a:rPr lang="en-US" sz="3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Some cancers occurring in children are due to inherited mutations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028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15130-676B-219D-8998-1DD29913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1C5B3-6746-951F-2107-DBC62C191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273" y="1253331"/>
            <a:ext cx="8427029" cy="4351338"/>
          </a:xfrm>
        </p:spPr>
        <p:txBody>
          <a:bodyPr/>
          <a:lstStyle/>
          <a:p>
            <a:pPr marL="0" indent="0" algn="ctr">
              <a:spcAft>
                <a:spcPts val="24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OVER VIEW </a:t>
            </a:r>
          </a:p>
          <a:p>
            <a:pPr>
              <a:spcAft>
                <a:spcPts val="2400"/>
              </a:spcAft>
            </a:pPr>
            <a:r>
              <a:rPr lang="en-US" sz="2400" b="1" dirty="0">
                <a:solidFill>
                  <a:srgbClr val="002060"/>
                </a:solidFill>
              </a:rPr>
              <a:t>DEFINITION</a:t>
            </a:r>
          </a:p>
          <a:p>
            <a:pPr>
              <a:spcAft>
                <a:spcPts val="2400"/>
              </a:spcAft>
            </a:pPr>
            <a:r>
              <a:rPr lang="en-US" sz="2400" b="1" dirty="0">
                <a:solidFill>
                  <a:srgbClr val="002060"/>
                </a:solidFill>
              </a:rPr>
              <a:t>DIFFERENCES BETWEEN BENIGN AND MALIGNANT NEOPLASM</a:t>
            </a:r>
          </a:p>
          <a:p>
            <a:pPr>
              <a:spcAft>
                <a:spcPts val="2400"/>
              </a:spcAft>
            </a:pPr>
            <a:r>
              <a:rPr lang="en-US" sz="2400" b="1" dirty="0">
                <a:solidFill>
                  <a:srgbClr val="002060"/>
                </a:solidFill>
              </a:rPr>
              <a:t>EPIDEMIOLOGY AND FACTORS CAUSING NEOPLASM</a:t>
            </a:r>
          </a:p>
          <a:p>
            <a:pPr>
              <a:spcAft>
                <a:spcPts val="2400"/>
              </a:spcAft>
            </a:pPr>
            <a:r>
              <a:rPr lang="en-US" sz="2400" b="1" dirty="0">
                <a:solidFill>
                  <a:srgbClr val="002060"/>
                </a:solidFill>
              </a:rPr>
              <a:t>MOLECULAR BASIS OF NEOPLASM (IN BREIF)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75536-2F46-6A1F-262C-56704D193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8A1D6-9535-A4F9-AABA-82C982F9C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49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F0BE13-A728-86F5-4A58-CA30A32F65A4}"/>
              </a:ext>
            </a:extLst>
          </p:cNvPr>
          <p:cNvSpPr txBox="1"/>
          <p:nvPr/>
        </p:nvSpPr>
        <p:spPr>
          <a:xfrm>
            <a:off x="1414892" y="466470"/>
            <a:ext cx="2254827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Infectious agents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52397-03F0-9C05-9E9D-99EE6336C977}"/>
              </a:ext>
            </a:extLst>
          </p:cNvPr>
          <p:cNvSpPr txBox="1"/>
          <p:nvPr/>
        </p:nvSpPr>
        <p:spPr>
          <a:xfrm>
            <a:off x="4610697" y="1377750"/>
            <a:ext cx="13767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Smoking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4DC74A-CB6C-2CC2-570B-77CA2DDF4EB3}"/>
              </a:ext>
            </a:extLst>
          </p:cNvPr>
          <p:cNvSpPr txBox="1"/>
          <p:nvPr/>
        </p:nvSpPr>
        <p:spPr>
          <a:xfrm>
            <a:off x="5008419" y="2173002"/>
            <a:ext cx="1194954" cy="369332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CC3399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omic Sans MS" panose="030F0702030302020204" pitchFamily="66" charset="0"/>
              </a:rPr>
              <a:t>Alcohol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3EF60-4BDE-4D70-E53A-CC18CF54D60D}"/>
              </a:ext>
            </a:extLst>
          </p:cNvPr>
          <p:cNvSpPr txBox="1"/>
          <p:nvPr/>
        </p:nvSpPr>
        <p:spPr>
          <a:xfrm>
            <a:off x="6047507" y="2881696"/>
            <a:ext cx="869375" cy="369332"/>
          </a:xfrm>
          <a:prstGeom prst="rect">
            <a:avLst/>
          </a:prstGeom>
          <a:solidFill>
            <a:srgbClr val="EBFFEB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>Diet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C24EB-31A2-D2B0-A887-06F68327CB98}"/>
              </a:ext>
            </a:extLst>
          </p:cNvPr>
          <p:cNvSpPr txBox="1"/>
          <p:nvPr/>
        </p:nvSpPr>
        <p:spPr>
          <a:xfrm>
            <a:off x="5508686" y="3628749"/>
            <a:ext cx="1350818" cy="369332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Obesity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8F801-E88F-7051-2051-D03FAE76578A}"/>
              </a:ext>
            </a:extLst>
          </p:cNvPr>
          <p:cNvSpPr txBox="1"/>
          <p:nvPr/>
        </p:nvSpPr>
        <p:spPr>
          <a:xfrm>
            <a:off x="4124968" y="4324676"/>
            <a:ext cx="2732809" cy="369332"/>
          </a:xfrm>
          <a:prstGeom prst="rect">
            <a:avLst/>
          </a:prstGeom>
          <a:solidFill>
            <a:srgbClr val="FFE5FF"/>
          </a:solidFill>
          <a:effectLst>
            <a:glow rad="63500">
              <a:srgbClr val="7030A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660066"/>
                </a:solidFill>
                <a:latin typeface="Comic Sans MS" panose="030F0702030302020204" pitchFamily="66" charset="0"/>
              </a:rPr>
              <a:t>Reproductive history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C4F97F-B112-FBC7-8817-8EFF45985764}"/>
              </a:ext>
            </a:extLst>
          </p:cNvPr>
          <p:cNvSpPr txBox="1"/>
          <p:nvPr/>
        </p:nvSpPr>
        <p:spPr>
          <a:xfrm>
            <a:off x="2871353" y="5165672"/>
            <a:ext cx="3231573" cy="369332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Environmental carcinogens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8F143-06D0-3249-1192-643C17012236}"/>
              </a:ext>
            </a:extLst>
          </p:cNvPr>
          <p:cNvSpPr txBox="1"/>
          <p:nvPr/>
        </p:nvSpPr>
        <p:spPr>
          <a:xfrm>
            <a:off x="3275732" y="319296"/>
            <a:ext cx="7051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HPV - causing carcinoma cervix and head and neck cancers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Hepatitis B virus – Hepatocellular carcinoma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EBV – lymphoma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7A8BEF-A30E-2675-696B-F9197C9DD9D3}"/>
              </a:ext>
            </a:extLst>
          </p:cNvPr>
          <p:cNvSpPr txBox="1"/>
          <p:nvPr/>
        </p:nvSpPr>
        <p:spPr>
          <a:xfrm>
            <a:off x="6096000" y="1254772"/>
            <a:ext cx="566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90% of lung carcinoma, oropharyngeal cancer, cancer of larynx, esophagus, pancreas and bladder cancer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687A37-728F-AAFB-1C5A-C19516B7559A}"/>
              </a:ext>
            </a:extLst>
          </p:cNvPr>
          <p:cNvSpPr txBox="1"/>
          <p:nvPr/>
        </p:nvSpPr>
        <p:spPr>
          <a:xfrm>
            <a:off x="6203373" y="2129710"/>
            <a:ext cx="5018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carcinoma of oropharynx, larynx, esophagus and HCC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BB3662-1ABF-1117-9BA1-0402E0717FF8}"/>
              </a:ext>
            </a:extLst>
          </p:cNvPr>
          <p:cNvSpPr txBox="1"/>
          <p:nvPr/>
        </p:nvSpPr>
        <p:spPr>
          <a:xfrm>
            <a:off x="7038547" y="2789898"/>
            <a:ext cx="4492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colorectal carcinoma, prostatic carcinoma, breast carcinoma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C0E832-BEA2-E508-ADD9-2B1FA1CEAF0F}"/>
              </a:ext>
            </a:extLst>
          </p:cNvPr>
          <p:cNvSpPr txBox="1"/>
          <p:nvPr/>
        </p:nvSpPr>
        <p:spPr>
          <a:xfrm>
            <a:off x="1932388" y="5977529"/>
            <a:ext cx="65116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Age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9CB693-7AE3-E471-8959-7066A9C106E7}"/>
              </a:ext>
            </a:extLst>
          </p:cNvPr>
          <p:cNvSpPr txBox="1"/>
          <p:nvPr/>
        </p:nvSpPr>
        <p:spPr>
          <a:xfrm>
            <a:off x="7038547" y="4188750"/>
            <a:ext cx="5072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Exposure to estrogen without or unopposed by progesterone increases the risk of cancers of breast and endometrium</a:t>
            </a:r>
            <a:endParaRPr lang="en-US" sz="1800" b="1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2453DE-DF37-7037-3EE1-C99738565CEB}"/>
              </a:ext>
            </a:extLst>
          </p:cNvPr>
          <p:cNvSpPr txBox="1"/>
          <p:nvPr/>
        </p:nvSpPr>
        <p:spPr>
          <a:xfrm>
            <a:off x="6203373" y="5080119"/>
            <a:ext cx="6030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UV rays, Asbestos, drinking water with arsenic (particularly in Bangladesh)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32B8CF-374B-A4D7-D5AB-24292A973317}"/>
              </a:ext>
            </a:extLst>
          </p:cNvPr>
          <p:cNvSpPr txBox="1"/>
          <p:nvPr/>
        </p:nvSpPr>
        <p:spPr>
          <a:xfrm>
            <a:off x="2257970" y="5805962"/>
            <a:ext cx="9763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As the age increases the incidence of carcinoma also increases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Due to accumulation of somatic mutations that accompanies the ageing of cells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Some cancers occurring in children are due to inherited mutations </a:t>
            </a:r>
          </a:p>
          <a:p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DD6D6ED-83C5-D0D1-4CD5-CF1CDDDDFD52}"/>
              </a:ext>
            </a:extLst>
          </p:cNvPr>
          <p:cNvCxnSpPr/>
          <p:nvPr/>
        </p:nvCxnSpPr>
        <p:spPr>
          <a:xfrm flipV="1">
            <a:off x="2257970" y="1063102"/>
            <a:ext cx="0" cy="8464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D4D875-76C7-0587-E877-E3152319E327}"/>
              </a:ext>
            </a:extLst>
          </p:cNvPr>
          <p:cNvCxnSpPr>
            <a:cxnSpLocks/>
          </p:cNvCxnSpPr>
          <p:nvPr/>
        </p:nvCxnSpPr>
        <p:spPr>
          <a:xfrm flipV="1">
            <a:off x="3459094" y="1654663"/>
            <a:ext cx="976528" cy="509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E714984-D239-1051-25C9-7451294ECAC3}"/>
              </a:ext>
            </a:extLst>
          </p:cNvPr>
          <p:cNvCxnSpPr>
            <a:cxnSpLocks/>
          </p:cNvCxnSpPr>
          <p:nvPr/>
        </p:nvCxnSpPr>
        <p:spPr>
          <a:xfrm flipV="1">
            <a:off x="3947358" y="2340632"/>
            <a:ext cx="927168" cy="1790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734B1FA-D887-88A1-CE2D-4AA8F0B34817}"/>
              </a:ext>
            </a:extLst>
          </p:cNvPr>
          <p:cNvCxnSpPr>
            <a:cxnSpLocks/>
          </p:cNvCxnSpPr>
          <p:nvPr/>
        </p:nvCxnSpPr>
        <p:spPr>
          <a:xfrm flipV="1">
            <a:off x="4027984" y="3067757"/>
            <a:ext cx="1678128" cy="155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5CA525B-8650-C604-8801-C835ABFE3475}"/>
              </a:ext>
            </a:extLst>
          </p:cNvPr>
          <p:cNvCxnSpPr>
            <a:cxnSpLocks/>
          </p:cNvCxnSpPr>
          <p:nvPr/>
        </p:nvCxnSpPr>
        <p:spPr>
          <a:xfrm>
            <a:off x="3952497" y="3489001"/>
            <a:ext cx="1316400" cy="2446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6A7CFAE-6D44-8620-9991-2C3953E31C39}"/>
              </a:ext>
            </a:extLst>
          </p:cNvPr>
          <p:cNvCxnSpPr/>
          <p:nvPr/>
        </p:nvCxnSpPr>
        <p:spPr>
          <a:xfrm>
            <a:off x="3562240" y="3897932"/>
            <a:ext cx="490756" cy="4160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CAD0246-4582-5808-1FEE-87ECDC00B4F0}"/>
              </a:ext>
            </a:extLst>
          </p:cNvPr>
          <p:cNvCxnSpPr>
            <a:cxnSpLocks/>
          </p:cNvCxnSpPr>
          <p:nvPr/>
        </p:nvCxnSpPr>
        <p:spPr>
          <a:xfrm>
            <a:off x="3023755" y="4113696"/>
            <a:ext cx="590548" cy="813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5CB1492-3644-FCCC-DECE-0367082C59FE}"/>
              </a:ext>
            </a:extLst>
          </p:cNvPr>
          <p:cNvCxnSpPr>
            <a:cxnSpLocks/>
          </p:cNvCxnSpPr>
          <p:nvPr/>
        </p:nvCxnSpPr>
        <p:spPr>
          <a:xfrm>
            <a:off x="2257970" y="4361900"/>
            <a:ext cx="0" cy="13634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729B253-4C55-31D8-DA8B-F6C1D5C05645}"/>
              </a:ext>
            </a:extLst>
          </p:cNvPr>
          <p:cNvSpPr/>
          <p:nvPr/>
        </p:nvSpPr>
        <p:spPr>
          <a:xfrm>
            <a:off x="622543" y="2038195"/>
            <a:ext cx="3329954" cy="193227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Environmental factors affecting incidence of cancer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1432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5381124"/>
            <a:ext cx="1451759" cy="1476876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416" y="0"/>
            <a:ext cx="1500584" cy="158980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5BC4CC-AA60-948B-65A2-C616873B4D57}"/>
              </a:ext>
            </a:extLst>
          </p:cNvPr>
          <p:cNvSpPr txBox="1"/>
          <p:nvPr/>
        </p:nvSpPr>
        <p:spPr>
          <a:xfrm>
            <a:off x="998022" y="3213556"/>
            <a:ext cx="3934196" cy="707886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Acquired predisposing conditions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A8735-14E7-AF9B-34BD-7957E58C9324}"/>
              </a:ext>
            </a:extLst>
          </p:cNvPr>
          <p:cNvSpPr txBox="1"/>
          <p:nvPr/>
        </p:nvSpPr>
        <p:spPr>
          <a:xfrm>
            <a:off x="838200" y="4096389"/>
            <a:ext cx="4094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Acquired conditions that predispose to cancer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01BBB-C7F6-D288-1AE8-4233359B7F89}"/>
              </a:ext>
            </a:extLst>
          </p:cNvPr>
          <p:cNvSpPr txBox="1"/>
          <p:nvPr/>
        </p:nvSpPr>
        <p:spPr>
          <a:xfrm>
            <a:off x="6366163" y="1756468"/>
            <a:ext cx="4595416" cy="400110"/>
          </a:xfrm>
          <a:prstGeom prst="rect">
            <a:avLst/>
          </a:prstGeom>
          <a:solidFill>
            <a:srgbClr val="FFE7FF"/>
          </a:solidFill>
          <a:effectLst>
            <a:glow rad="63500">
              <a:srgbClr val="CC3399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Chronic inflammatory disorders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3913B0-76BC-53F2-9568-63DCB60BE5A1}"/>
              </a:ext>
            </a:extLst>
          </p:cNvPr>
          <p:cNvSpPr txBox="1"/>
          <p:nvPr/>
        </p:nvSpPr>
        <p:spPr>
          <a:xfrm>
            <a:off x="6483927" y="3367444"/>
            <a:ext cx="3550226" cy="400110"/>
          </a:xfrm>
          <a:prstGeom prst="rect">
            <a:avLst/>
          </a:prstGeom>
          <a:solidFill>
            <a:srgbClr val="FFE7FF"/>
          </a:solidFill>
          <a:effectLst>
            <a:glow rad="63500">
              <a:srgbClr val="CC3399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Precursor lesions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0E7237-2A5E-92B1-098B-0385D9450256}"/>
              </a:ext>
            </a:extLst>
          </p:cNvPr>
          <p:cNvSpPr txBox="1"/>
          <p:nvPr/>
        </p:nvSpPr>
        <p:spPr>
          <a:xfrm>
            <a:off x="6452753" y="4916424"/>
            <a:ext cx="3293919" cy="400110"/>
          </a:xfrm>
          <a:prstGeom prst="rect">
            <a:avLst/>
          </a:prstGeom>
          <a:solidFill>
            <a:srgbClr val="FFE7FF"/>
          </a:solidFill>
          <a:effectLst>
            <a:glow rad="63500">
              <a:srgbClr val="CC3399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Immunodeficiency states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6D8A45-1A4F-02B7-7FE7-244C65D4CD5F}"/>
              </a:ext>
            </a:extLst>
          </p:cNvPr>
          <p:cNvCxnSpPr/>
          <p:nvPr/>
        </p:nvCxnSpPr>
        <p:spPr>
          <a:xfrm flipV="1">
            <a:off x="5049982" y="2156578"/>
            <a:ext cx="1194954" cy="9087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CBD913-7E48-8AB1-18EF-3B529973C668}"/>
              </a:ext>
            </a:extLst>
          </p:cNvPr>
          <p:cNvCxnSpPr/>
          <p:nvPr/>
        </p:nvCxnSpPr>
        <p:spPr>
          <a:xfrm>
            <a:off x="5049982" y="3567499"/>
            <a:ext cx="131618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604C16-93B9-7C61-7E61-CE0BA9395E38}"/>
              </a:ext>
            </a:extLst>
          </p:cNvPr>
          <p:cNvCxnSpPr/>
          <p:nvPr/>
        </p:nvCxnSpPr>
        <p:spPr>
          <a:xfrm>
            <a:off x="5049982" y="4010891"/>
            <a:ext cx="1316181" cy="8208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071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1" y="5462670"/>
            <a:ext cx="1371600" cy="13953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532" y="0"/>
            <a:ext cx="1353468" cy="143394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47" y="8834"/>
            <a:ext cx="10515600" cy="101128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Acquired predisposing conditions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414F89-2EC5-B4CD-4832-CED00CEC4CF7}"/>
              </a:ext>
            </a:extLst>
          </p:cNvPr>
          <p:cNvSpPr txBox="1"/>
          <p:nvPr/>
        </p:nvSpPr>
        <p:spPr>
          <a:xfrm>
            <a:off x="4446346" y="846385"/>
            <a:ext cx="3287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Chronic inflammation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384DE-7883-9C23-76A1-E16EE36F072A}"/>
              </a:ext>
            </a:extLst>
          </p:cNvPr>
          <p:cNvSpPr txBox="1"/>
          <p:nvPr/>
        </p:nvSpPr>
        <p:spPr>
          <a:xfrm>
            <a:off x="2160812" y="2980023"/>
            <a:ext cx="254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Tissue injury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8875A-E326-6D1E-79C2-5119B803ADCA}"/>
              </a:ext>
            </a:extLst>
          </p:cNvPr>
          <p:cNvSpPr txBox="1"/>
          <p:nvPr/>
        </p:nvSpPr>
        <p:spPr>
          <a:xfrm>
            <a:off x="1315220" y="3867433"/>
            <a:ext cx="4125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Compensatory proliferation of cells that serves to repair the damage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58036E-A9EB-2300-474F-12A71F15683D}"/>
              </a:ext>
            </a:extLst>
          </p:cNvPr>
          <p:cNvSpPr txBox="1"/>
          <p:nvPr/>
        </p:nvSpPr>
        <p:spPr>
          <a:xfrm>
            <a:off x="323975" y="1053913"/>
            <a:ext cx="3199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Increased pool of tissue stem cells which are susceptible for transformation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751D2-3F1E-6BCB-FA2B-4375B98D957B}"/>
              </a:ext>
            </a:extLst>
          </p:cNvPr>
          <p:cNvSpPr txBox="1"/>
          <p:nvPr/>
        </p:nvSpPr>
        <p:spPr>
          <a:xfrm>
            <a:off x="4584116" y="1673113"/>
            <a:ext cx="2999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Activated immune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34C95-05B8-C130-BF08-46B599DFF3F0}"/>
              </a:ext>
            </a:extLst>
          </p:cNvPr>
          <p:cNvSpPr txBox="1"/>
          <p:nvPr/>
        </p:nvSpPr>
        <p:spPr>
          <a:xfrm>
            <a:off x="3434441" y="2333692"/>
            <a:ext cx="125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ROS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2774D2-C34C-EED3-38D1-BA855AB85CC5}"/>
              </a:ext>
            </a:extLst>
          </p:cNvPr>
          <p:cNvSpPr txBox="1"/>
          <p:nvPr/>
        </p:nvSpPr>
        <p:spPr>
          <a:xfrm>
            <a:off x="7225653" y="2507680"/>
            <a:ext cx="3067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Inflammatory mediators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1E6590-8155-5F0F-1CC5-23C0442D1889}"/>
              </a:ext>
            </a:extLst>
          </p:cNvPr>
          <p:cNvSpPr txBox="1"/>
          <p:nvPr/>
        </p:nvSpPr>
        <p:spPr>
          <a:xfrm>
            <a:off x="6055447" y="3805634"/>
            <a:ext cx="249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Damage DNA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A7DCC6-946B-9D92-1740-6A02598528B5}"/>
              </a:ext>
            </a:extLst>
          </p:cNvPr>
          <p:cNvSpPr txBox="1"/>
          <p:nvPr/>
        </p:nvSpPr>
        <p:spPr>
          <a:xfrm>
            <a:off x="9408721" y="3683786"/>
            <a:ext cx="2547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Promote cell survival even in the face of genomic damage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8A868-0688-4F8B-4D16-6E1DCFC8C22B}"/>
              </a:ext>
            </a:extLst>
          </p:cNvPr>
          <p:cNvSpPr txBox="1"/>
          <p:nvPr/>
        </p:nvSpPr>
        <p:spPr>
          <a:xfrm>
            <a:off x="5680854" y="5826949"/>
            <a:ext cx="207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NEOPLASM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9B4E2-0478-9449-327A-D7A6677AA819}"/>
              </a:ext>
            </a:extLst>
          </p:cNvPr>
          <p:cNvCxnSpPr>
            <a:cxnSpLocks/>
          </p:cNvCxnSpPr>
          <p:nvPr/>
        </p:nvCxnSpPr>
        <p:spPr>
          <a:xfrm>
            <a:off x="1079736" y="5600700"/>
            <a:ext cx="9572423" cy="80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FE5423-A448-F017-27DF-3E80242E54A4}"/>
              </a:ext>
            </a:extLst>
          </p:cNvPr>
          <p:cNvCxnSpPr>
            <a:cxnSpLocks/>
          </p:cNvCxnSpPr>
          <p:nvPr/>
        </p:nvCxnSpPr>
        <p:spPr>
          <a:xfrm>
            <a:off x="7333555" y="4347231"/>
            <a:ext cx="0" cy="12534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DFB73E-0855-2E62-BD8A-03434A56ADDE}"/>
              </a:ext>
            </a:extLst>
          </p:cNvPr>
          <p:cNvCxnSpPr>
            <a:cxnSpLocks/>
          </p:cNvCxnSpPr>
          <p:nvPr/>
        </p:nvCxnSpPr>
        <p:spPr>
          <a:xfrm>
            <a:off x="10652159" y="4627898"/>
            <a:ext cx="30190" cy="9808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6D327E4-9F30-7EDD-DCA5-4CDA1A28B928}"/>
              </a:ext>
            </a:extLst>
          </p:cNvPr>
          <p:cNvCxnSpPr/>
          <p:nvPr/>
        </p:nvCxnSpPr>
        <p:spPr>
          <a:xfrm>
            <a:off x="6325184" y="5608788"/>
            <a:ext cx="0" cy="1784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3072820-1863-5F5E-A96D-F868E63D28DD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378062" y="4513764"/>
            <a:ext cx="0" cy="10869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230505-6B14-3588-6082-971FB13E84DE}"/>
              </a:ext>
            </a:extLst>
          </p:cNvPr>
          <p:cNvCxnSpPr/>
          <p:nvPr/>
        </p:nvCxnSpPr>
        <p:spPr>
          <a:xfrm flipH="1">
            <a:off x="3344954" y="3358271"/>
            <a:ext cx="1043" cy="4227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5C36911-C3BE-E418-2011-20B6E4F44DC2}"/>
              </a:ext>
            </a:extLst>
          </p:cNvPr>
          <p:cNvCxnSpPr>
            <a:cxnSpLocks/>
          </p:cNvCxnSpPr>
          <p:nvPr/>
        </p:nvCxnSpPr>
        <p:spPr>
          <a:xfrm flipH="1">
            <a:off x="3523330" y="2690945"/>
            <a:ext cx="243940" cy="2234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3D806D5-363D-F4A8-C1C2-528D8D996CAB}"/>
              </a:ext>
            </a:extLst>
          </p:cNvPr>
          <p:cNvCxnSpPr/>
          <p:nvPr/>
        </p:nvCxnSpPr>
        <p:spPr>
          <a:xfrm flipH="1">
            <a:off x="7733832" y="2977657"/>
            <a:ext cx="665018" cy="6548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FCD5417-101E-C0CA-1BD1-DAACE104C45B}"/>
              </a:ext>
            </a:extLst>
          </p:cNvPr>
          <p:cNvCxnSpPr/>
          <p:nvPr/>
        </p:nvCxnSpPr>
        <p:spPr>
          <a:xfrm>
            <a:off x="4343455" y="2711112"/>
            <a:ext cx="1994547" cy="10004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79BF214-FB6C-E5D6-9CF5-D0326982453B}"/>
              </a:ext>
            </a:extLst>
          </p:cNvPr>
          <p:cNvCxnSpPr/>
          <p:nvPr/>
        </p:nvCxnSpPr>
        <p:spPr>
          <a:xfrm>
            <a:off x="9963384" y="2922805"/>
            <a:ext cx="660070" cy="674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1012117-62C9-B278-1353-0F46FBAD900A}"/>
              </a:ext>
            </a:extLst>
          </p:cNvPr>
          <p:cNvCxnSpPr>
            <a:cxnSpLocks/>
          </p:cNvCxnSpPr>
          <p:nvPr/>
        </p:nvCxnSpPr>
        <p:spPr>
          <a:xfrm>
            <a:off x="7477010" y="1996914"/>
            <a:ext cx="431470" cy="4223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65CC342-52FF-F1D6-9318-3E7B6D3B2B57}"/>
              </a:ext>
            </a:extLst>
          </p:cNvPr>
          <p:cNvCxnSpPr/>
          <p:nvPr/>
        </p:nvCxnSpPr>
        <p:spPr>
          <a:xfrm flipH="1">
            <a:off x="4478507" y="2051361"/>
            <a:ext cx="542763" cy="328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F951F3F-8D36-A0A8-8845-DF24633D8370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090089" y="1246495"/>
            <a:ext cx="0" cy="4368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661E08-49F1-2502-3E2B-5F6D960640F3}"/>
              </a:ext>
            </a:extLst>
          </p:cNvPr>
          <p:cNvCxnSpPr>
            <a:cxnSpLocks/>
          </p:cNvCxnSpPr>
          <p:nvPr/>
        </p:nvCxnSpPr>
        <p:spPr>
          <a:xfrm>
            <a:off x="1079736" y="2051361"/>
            <a:ext cx="0" cy="35493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DCA0C60-52B0-4F9A-D6C3-2FF5962A12A7}"/>
              </a:ext>
            </a:extLst>
          </p:cNvPr>
          <p:cNvCxnSpPr>
            <a:endCxn id="6" idx="3"/>
          </p:cNvCxnSpPr>
          <p:nvPr/>
        </p:nvCxnSpPr>
        <p:spPr>
          <a:xfrm flipH="1">
            <a:off x="3523330" y="1246495"/>
            <a:ext cx="1060786" cy="222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79FFFBF-BDD4-3B83-6328-FA2D3EAFA680}"/>
              </a:ext>
            </a:extLst>
          </p:cNvPr>
          <p:cNvSpPr txBox="1"/>
          <p:nvPr/>
        </p:nvSpPr>
        <p:spPr>
          <a:xfrm>
            <a:off x="2243086" y="6282359"/>
            <a:ext cx="818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H.Pylori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gastritis causing gastric carcinoma</a:t>
            </a:r>
          </a:p>
        </p:txBody>
      </p:sp>
    </p:spTree>
    <p:extLst>
      <p:ext uri="{BB962C8B-B14F-4D97-AF65-F5344CB8AC3E}">
        <p14:creationId xmlns:p14="http://schemas.microsoft.com/office/powerpoint/2010/main" val="3455026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0920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27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Acquired predisposing conditions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Precursor lesions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6327"/>
            <a:ext cx="10515600" cy="435133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Defined as localized morphologic changes in the epithelium that is at increased risk for malignant transformation 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These changes are 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Hyperplasia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r>
              <a:rPr lang="en-U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eg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– endometrial hyperplasia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Metaplasia </a:t>
            </a:r>
            <a:r>
              <a:rPr lang="en-U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eg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– </a:t>
            </a:r>
            <a:r>
              <a:rPr lang="en-U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Barrets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esophagus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Benign tumors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– villous adenoma can progress to cancer in 50% of cases  </a:t>
            </a:r>
          </a:p>
        </p:txBody>
      </p:sp>
    </p:spTree>
    <p:extLst>
      <p:ext uri="{BB962C8B-B14F-4D97-AF65-F5344CB8AC3E}">
        <p14:creationId xmlns:p14="http://schemas.microsoft.com/office/powerpoint/2010/main" val="3194821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Acquired predisposing conditions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190" y="1502447"/>
            <a:ext cx="11087100" cy="435133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Immunodeficiency conditions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Conditions particularly with deficits of T cell immunity are at increased risk for cancer especially with oncogenic virus </a:t>
            </a:r>
          </a:p>
          <a:p>
            <a:pPr>
              <a:spcAft>
                <a:spcPts val="18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Eg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– virus associated with lymphoma, certain carcinomas and sarcomas </a:t>
            </a:r>
          </a:p>
        </p:txBody>
      </p:sp>
    </p:spTree>
    <p:extLst>
      <p:ext uri="{BB962C8B-B14F-4D97-AF65-F5344CB8AC3E}">
        <p14:creationId xmlns:p14="http://schemas.microsoft.com/office/powerpoint/2010/main" val="1895556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5DE7F-9025-F290-7344-5F774641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0998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0F55D-A8B6-114C-043A-09EEED3E6956}"/>
              </a:ext>
            </a:extLst>
          </p:cNvPr>
          <p:cNvSpPr txBox="1"/>
          <p:nvPr/>
        </p:nvSpPr>
        <p:spPr>
          <a:xfrm>
            <a:off x="498764" y="3013501"/>
            <a:ext cx="3096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Molecular basis of cancer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A50A30-688D-75D1-D6AF-4F1ABF80DE78}"/>
              </a:ext>
            </a:extLst>
          </p:cNvPr>
          <p:cNvSpPr txBox="1"/>
          <p:nvPr/>
        </p:nvSpPr>
        <p:spPr>
          <a:xfrm>
            <a:off x="4423062" y="1105267"/>
            <a:ext cx="3345873" cy="461665"/>
          </a:xfrm>
          <a:prstGeom prst="rect">
            <a:avLst/>
          </a:prstGeom>
          <a:solidFill>
            <a:srgbClr val="EBFFEB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Genetic alterations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61CD9-3DFE-4D76-49F2-7A87DDCC8C5E}"/>
              </a:ext>
            </a:extLst>
          </p:cNvPr>
          <p:cNvSpPr txBox="1"/>
          <p:nvPr/>
        </p:nvSpPr>
        <p:spPr>
          <a:xfrm>
            <a:off x="4743448" y="5521900"/>
            <a:ext cx="3449783" cy="461665"/>
          </a:xfrm>
          <a:prstGeom prst="rect">
            <a:avLst/>
          </a:prstGeom>
          <a:solidFill>
            <a:srgbClr val="EBFFEB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Epigenetic alterations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67EE7-1BD1-E793-C61E-6F9D703A7520}"/>
              </a:ext>
            </a:extLst>
          </p:cNvPr>
          <p:cNvSpPr txBox="1"/>
          <p:nvPr/>
        </p:nvSpPr>
        <p:spPr>
          <a:xfrm>
            <a:off x="4551217" y="1776845"/>
            <a:ext cx="7284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Genetic damage 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caused by environmental exposures (by viruses or environmental chemicals or by endogenous products of cellular metabolism such as ROS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Tumor is formed by the </a:t>
            </a: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clonal expansion of single precursor cell 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has increased genetic damage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Alterations in these DNA are heritable</a:t>
            </a:r>
            <a:endParaRPr lang="en-US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3F9988-F4D5-F87C-0D6A-0E440DFE7D6D}"/>
              </a:ext>
            </a:extLst>
          </p:cNvPr>
          <p:cNvCxnSpPr>
            <a:cxnSpLocks/>
          </p:cNvCxnSpPr>
          <p:nvPr/>
        </p:nvCxnSpPr>
        <p:spPr>
          <a:xfrm flipV="1">
            <a:off x="3387436" y="1776845"/>
            <a:ext cx="1035626" cy="12366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87DA78-2795-7BA6-CC19-DAC56769040A}"/>
              </a:ext>
            </a:extLst>
          </p:cNvPr>
          <p:cNvCxnSpPr>
            <a:cxnSpLocks/>
          </p:cNvCxnSpPr>
          <p:nvPr/>
        </p:nvCxnSpPr>
        <p:spPr>
          <a:xfrm>
            <a:off x="3200400" y="3938155"/>
            <a:ext cx="1222662" cy="14859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194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2800" b="1" dirty="0">
                <a:solidFill>
                  <a:srgbClr val="7030A0"/>
                </a:solidFill>
                <a:latin typeface="+mn-lt"/>
              </a:rPr>
              <a:t>Genetic alterations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086" y="1362072"/>
            <a:ext cx="10695709" cy="4654263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Primary targets of cancer causing mutations are four classes of genes 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Protooncogenes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(Growth promoting)– gain of function mutations 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Tumor suppressor genes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(Growth inhibiting) – loss of function mutations and both alleles must be damaged 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Apoptosis regulating genes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(regulate programmed cell death) – gain of function mutations in genes which suppress apoptosis and loss of function mutations which promote cell death 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DNA repair genes-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loss of function mutations impairs </a:t>
            </a:r>
            <a:r>
              <a:rPr lang="en-U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impairs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the ability of cell to recognize and repair non-lethal genetic damage</a:t>
            </a:r>
          </a:p>
        </p:txBody>
      </p:sp>
    </p:spTree>
    <p:extLst>
      <p:ext uri="{BB962C8B-B14F-4D97-AF65-F5344CB8AC3E}">
        <p14:creationId xmlns:p14="http://schemas.microsoft.com/office/powerpoint/2010/main" val="788001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073"/>
            <a:ext cx="10515600" cy="481489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Cancer hall mark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– phenotypic characteristic of malignant neoplasm such as excessive growth, local invasiveness and the ability to form distant metastasis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Driver mutations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– mutations that contribute to the acquisition of cancer hallmarks 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First driver initiating mutation that starts a cell on the path to malignancy –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initiating mutations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 which is typically maintained in the cells of subsequent cancer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Loss of function mutations in genes that maintain genomic integrity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will be the common early step in the development of malignancy</a:t>
            </a:r>
          </a:p>
        </p:txBody>
      </p:sp>
    </p:spTree>
    <p:extLst>
      <p:ext uri="{BB962C8B-B14F-4D97-AF65-F5344CB8AC3E}">
        <p14:creationId xmlns:p14="http://schemas.microsoft.com/office/powerpoint/2010/main" val="3249385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32" y="1362073"/>
            <a:ext cx="10934700" cy="435133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However single mutation does not transfer cell into malignant cells and requires additional driver mutations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Genomic instability increases the likelihood of acquiring driver mutations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 also increases the frequency of mutations that have no phenotypic consequence – “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passenger mutations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” which are more common than driver mutations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By the time cell transforms into malignant cell – it acquires hundreds or even thousands of passenger mutations and all driver mutations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423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28645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2800" b="1" dirty="0">
                <a:solidFill>
                  <a:srgbClr val="7030A0"/>
                </a:solidFill>
                <a:latin typeface="+mn-lt"/>
              </a:rPr>
              <a:t>PROTO-ONCOGENES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04039-B23A-0D84-5EB3-67230458D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210" y="2008430"/>
            <a:ext cx="10852690" cy="3947959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7EBF1B-F71E-E226-0F73-779622FCA84A}"/>
              </a:ext>
            </a:extLst>
          </p:cNvPr>
          <p:cNvSpPr txBox="1"/>
          <p:nvPr/>
        </p:nvSpPr>
        <p:spPr>
          <a:xfrm>
            <a:off x="402670" y="1261965"/>
            <a:ext cx="10852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Carcinogenesis results from the accumulation of complimentary mutations in a step wise manner</a:t>
            </a:r>
          </a:p>
        </p:txBody>
      </p:sp>
    </p:spTree>
    <p:extLst>
      <p:ext uri="{BB962C8B-B14F-4D97-AF65-F5344CB8AC3E}">
        <p14:creationId xmlns:p14="http://schemas.microsoft.com/office/powerpoint/2010/main" val="80452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1" y="5527963"/>
            <a:ext cx="1307415" cy="133003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830" y="1"/>
            <a:ext cx="1251170" cy="132556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810" y="1325564"/>
            <a:ext cx="11492345" cy="4888199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Definition </a:t>
            </a:r>
          </a:p>
          <a:p>
            <a:pPr>
              <a:spcAft>
                <a:spcPts val="24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Neoplasia means -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New growth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(“Neo” – New; “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Plasia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” – growth)  </a:t>
            </a:r>
          </a:p>
          <a:p>
            <a:pPr>
              <a:spcAft>
                <a:spcPts val="24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Abnormal mass of tissue formed as a result of excessive, uncoordinated, autonomous and purposeless proliferation of cells, even after removal of external stimuli – 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old definition</a:t>
            </a:r>
          </a:p>
          <a:p>
            <a:pPr>
              <a:spcAft>
                <a:spcPts val="24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Modern era definition – genetic disorder of cell growth that is triggered by acquired or less commonly inherited mutations affecting a single cell and its clonal progeny – 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new definition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14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136" y="1362073"/>
            <a:ext cx="10377055" cy="450402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Other gene mutations that contribute to tumorigenesis by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interfering with host immune response or altering interactions with the stroma or by other mechanism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– not classified into driver and passenger mutations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All the cells in tumor have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same genetic alterations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– as the progeny is from single transformed cell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Tumor presents clinically when it attains mass of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1g or 10 </a:t>
            </a:r>
            <a:r>
              <a:rPr lang="en-US" b="1" baseline="30000" dirty="0">
                <a:solidFill>
                  <a:srgbClr val="0070C0"/>
                </a:solidFill>
                <a:latin typeface="Comic Sans MS" panose="030F0702030302020204" pitchFamily="66" charset="0"/>
              </a:rPr>
              <a:t>9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 cells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and would have gone through a minimum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of 30 cell doubling </a:t>
            </a:r>
          </a:p>
          <a:p>
            <a:pPr>
              <a:spcAft>
                <a:spcPts val="1800"/>
              </a:spcAft>
            </a:pP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96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136" y="1362072"/>
            <a:ext cx="10515600" cy="4841301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During expansion, individual tumor cells acquire additional mutations at random</a:t>
            </a:r>
          </a:p>
          <a:p>
            <a:pPr>
              <a:spcAft>
                <a:spcPts val="24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As a result – tumor has cells with extremely heterogenous genetic alterations</a:t>
            </a:r>
          </a:p>
          <a:p>
            <a:pPr>
              <a:spcAft>
                <a:spcPts val="24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These diverse clones compete for nutrients and microenvironmental niches and those that are more fit (Darwinian struggle) dominate the tumor mass</a:t>
            </a:r>
          </a:p>
          <a:p>
            <a:pPr>
              <a:spcAft>
                <a:spcPts val="24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tendency of tumor to become more aggressive is referred to as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tumor progression </a:t>
            </a:r>
          </a:p>
        </p:txBody>
      </p:sp>
    </p:spTree>
    <p:extLst>
      <p:ext uri="{BB962C8B-B14F-4D97-AF65-F5344CB8AC3E}">
        <p14:creationId xmlns:p14="http://schemas.microsoft.com/office/powerpoint/2010/main" val="374693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61" y="1496291"/>
            <a:ext cx="10515600" cy="410837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In tumor two types of mutations were identified – 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Mutations that are present in all tumor cells 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– present in founding cells at the moment of transformation 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Mutations that are unique to a subset of tumor sites 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which are acquired after transformation during growth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In addition to DNA mutations, epigenetic aberrations also contribute to malignant properties of cancer cells </a:t>
            </a:r>
          </a:p>
        </p:txBody>
      </p:sp>
    </p:spTree>
    <p:extLst>
      <p:ext uri="{BB962C8B-B14F-4D97-AF65-F5344CB8AC3E}">
        <p14:creationId xmlns:p14="http://schemas.microsoft.com/office/powerpoint/2010/main" val="3412763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6467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195" y="992331"/>
            <a:ext cx="10515600" cy="481489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>Epigenetic alterations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Epigenetic modifications include 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DNA methylation 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– which tends to silence the gene expression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Modification of histones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 that packs the DNA into chromatin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Epigenetic state of cell determines which gene to be expressed, which in turn determines the lineage commitment and differentiation state of both normal and neoplastic cells</a:t>
            </a:r>
          </a:p>
        </p:txBody>
      </p:sp>
    </p:spTree>
    <p:extLst>
      <p:ext uri="{BB962C8B-B14F-4D97-AF65-F5344CB8AC3E}">
        <p14:creationId xmlns:p14="http://schemas.microsoft.com/office/powerpoint/2010/main" val="1047101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4229A-23A2-7EDF-5A05-22347EC59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D14EAA-8F82-B217-525D-32ACAF440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F5D56-BBAF-C9F0-2165-CB17BBAE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214735D-526B-0C68-C11E-D878E3794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6E093BB-CD61-B3FD-2D87-200B27EC9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3" y="1018309"/>
            <a:ext cx="11097491" cy="5158654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Cellular and molecular hallmark of cancer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All the cancers display 8 fundamental changes in cell physiology, which are considered the hall mark of cancer. These changes are 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Self sufficiency in growth signals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-  tumors cells proliferate without external stimulus, usually as a consequence of oncogene activation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Insensitivity to growth-inhibiting signals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– tumors does not respond to molecules that inhibit the proliferation of normal cells, because of inactivation of tumor suppressor genes that encode components of growth inhibitory pathway 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Evasion of apoptosis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– tumor cells are resistant to apoptosis </a:t>
            </a:r>
          </a:p>
        </p:txBody>
      </p:sp>
    </p:spTree>
    <p:extLst>
      <p:ext uri="{BB962C8B-B14F-4D97-AF65-F5344CB8AC3E}">
        <p14:creationId xmlns:p14="http://schemas.microsoft.com/office/powerpoint/2010/main" val="1783898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1" y="5504952"/>
            <a:ext cx="1330036" cy="1353047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018" y="0"/>
            <a:ext cx="1239982" cy="131371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56363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8926"/>
            <a:ext cx="10515600" cy="5818909"/>
          </a:xfrm>
        </p:spPr>
        <p:txBody>
          <a:bodyPr>
            <a:normAutofit lnSpcReduction="10000"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Cellular and molecular hallmark of cancer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 startAt="4"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Altered cellular metabolism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– tumors undergo a metabolic switch aerobic glycolysis, called the “Warburg effect” which enables the synthesis of macromolecules and organelles needed for rapid cell growth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 startAt="4"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Limitless replicative potential (immortality)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- tumor cells have stem cell like property that permits tumors cells to avoid- cellular senescence and mitotic catastrophe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 startAt="4"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Sustained angiogenesis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– tumor induces angiogenesis as tumor cells require nutrients and O2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 startAt="4"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Ability to invade and metastasize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 startAt="4"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Ability to evade the host immune response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797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EE766-C168-B14C-0A08-97C8CE149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F7B4B9-4AEA-4015-3313-A962A0EA4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1" y="6181476"/>
            <a:ext cx="665018" cy="676524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2EECFD-8B24-1752-FD2F-693AAD72F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090" y="1"/>
            <a:ext cx="865909" cy="9173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35E669-86B1-E57A-7009-A529E6AB2579}"/>
              </a:ext>
            </a:extLst>
          </p:cNvPr>
          <p:cNvSpPr txBox="1"/>
          <p:nvPr/>
        </p:nvSpPr>
        <p:spPr>
          <a:xfrm>
            <a:off x="7543800" y="2890364"/>
            <a:ext cx="3896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3399"/>
                </a:solidFill>
                <a:latin typeface="Comic Sans MS" panose="030F0702030302020204" pitchFamily="66" charset="0"/>
              </a:rPr>
              <a:t>THANK YOU</a:t>
            </a:r>
            <a:endParaRPr lang="en-US" b="1" dirty="0">
              <a:solidFill>
                <a:srgbClr val="CC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2874E-A54D-D1F5-CA19-44B58D28A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82" y="188106"/>
            <a:ext cx="6951518" cy="646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89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A191-7509-82D1-ACB4-1F6E864D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982FE-9F54-FFFD-D762-608C9029F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5" y="820883"/>
            <a:ext cx="10556366" cy="9144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Tumors arise from single cell which has acquired or inherited genetic abnormality – </a:t>
            </a: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clonal in nature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5DB4D-DA05-2FF8-056D-C7D4AB699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1" y="5527963"/>
            <a:ext cx="1307415" cy="1330035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47979-9526-45CC-2723-2F9D606E5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830" y="1"/>
            <a:ext cx="1251170" cy="1325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BFAAF-4553-5FE4-AFCC-386F945499E9}"/>
              </a:ext>
            </a:extLst>
          </p:cNvPr>
          <p:cNvSpPr txBox="1"/>
          <p:nvPr/>
        </p:nvSpPr>
        <p:spPr>
          <a:xfrm>
            <a:off x="9050481" y="3367031"/>
            <a:ext cx="1340427" cy="307777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Neoplasm</a:t>
            </a:r>
            <a:r>
              <a:rPr lang="en-U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en-US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D697B-4C3F-A1B0-359D-F35C64A7127C}"/>
              </a:ext>
            </a:extLst>
          </p:cNvPr>
          <p:cNvSpPr txBox="1"/>
          <p:nvPr/>
        </p:nvSpPr>
        <p:spPr>
          <a:xfrm>
            <a:off x="674488" y="2153186"/>
            <a:ext cx="2452255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Genetic abnormality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7C7D17-DC34-87E5-060D-94615D16CF78}"/>
              </a:ext>
            </a:extLst>
          </p:cNvPr>
          <p:cNvSpPr txBox="1"/>
          <p:nvPr/>
        </p:nvSpPr>
        <p:spPr>
          <a:xfrm>
            <a:off x="5662648" y="1953982"/>
            <a:ext cx="3969327" cy="646331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S</a:t>
            </a:r>
            <a:r>
              <a:rPr lang="en-US" sz="1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urvival and growth advantage to the tumor cell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D7B878-D85E-ACAF-5AC8-3C8204858AFD}"/>
              </a:ext>
            </a:extLst>
          </p:cNvPr>
          <p:cNvCxnSpPr>
            <a:cxnSpLocks/>
          </p:cNvCxnSpPr>
          <p:nvPr/>
        </p:nvCxnSpPr>
        <p:spPr>
          <a:xfrm>
            <a:off x="3408218" y="2277147"/>
            <a:ext cx="166254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B1EDBF0-86FB-68A9-61EC-0E675A2BA3E3}"/>
              </a:ext>
            </a:extLst>
          </p:cNvPr>
          <p:cNvSpPr txBox="1"/>
          <p:nvPr/>
        </p:nvSpPr>
        <p:spPr>
          <a:xfrm>
            <a:off x="6722919" y="4662932"/>
            <a:ext cx="2483428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Clonal in nature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940F91-E81E-7AB7-F560-77A9EAD07AD0}"/>
              </a:ext>
            </a:extLst>
          </p:cNvPr>
          <p:cNvSpPr txBox="1"/>
          <p:nvPr/>
        </p:nvSpPr>
        <p:spPr>
          <a:xfrm>
            <a:off x="1402772" y="5282926"/>
            <a:ext cx="92271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Proliferation does not require growth stimuli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Oncology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– study of tumors or neoplasms</a:t>
            </a:r>
          </a:p>
        </p:txBody>
      </p:sp>
      <p:pic>
        <p:nvPicPr>
          <p:cNvPr id="11" name="Picture 10" descr="A close-up of several types of blood cells&#10;&#10;Description automatically generated">
            <a:extLst>
              <a:ext uri="{FF2B5EF4-FFF2-40B4-BE49-F238E27FC236}">
                <a16:creationId xmlns:a16="http://schemas.microsoft.com/office/drawing/2014/main" id="{831A1BC0-F367-EF6C-09A4-CF73CB1657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1" t="14415" r="77548" b="71897"/>
          <a:stretch/>
        </p:blipFill>
        <p:spPr>
          <a:xfrm>
            <a:off x="1402772" y="3007100"/>
            <a:ext cx="935182" cy="938720"/>
          </a:xfrm>
          <a:prstGeom prst="roundRect">
            <a:avLst/>
          </a:prstGeom>
        </p:spPr>
      </p:pic>
      <p:pic>
        <p:nvPicPr>
          <p:cNvPr id="14" name="Picture 13" descr="A close-up of several types of blood cells&#10;&#10;Description automatically generated">
            <a:extLst>
              <a:ext uri="{FF2B5EF4-FFF2-40B4-BE49-F238E27FC236}">
                <a16:creationId xmlns:a16="http://schemas.microsoft.com/office/drawing/2014/main" id="{B7926638-8D6C-4293-8558-8DB30CEDD8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64" t="6060" r="8779" b="66029"/>
          <a:stretch/>
        </p:blipFill>
        <p:spPr>
          <a:xfrm>
            <a:off x="6722919" y="2674573"/>
            <a:ext cx="2078183" cy="1914099"/>
          </a:xfrm>
          <a:prstGeom prst="round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89E997-74C4-A177-F451-46CF9E5C33E8}"/>
              </a:ext>
            </a:extLst>
          </p:cNvPr>
          <p:cNvSpPr txBox="1"/>
          <p:nvPr/>
        </p:nvSpPr>
        <p:spPr>
          <a:xfrm>
            <a:off x="1136885" y="4282415"/>
            <a:ext cx="1527463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Tumor cell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52A4AB7-02C0-E54B-E8EC-068F1D1C2B84}"/>
              </a:ext>
            </a:extLst>
          </p:cNvPr>
          <p:cNvCxnSpPr/>
          <p:nvPr/>
        </p:nvCxnSpPr>
        <p:spPr>
          <a:xfrm>
            <a:off x="8946573" y="2735222"/>
            <a:ext cx="467591" cy="496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531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C54DE-CB84-C866-ADDF-2A1CA94CDC88}"/>
              </a:ext>
            </a:extLst>
          </p:cNvPr>
          <p:cNvSpPr txBox="1"/>
          <p:nvPr/>
        </p:nvSpPr>
        <p:spPr>
          <a:xfrm>
            <a:off x="1143001" y="3244334"/>
            <a:ext cx="1049482" cy="369332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Tumors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B2600-A3DE-BD33-2DC3-CE99F50A694B}"/>
              </a:ext>
            </a:extLst>
          </p:cNvPr>
          <p:cNvSpPr txBox="1"/>
          <p:nvPr/>
        </p:nvSpPr>
        <p:spPr>
          <a:xfrm>
            <a:off x="3361457" y="1615331"/>
            <a:ext cx="3028951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Parenchymal component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4C2BDE-9099-DE82-54C4-CC4CD1E7C9A1}"/>
              </a:ext>
            </a:extLst>
          </p:cNvPr>
          <p:cNvSpPr txBox="1"/>
          <p:nvPr/>
        </p:nvSpPr>
        <p:spPr>
          <a:xfrm>
            <a:off x="3361457" y="4406377"/>
            <a:ext cx="2660073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Stromal component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F28677-D293-719E-9D24-3336BA8E15C5}"/>
              </a:ext>
            </a:extLst>
          </p:cNvPr>
          <p:cNvSpPr txBox="1"/>
          <p:nvPr/>
        </p:nvSpPr>
        <p:spPr>
          <a:xfrm>
            <a:off x="3301709" y="2111073"/>
            <a:ext cx="3148445" cy="338554"/>
          </a:xfrm>
          <a:prstGeom prst="rect">
            <a:avLst/>
          </a:prstGeom>
          <a:solidFill>
            <a:srgbClr val="F3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omic Sans MS" panose="030F0702030302020204" pitchFamily="66" charset="0"/>
              </a:rPr>
              <a:t>Proliferating tumor cells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B804E0-2E3D-C963-3E68-B8536315463B}"/>
              </a:ext>
            </a:extLst>
          </p:cNvPr>
          <p:cNvSpPr txBox="1"/>
          <p:nvPr/>
        </p:nvSpPr>
        <p:spPr>
          <a:xfrm>
            <a:off x="3241963" y="4961233"/>
            <a:ext cx="3148445" cy="892552"/>
          </a:xfrm>
          <a:prstGeom prst="rect">
            <a:avLst/>
          </a:prstGeom>
          <a:solidFill>
            <a:srgbClr val="F3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omic Sans MS" panose="030F0702030302020204" pitchFamily="66" charset="0"/>
              </a:rPr>
              <a:t>Fibrous connective tissue, blood vessels</a:t>
            </a:r>
            <a:r>
              <a:rPr lang="en-US" b="1" dirty="0">
                <a:latin typeface="Comic Sans MS" panose="030F0702030302020204" pitchFamily="66" charset="0"/>
              </a:rPr>
              <a:t> and inflammatory cells</a:t>
            </a:r>
            <a:endParaRPr lang="en-US" sz="16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FD640-867C-AD9C-EE7D-AAA3106CEC0C}"/>
              </a:ext>
            </a:extLst>
          </p:cNvPr>
          <p:cNvSpPr txBox="1"/>
          <p:nvPr/>
        </p:nvSpPr>
        <p:spPr>
          <a:xfrm>
            <a:off x="6774870" y="1615331"/>
            <a:ext cx="3896591" cy="923330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Responsible for classification of tumors and their biological behavior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6AA9DB-6A58-8BCA-7D9F-58252B0DD1D2}"/>
              </a:ext>
            </a:extLst>
          </p:cNvPr>
          <p:cNvSpPr txBox="1"/>
          <p:nvPr/>
        </p:nvSpPr>
        <p:spPr>
          <a:xfrm>
            <a:off x="6774871" y="4779539"/>
            <a:ext cx="3896591" cy="646331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Responsible for growth and spread of tumor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20FED87-1879-0B5C-A1B5-D5D639A40739}"/>
              </a:ext>
            </a:extLst>
          </p:cNvPr>
          <p:cNvCxnSpPr/>
          <p:nvPr/>
        </p:nvCxnSpPr>
        <p:spPr>
          <a:xfrm flipV="1">
            <a:off x="2098964" y="2076996"/>
            <a:ext cx="987136" cy="9692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38FC10-3BF5-E2EB-6136-A9A01EE892F3}"/>
              </a:ext>
            </a:extLst>
          </p:cNvPr>
          <p:cNvCxnSpPr/>
          <p:nvPr/>
        </p:nvCxnSpPr>
        <p:spPr>
          <a:xfrm>
            <a:off x="2098964" y="3746971"/>
            <a:ext cx="997527" cy="9179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close-up of several types of blood cells&#10;&#10;Description automatically generated">
            <a:extLst>
              <a:ext uri="{FF2B5EF4-FFF2-40B4-BE49-F238E27FC236}">
                <a16:creationId xmlns:a16="http://schemas.microsoft.com/office/drawing/2014/main" id="{4D443018-EE0C-102B-5267-D21407E708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7" t="79136" r="71309" b="9744"/>
          <a:stretch/>
        </p:blipFill>
        <p:spPr>
          <a:xfrm>
            <a:off x="5231821" y="6070677"/>
            <a:ext cx="445455" cy="526191"/>
          </a:xfrm>
          <a:prstGeom prst="rect">
            <a:avLst/>
          </a:prstGeom>
        </p:spPr>
      </p:pic>
      <p:pic>
        <p:nvPicPr>
          <p:cNvPr id="6" name="Picture 5" descr="A close-up of several types of blood cells&#10;&#10;Description automatically generated">
            <a:extLst>
              <a:ext uri="{FF2B5EF4-FFF2-40B4-BE49-F238E27FC236}">
                <a16:creationId xmlns:a16="http://schemas.microsoft.com/office/drawing/2014/main" id="{9F9901E3-3F1E-ACDA-FA71-09DE3FB4A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1" t="14081" r="77504" b="71197"/>
          <a:stretch/>
        </p:blipFill>
        <p:spPr>
          <a:xfrm>
            <a:off x="4274086" y="2710377"/>
            <a:ext cx="661596" cy="697450"/>
          </a:xfrm>
          <a:prstGeom prst="rect">
            <a:avLst/>
          </a:prstGeom>
        </p:spPr>
      </p:pic>
      <p:pic>
        <p:nvPicPr>
          <p:cNvPr id="7" name="Picture 6" descr="A close-up of several types of blood cells&#10;&#10;Description automatically generated">
            <a:extLst>
              <a:ext uri="{FF2B5EF4-FFF2-40B4-BE49-F238E27FC236}">
                <a16:creationId xmlns:a16="http://schemas.microsoft.com/office/drawing/2014/main" id="{06E6CBD8-78E7-B9F6-7F17-EFB71DAC43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1" t="50470" r="72157" b="35424"/>
          <a:stretch/>
        </p:blipFill>
        <p:spPr>
          <a:xfrm>
            <a:off x="3133337" y="6008633"/>
            <a:ext cx="754362" cy="650278"/>
          </a:xfrm>
          <a:prstGeom prst="rect">
            <a:avLst/>
          </a:prstGeom>
        </p:spPr>
      </p:pic>
      <p:pic>
        <p:nvPicPr>
          <p:cNvPr id="10" name="Picture 9" descr="A close-up of several types of blood cells&#10;&#10;Description automatically generated">
            <a:extLst>
              <a:ext uri="{FF2B5EF4-FFF2-40B4-BE49-F238E27FC236}">
                <a16:creationId xmlns:a16="http://schemas.microsoft.com/office/drawing/2014/main" id="{C783EDAE-7DD6-9AC2-4DCD-ACEFF5F0D3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60" t="48205" r="32086" b="29985"/>
          <a:stretch/>
        </p:blipFill>
        <p:spPr>
          <a:xfrm>
            <a:off x="4122475" y="5942916"/>
            <a:ext cx="991958" cy="839915"/>
          </a:xfrm>
          <a:prstGeom prst="roundRect">
            <a:avLst/>
          </a:prstGeom>
        </p:spPr>
      </p:pic>
      <p:pic>
        <p:nvPicPr>
          <p:cNvPr id="18" name="Picture 17" descr="A close-up of several types of blood cells&#10;&#10;Description automatically generated">
            <a:extLst>
              <a:ext uri="{FF2B5EF4-FFF2-40B4-BE49-F238E27FC236}">
                <a16:creationId xmlns:a16="http://schemas.microsoft.com/office/drawing/2014/main" id="{5DCA86DC-6973-0576-51E4-D18951BF1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31" t="81152" r="50000" b="7727"/>
          <a:stretch/>
        </p:blipFill>
        <p:spPr>
          <a:xfrm>
            <a:off x="5912052" y="6070678"/>
            <a:ext cx="538102" cy="5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48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1" y="5756564"/>
            <a:ext cx="1082704" cy="1101436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1058" y="0"/>
            <a:ext cx="1110941" cy="1176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369"/>
            <a:ext cx="10515600" cy="58441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158EE-A446-DDDC-D696-60AF4698E036}"/>
              </a:ext>
            </a:extLst>
          </p:cNvPr>
          <p:cNvSpPr txBox="1"/>
          <p:nvPr/>
        </p:nvSpPr>
        <p:spPr>
          <a:xfrm>
            <a:off x="2098964" y="3154442"/>
            <a:ext cx="1797628" cy="523220"/>
          </a:xfrm>
          <a:prstGeom prst="rect">
            <a:avLst/>
          </a:prstGeom>
          <a:solidFill>
            <a:srgbClr val="FFE7FF"/>
          </a:solidFill>
          <a:effectLst>
            <a:glow rad="63500">
              <a:srgbClr val="FF99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Benign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6FD00B-5A8C-DB94-A3BE-68C160E58E1D}"/>
              </a:ext>
            </a:extLst>
          </p:cNvPr>
          <p:cNvSpPr txBox="1"/>
          <p:nvPr/>
        </p:nvSpPr>
        <p:spPr>
          <a:xfrm>
            <a:off x="5259531" y="1804833"/>
            <a:ext cx="1494559" cy="52322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Tumors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550737-5994-E551-0AC9-A08D4140D3F3}"/>
              </a:ext>
            </a:extLst>
          </p:cNvPr>
          <p:cNvSpPr txBox="1"/>
          <p:nvPr/>
        </p:nvSpPr>
        <p:spPr>
          <a:xfrm>
            <a:off x="7797240" y="3308330"/>
            <a:ext cx="1797628" cy="461665"/>
          </a:xfrm>
          <a:prstGeom prst="rect">
            <a:avLst/>
          </a:prstGeom>
          <a:solidFill>
            <a:srgbClr val="FFE7FF"/>
          </a:solidFill>
          <a:effectLst>
            <a:glow rad="63500">
              <a:srgbClr val="FF99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Malignant</a:t>
            </a:r>
            <a:r>
              <a:rPr lang="en-US" dirty="0"/>
              <a:t>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0CB4DF3-6F7F-4944-1BAE-D1577295DAC4}"/>
              </a:ext>
            </a:extLst>
          </p:cNvPr>
          <p:cNvCxnSpPr>
            <a:cxnSpLocks/>
          </p:cNvCxnSpPr>
          <p:nvPr/>
        </p:nvCxnSpPr>
        <p:spPr>
          <a:xfrm flipH="1">
            <a:off x="4030809" y="2357078"/>
            <a:ext cx="1143864" cy="9512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4D604E-5193-6447-573E-532013C4B1E1}"/>
              </a:ext>
            </a:extLst>
          </p:cNvPr>
          <p:cNvCxnSpPr>
            <a:cxnSpLocks/>
          </p:cNvCxnSpPr>
          <p:nvPr/>
        </p:nvCxnSpPr>
        <p:spPr>
          <a:xfrm>
            <a:off x="6858000" y="2357078"/>
            <a:ext cx="906609" cy="7973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74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DAE53-9F3A-B70D-7581-87B47D26F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F8A15C-BEB4-951F-6D79-6A6B6EC3F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1" y="5756564"/>
            <a:ext cx="1082704" cy="1101436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C515D-630D-8D8C-6B46-12BEF592F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1058" y="0"/>
            <a:ext cx="1110941" cy="1176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4C89AE5-1894-F8E0-9CE0-461D4B85C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58441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6D1191-A9A2-51B2-F020-F42CF6D3EA08}"/>
              </a:ext>
            </a:extLst>
          </p:cNvPr>
          <p:cNvSpPr txBox="1"/>
          <p:nvPr/>
        </p:nvSpPr>
        <p:spPr>
          <a:xfrm>
            <a:off x="5197185" y="1226277"/>
            <a:ext cx="1972541" cy="369332"/>
          </a:xfrm>
          <a:prstGeom prst="rect">
            <a:avLst/>
          </a:prstGeom>
          <a:solidFill>
            <a:srgbClr val="FFE7FF"/>
          </a:solidFill>
          <a:effectLst>
            <a:glow rad="63500">
              <a:srgbClr val="FF99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omic Sans MS" panose="030F0702030302020204" pitchFamily="66" charset="0"/>
              </a:rPr>
              <a:t>Benign tumors 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96DB1-B3CB-18FA-849F-41F7E3ED4CF1}"/>
              </a:ext>
            </a:extLst>
          </p:cNvPr>
          <p:cNvSpPr txBox="1"/>
          <p:nvPr/>
        </p:nvSpPr>
        <p:spPr>
          <a:xfrm>
            <a:off x="2015837" y="2347260"/>
            <a:ext cx="1693718" cy="584775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Mesenchymal tumors</a:t>
            </a:r>
            <a:endParaRPr lang="en-US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0AB92-C291-12E6-56A9-57ECD4367DC2}"/>
              </a:ext>
            </a:extLst>
          </p:cNvPr>
          <p:cNvSpPr txBox="1"/>
          <p:nvPr/>
        </p:nvSpPr>
        <p:spPr>
          <a:xfrm>
            <a:off x="8043429" y="2347260"/>
            <a:ext cx="2132733" cy="338554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Epithelial tumors</a:t>
            </a:r>
            <a:endParaRPr lang="en-US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830092-0E7D-F047-5281-417D5D30FB91}"/>
              </a:ext>
            </a:extLst>
          </p:cNvPr>
          <p:cNvSpPr txBox="1"/>
          <p:nvPr/>
        </p:nvSpPr>
        <p:spPr>
          <a:xfrm>
            <a:off x="637311" y="3139030"/>
            <a:ext cx="4345129" cy="1938992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Nomenclature – attached to cell type</a:t>
            </a:r>
          </a:p>
          <a:p>
            <a:pPr>
              <a:spcAft>
                <a:spcPts val="1200"/>
              </a:spcAft>
            </a:pP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 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Tumors of fibrous tissue –fibroma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Tumors of cartilage –chondroma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Tumors of smooth muscle - leiomyoma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ED835-85AC-1656-D854-19A12B476E7C}"/>
              </a:ext>
            </a:extLst>
          </p:cNvPr>
          <p:cNvSpPr txBox="1"/>
          <p:nvPr/>
        </p:nvSpPr>
        <p:spPr>
          <a:xfrm>
            <a:off x="7626927" y="3139030"/>
            <a:ext cx="3726873" cy="1323439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Nomenclature – based on cell of origin, microscopic and macroscopic appearance</a:t>
            </a:r>
          </a:p>
          <a:p>
            <a:pPr algn="ctr"/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-papilloma, adenoma, cystadenoma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F3BC7D-BB11-A41F-2F52-153246BA8C7E}"/>
              </a:ext>
            </a:extLst>
          </p:cNvPr>
          <p:cNvCxnSpPr>
            <a:cxnSpLocks/>
          </p:cNvCxnSpPr>
          <p:nvPr/>
        </p:nvCxnSpPr>
        <p:spPr>
          <a:xfrm flipH="1">
            <a:off x="3803073" y="1641764"/>
            <a:ext cx="1039091" cy="602672"/>
          </a:xfrm>
          <a:prstGeom prst="straightConnector1">
            <a:avLst/>
          </a:prstGeom>
          <a:ln>
            <a:solidFill>
              <a:srgbClr val="CC3399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1ACA9B-DE30-78F8-62B8-58939024F237}"/>
              </a:ext>
            </a:extLst>
          </p:cNvPr>
          <p:cNvCxnSpPr>
            <a:cxnSpLocks/>
          </p:cNvCxnSpPr>
          <p:nvPr/>
        </p:nvCxnSpPr>
        <p:spPr>
          <a:xfrm>
            <a:off x="7349838" y="1641764"/>
            <a:ext cx="994062" cy="500862"/>
          </a:xfrm>
          <a:prstGeom prst="straightConnector1">
            <a:avLst/>
          </a:prstGeom>
          <a:ln>
            <a:solidFill>
              <a:srgbClr val="CC3399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0A4D2FA-402A-C739-5D13-C96CCAE160C4}"/>
              </a:ext>
            </a:extLst>
          </p:cNvPr>
          <p:cNvSpPr txBox="1"/>
          <p:nvPr/>
        </p:nvSpPr>
        <p:spPr>
          <a:xfrm>
            <a:off x="4652960" y="1859703"/>
            <a:ext cx="306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Nomenclature – suffix “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547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AB936-C65E-7117-47FA-9BE481267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00129A-E8C0-C515-FD01-149FF599A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1" y="5756564"/>
            <a:ext cx="1082704" cy="1101436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F7026A-6EF8-BBF3-EC2F-C701FBC13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1058" y="0"/>
            <a:ext cx="1110941" cy="1176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844CA68-6663-850D-7A3A-DCB12C1B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58441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782FF-614F-5ED9-59D5-06095E8189D1}"/>
              </a:ext>
            </a:extLst>
          </p:cNvPr>
          <p:cNvSpPr txBox="1"/>
          <p:nvPr/>
        </p:nvSpPr>
        <p:spPr>
          <a:xfrm>
            <a:off x="4534343" y="1031624"/>
            <a:ext cx="2850572" cy="400110"/>
          </a:xfrm>
          <a:prstGeom prst="rect">
            <a:avLst/>
          </a:prstGeom>
          <a:solidFill>
            <a:srgbClr val="FFE7FF"/>
          </a:solidFill>
          <a:effectLst>
            <a:glow rad="63500">
              <a:srgbClr val="FF99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Malignant tumors 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41A864-6432-22D8-A953-B9C6B91B74E4}"/>
              </a:ext>
            </a:extLst>
          </p:cNvPr>
          <p:cNvSpPr txBox="1"/>
          <p:nvPr/>
        </p:nvSpPr>
        <p:spPr>
          <a:xfrm>
            <a:off x="1655621" y="2022487"/>
            <a:ext cx="2559624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Epithelial tumors</a:t>
            </a:r>
            <a:endParaRPr lang="en-US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ED5C7-8262-9D2F-BF95-1178E24B7BCD}"/>
              </a:ext>
            </a:extLst>
          </p:cNvPr>
          <p:cNvSpPr txBox="1"/>
          <p:nvPr/>
        </p:nvSpPr>
        <p:spPr>
          <a:xfrm>
            <a:off x="7490120" y="1953964"/>
            <a:ext cx="2559624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Mesenchymal tumors</a:t>
            </a:r>
            <a:endParaRPr lang="en-US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ECF938-147D-796A-EF15-FD5EEB588BF9}"/>
              </a:ext>
            </a:extLst>
          </p:cNvPr>
          <p:cNvSpPr txBox="1"/>
          <p:nvPr/>
        </p:nvSpPr>
        <p:spPr>
          <a:xfrm>
            <a:off x="2076449" y="2587560"/>
            <a:ext cx="1717968" cy="369332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Carcinoma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A8C1A-B5C4-8DDC-E4FC-DE90C0A47FD6}"/>
              </a:ext>
            </a:extLst>
          </p:cNvPr>
          <p:cNvSpPr txBox="1"/>
          <p:nvPr/>
        </p:nvSpPr>
        <p:spPr>
          <a:xfrm>
            <a:off x="8049492" y="2503704"/>
            <a:ext cx="1717968" cy="369332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Sarcoma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BCA4BB1-3B62-3250-0986-1F89F2253FAF}"/>
              </a:ext>
            </a:extLst>
          </p:cNvPr>
          <p:cNvCxnSpPr/>
          <p:nvPr/>
        </p:nvCxnSpPr>
        <p:spPr>
          <a:xfrm flipH="1">
            <a:off x="4423064" y="1601473"/>
            <a:ext cx="311727" cy="241877"/>
          </a:xfrm>
          <a:prstGeom prst="straightConnector1">
            <a:avLst/>
          </a:prstGeom>
          <a:ln>
            <a:solidFill>
              <a:srgbClr val="CC3399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0CBE6E-379C-9253-16D1-DBBCF099331D}"/>
              </a:ext>
            </a:extLst>
          </p:cNvPr>
          <p:cNvCxnSpPr>
            <a:cxnSpLocks/>
          </p:cNvCxnSpPr>
          <p:nvPr/>
        </p:nvCxnSpPr>
        <p:spPr>
          <a:xfrm>
            <a:off x="7335981" y="1540285"/>
            <a:ext cx="405245" cy="182126"/>
          </a:xfrm>
          <a:prstGeom prst="straightConnector1">
            <a:avLst/>
          </a:prstGeom>
          <a:ln>
            <a:solidFill>
              <a:srgbClr val="CC3399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B3D5689-CB9D-1A4C-F072-1FE6BB0A27D4}"/>
              </a:ext>
            </a:extLst>
          </p:cNvPr>
          <p:cNvSpPr txBox="1"/>
          <p:nvPr/>
        </p:nvSpPr>
        <p:spPr>
          <a:xfrm>
            <a:off x="990603" y="3131407"/>
            <a:ext cx="3900051" cy="1323439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Nomenclature – based on cell of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orgin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microscopic and macroscopic appearance</a:t>
            </a:r>
          </a:p>
          <a:p>
            <a:pPr algn="ctr"/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-papillary carcinoma, adenocarcinoma, cystadenocarcinoma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3CFC7D-AA85-D215-09C0-7329BAD7BB53}"/>
              </a:ext>
            </a:extLst>
          </p:cNvPr>
          <p:cNvSpPr txBox="1"/>
          <p:nvPr/>
        </p:nvSpPr>
        <p:spPr>
          <a:xfrm>
            <a:off x="7680615" y="3131406"/>
            <a:ext cx="2369129" cy="1077218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Nomenclature – attached to cell type</a:t>
            </a:r>
          </a:p>
          <a:p>
            <a:pPr algn="ctr"/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 fibrosarcoma, chondrosarcoma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64EAD2-7F5F-9C88-B371-52FE84D2CCC5}"/>
              </a:ext>
            </a:extLst>
          </p:cNvPr>
          <p:cNvSpPr txBox="1"/>
          <p:nvPr/>
        </p:nvSpPr>
        <p:spPr>
          <a:xfrm>
            <a:off x="2935432" y="5456957"/>
            <a:ext cx="6551467" cy="338554"/>
          </a:xfrm>
          <a:prstGeom prst="rect">
            <a:avLst/>
          </a:prstGeom>
          <a:solidFill>
            <a:srgbClr val="E1FFE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When tumors are of unknown origin – undifferentiated tumors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131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5F940-7458-3B8E-9388-E55E7889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3180"/>
          <a:stretch/>
        </p:blipFill>
        <p:spPr>
          <a:xfrm>
            <a:off x="0" y="4849570"/>
            <a:ext cx="1974273" cy="2008430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B811C-E7AB-F2F3-E00D-C2977DFF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22" y="0"/>
            <a:ext cx="1873278" cy="19846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B2C4BD-1E7B-EF34-AC7C-2E6AB26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NEOPLASIA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9C7E95-891B-54CD-8B6D-89CBB062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282" y="1825625"/>
            <a:ext cx="9618518" cy="435133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Some benign sounding neoplasms which are malignant are 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Lymphoma 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Melanoma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Mesothelioma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Seminoma</a:t>
            </a:r>
          </a:p>
        </p:txBody>
      </p:sp>
    </p:spTree>
    <p:extLst>
      <p:ext uri="{BB962C8B-B14F-4D97-AF65-F5344CB8AC3E}">
        <p14:creationId xmlns:p14="http://schemas.microsoft.com/office/powerpoint/2010/main" val="2785583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3427</TotalTime>
  <Words>1925</Words>
  <Application>Microsoft Office PowerPoint</Application>
  <PresentationFormat>Widescreen</PresentationFormat>
  <Paragraphs>303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Comic Sans MS</vt:lpstr>
      <vt:lpstr>Office Theme</vt:lpstr>
      <vt:lpstr>NEOPLASIA</vt:lpstr>
      <vt:lpstr>NEOPLASIA</vt:lpstr>
      <vt:lpstr>NEOPLASIA</vt:lpstr>
      <vt:lpstr>NEOPLASIA</vt:lpstr>
      <vt:lpstr>NEOPLASIA</vt:lpstr>
      <vt:lpstr>NEOPLASIA</vt:lpstr>
      <vt:lpstr>NEOPLASIA</vt:lpstr>
      <vt:lpstr>NEOPLASIA</vt:lpstr>
      <vt:lpstr>NEOPLASIA</vt:lpstr>
      <vt:lpstr>NEOPLASIA</vt:lpstr>
      <vt:lpstr>NEOPLASIA</vt:lpstr>
      <vt:lpstr>NEOPLASIA</vt:lpstr>
      <vt:lpstr>DIFFERENCES BETWEEN BENIGN AND MALIGNANT TUMOR</vt:lpstr>
      <vt:lpstr>DIFFERENCES BETWEEN BENIGN AND MALIGNANT TUMOR</vt:lpstr>
      <vt:lpstr>DIFFERENCES BETWEEN BENIGN AND MALIGNANT TUMOR</vt:lpstr>
      <vt:lpstr>NEOPLASIA</vt:lpstr>
      <vt:lpstr>NEOPLASIA</vt:lpstr>
      <vt:lpstr>NEOPLASIA</vt:lpstr>
      <vt:lpstr>NEOPLASIA</vt:lpstr>
      <vt:lpstr>PowerPoint Presentation</vt:lpstr>
      <vt:lpstr>NEOPLASIA</vt:lpstr>
      <vt:lpstr>NEOPLASIA Acquired predisposing conditions </vt:lpstr>
      <vt:lpstr>NEOPLASIA Acquired predisposing conditions Precursor lesions</vt:lpstr>
      <vt:lpstr>NEOPLASIA Acquired predisposing conditions</vt:lpstr>
      <vt:lpstr>NEOPLASIA</vt:lpstr>
      <vt:lpstr>NEOPLASIA Genetic alterations</vt:lpstr>
      <vt:lpstr>NEOPLASIA</vt:lpstr>
      <vt:lpstr>NEOPLASIA</vt:lpstr>
      <vt:lpstr>NEOPLASIA PROTO-ONCOGENES</vt:lpstr>
      <vt:lpstr>NEOPLASIA</vt:lpstr>
      <vt:lpstr>NEOPLASIA</vt:lpstr>
      <vt:lpstr>NEOPLASIA</vt:lpstr>
      <vt:lpstr>NEOPLASIA</vt:lpstr>
      <vt:lpstr>NEOPLASIA</vt:lpstr>
      <vt:lpstr>NEOPLASIA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NEOPLASIA</dc:title>
  <dc:creator>Rupesh Vissa</dc:creator>
  <cp:lastModifiedBy>Rupesh Vissa</cp:lastModifiedBy>
  <cp:revision>12</cp:revision>
  <dcterms:created xsi:type="dcterms:W3CDTF">2024-01-21T07:20:52Z</dcterms:created>
  <dcterms:modified xsi:type="dcterms:W3CDTF">2024-03-16T07:14:14Z</dcterms:modified>
</cp:coreProperties>
</file>