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notesMasterIdLst>
    <p:notesMasterId r:id="rId23"/>
  </p:notesMasterIdLst>
  <p:sldIdLst>
    <p:sldId id="256" r:id="rId2"/>
    <p:sldId id="294" r:id="rId3"/>
    <p:sldId id="295" r:id="rId4"/>
    <p:sldId id="296" r:id="rId5"/>
    <p:sldId id="259" r:id="rId6"/>
    <p:sldId id="297" r:id="rId7"/>
    <p:sldId id="274" r:id="rId8"/>
    <p:sldId id="298" r:id="rId9"/>
    <p:sldId id="299" r:id="rId10"/>
    <p:sldId id="300" r:id="rId11"/>
    <p:sldId id="283" r:id="rId12"/>
    <p:sldId id="301" r:id="rId13"/>
    <p:sldId id="302" r:id="rId14"/>
    <p:sldId id="303" r:id="rId15"/>
    <p:sldId id="304" r:id="rId16"/>
    <p:sldId id="305" r:id="rId17"/>
    <p:sldId id="314" r:id="rId18"/>
    <p:sldId id="315" r:id="rId19"/>
    <p:sldId id="316" r:id="rId20"/>
    <p:sldId id="311" r:id="rId21"/>
    <p:sldId id="3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33"/>
    <a:srgbClr val="FFFFCC"/>
    <a:srgbClr val="CCFFCC"/>
    <a:srgbClr val="00FF00"/>
    <a:srgbClr val="66FF66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B7510-62A1-4C2C-87D4-7FFE04A5EC14}" v="31" dt="2022-08-05T06:47:06.563"/>
    <p1510:client id="{74DBB6E9-D889-41BF-A007-73C41632BDB2}" v="20" dt="2022-08-04T10:05:01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esh Vissa" userId="71bc4cc26d778a98" providerId="LiveId" clId="{50EB7510-62A1-4C2C-87D4-7FFE04A5EC14}"/>
    <pc:docChg chg="custSel addSld delSld modSld">
      <pc:chgData name="Rupesh Vissa" userId="71bc4cc26d778a98" providerId="LiveId" clId="{50EB7510-62A1-4C2C-87D4-7FFE04A5EC14}" dt="2022-08-05T06:47:13.936" v="379" actId="403"/>
      <pc:docMkLst>
        <pc:docMk/>
      </pc:docMkLst>
      <pc:sldChg chg="modSp mod">
        <pc:chgData name="Rupesh Vissa" userId="71bc4cc26d778a98" providerId="LiveId" clId="{50EB7510-62A1-4C2C-87D4-7FFE04A5EC14}" dt="2022-08-04T10:10:45.692" v="40" actId="20577"/>
        <pc:sldMkLst>
          <pc:docMk/>
          <pc:sldMk cId="2269850986" sldId="256"/>
        </pc:sldMkLst>
        <pc:spChg chg="mod">
          <ac:chgData name="Rupesh Vissa" userId="71bc4cc26d778a98" providerId="LiveId" clId="{50EB7510-62A1-4C2C-87D4-7FFE04A5EC14}" dt="2022-08-04T10:10:45.692" v="40" actId="20577"/>
          <ac:spMkLst>
            <pc:docMk/>
            <pc:sldMk cId="2269850986" sldId="256"/>
            <ac:spMk id="2" creationId="{00000000-0000-0000-0000-000000000000}"/>
          </ac:spMkLst>
        </pc:spChg>
      </pc:sldChg>
      <pc:sldChg chg="modSp add del mod">
        <pc:chgData name="Rupesh Vissa" userId="71bc4cc26d778a98" providerId="LiveId" clId="{50EB7510-62A1-4C2C-87D4-7FFE04A5EC14}" dt="2022-08-04T10:11:51.677" v="96" actId="1076"/>
        <pc:sldMkLst>
          <pc:docMk/>
          <pc:sldMk cId="0" sldId="257"/>
        </pc:sldMkLst>
        <pc:spChg chg="mod">
          <ac:chgData name="Rupesh Vissa" userId="71bc4cc26d778a98" providerId="LiveId" clId="{50EB7510-62A1-4C2C-87D4-7FFE04A5EC14}" dt="2022-08-04T10:11:51.677" v="96" actId="1076"/>
          <ac:spMkLst>
            <pc:docMk/>
            <pc:sldMk cId="0" sldId="257"/>
            <ac:spMk id="4099" creationId="{5B536D12-9E75-1F3B-3963-6B18181D9EEA}"/>
          </ac:spMkLst>
        </pc:spChg>
      </pc:sldChg>
      <pc:sldChg chg="modSp add del mod">
        <pc:chgData name="Rupesh Vissa" userId="71bc4cc26d778a98" providerId="LiveId" clId="{50EB7510-62A1-4C2C-87D4-7FFE04A5EC14}" dt="2022-08-04T10:12:58.937" v="107" actId="12"/>
        <pc:sldMkLst>
          <pc:docMk/>
          <pc:sldMk cId="0" sldId="258"/>
        </pc:sldMkLst>
        <pc:spChg chg="mod">
          <ac:chgData name="Rupesh Vissa" userId="71bc4cc26d778a98" providerId="LiveId" clId="{50EB7510-62A1-4C2C-87D4-7FFE04A5EC14}" dt="2022-08-04T10:12:37.139" v="102" actId="1076"/>
          <ac:spMkLst>
            <pc:docMk/>
            <pc:sldMk cId="0" sldId="258"/>
            <ac:spMk id="6146" creationId="{F31EF267-DA97-203F-4BA7-7C2DAE01EFFB}"/>
          </ac:spMkLst>
        </pc:spChg>
        <pc:spChg chg="mod">
          <ac:chgData name="Rupesh Vissa" userId="71bc4cc26d778a98" providerId="LiveId" clId="{50EB7510-62A1-4C2C-87D4-7FFE04A5EC14}" dt="2022-08-04T10:12:58.937" v="107" actId="12"/>
          <ac:spMkLst>
            <pc:docMk/>
            <pc:sldMk cId="0" sldId="258"/>
            <ac:spMk id="6147" creationId="{53893798-9F08-EFAF-4D9E-E72B5D6F64A5}"/>
          </ac:spMkLst>
        </pc:spChg>
      </pc:sldChg>
      <pc:sldChg chg="del">
        <pc:chgData name="Rupesh Vissa" userId="71bc4cc26d778a98" providerId="LiveId" clId="{50EB7510-62A1-4C2C-87D4-7FFE04A5EC14}" dt="2022-08-04T10:10:56.604" v="67" actId="47"/>
        <pc:sldMkLst>
          <pc:docMk/>
          <pc:sldMk cId="0" sldId="259"/>
        </pc:sldMkLst>
      </pc:sldChg>
      <pc:sldChg chg="modSp add del mod">
        <pc:chgData name="Rupesh Vissa" userId="71bc4cc26d778a98" providerId="LiveId" clId="{50EB7510-62A1-4C2C-87D4-7FFE04A5EC14}" dt="2022-08-05T06:38:04.292" v="290" actId="1076"/>
        <pc:sldMkLst>
          <pc:docMk/>
          <pc:sldMk cId="0" sldId="260"/>
        </pc:sldMkLst>
        <pc:spChg chg="mod">
          <ac:chgData name="Rupesh Vissa" userId="71bc4cc26d778a98" providerId="LiveId" clId="{50EB7510-62A1-4C2C-87D4-7FFE04A5EC14}" dt="2022-08-05T06:38:04.292" v="290" actId="1076"/>
          <ac:spMkLst>
            <pc:docMk/>
            <pc:sldMk cId="0" sldId="260"/>
            <ac:spMk id="15362" creationId="{F1879DAF-DB76-622C-4111-0F4342793D07}"/>
          </ac:spMkLst>
        </pc:spChg>
        <pc:spChg chg="mod">
          <ac:chgData name="Rupesh Vissa" userId="71bc4cc26d778a98" providerId="LiveId" clId="{50EB7510-62A1-4C2C-87D4-7FFE04A5EC14}" dt="2022-08-05T06:37:59.963" v="289" actId="14100"/>
          <ac:spMkLst>
            <pc:docMk/>
            <pc:sldMk cId="0" sldId="260"/>
            <ac:spMk id="15363" creationId="{B15EF57E-A616-A280-43AB-EDF0CFF07F5E}"/>
          </ac:spMkLst>
        </pc:spChg>
      </pc:sldChg>
      <pc:sldChg chg="modSp add del mod">
        <pc:chgData name="Rupesh Vissa" userId="71bc4cc26d778a98" providerId="LiveId" clId="{50EB7510-62A1-4C2C-87D4-7FFE04A5EC14}" dt="2022-08-05T06:44:25.095" v="353" actId="27636"/>
        <pc:sldMkLst>
          <pc:docMk/>
          <pc:sldMk cId="0" sldId="261"/>
        </pc:sldMkLst>
        <pc:spChg chg="mod">
          <ac:chgData name="Rupesh Vissa" userId="71bc4cc26d778a98" providerId="LiveId" clId="{50EB7510-62A1-4C2C-87D4-7FFE04A5EC14}" dt="2022-08-05T06:44:25.095" v="353" actId="27636"/>
          <ac:spMkLst>
            <pc:docMk/>
            <pc:sldMk cId="0" sldId="261"/>
            <ac:spMk id="29699" creationId="{33FC6D48-B254-B262-90A1-18C5C56929CA}"/>
          </ac:spMkLst>
        </pc:spChg>
      </pc:sldChg>
      <pc:sldChg chg="modSp add del mod">
        <pc:chgData name="Rupesh Vissa" userId="71bc4cc26d778a98" providerId="LiveId" clId="{50EB7510-62A1-4C2C-87D4-7FFE04A5EC14}" dt="2022-08-05T06:38:39.511" v="294" actId="27636"/>
        <pc:sldMkLst>
          <pc:docMk/>
          <pc:sldMk cId="0" sldId="262"/>
        </pc:sldMkLst>
        <pc:spChg chg="mod">
          <ac:chgData name="Rupesh Vissa" userId="71bc4cc26d778a98" providerId="LiveId" clId="{50EB7510-62A1-4C2C-87D4-7FFE04A5EC14}" dt="2022-08-05T06:38:39.511" v="294" actId="27636"/>
          <ac:spMkLst>
            <pc:docMk/>
            <pc:sldMk cId="0" sldId="262"/>
            <ac:spMk id="17411" creationId="{AEF45A35-85B3-074C-AA96-D6514971B319}"/>
          </ac:spMkLst>
        </pc:spChg>
      </pc:sldChg>
      <pc:sldChg chg="modSp add del mod">
        <pc:chgData name="Rupesh Vissa" userId="71bc4cc26d778a98" providerId="LiveId" clId="{50EB7510-62A1-4C2C-87D4-7FFE04A5EC14}" dt="2022-08-05T06:36:49.454" v="284" actId="20577"/>
        <pc:sldMkLst>
          <pc:docMk/>
          <pc:sldMk cId="0" sldId="263"/>
        </pc:sldMkLst>
        <pc:spChg chg="mod">
          <ac:chgData name="Rupesh Vissa" userId="71bc4cc26d778a98" providerId="LiveId" clId="{50EB7510-62A1-4C2C-87D4-7FFE04A5EC14}" dt="2022-08-05T06:35:17.589" v="240" actId="1076"/>
          <ac:spMkLst>
            <pc:docMk/>
            <pc:sldMk cId="0" sldId="263"/>
            <ac:spMk id="14338" creationId="{144D092E-F3F6-545F-5E21-CD9B4148E25F}"/>
          </ac:spMkLst>
        </pc:spChg>
        <pc:spChg chg="mod">
          <ac:chgData name="Rupesh Vissa" userId="71bc4cc26d778a98" providerId="LiveId" clId="{50EB7510-62A1-4C2C-87D4-7FFE04A5EC14}" dt="2022-08-05T06:36:49.454" v="284" actId="20577"/>
          <ac:spMkLst>
            <pc:docMk/>
            <pc:sldMk cId="0" sldId="263"/>
            <ac:spMk id="14339" creationId="{BC051A40-9957-585E-DB4B-F161014C0DF8}"/>
          </ac:spMkLst>
        </pc:spChg>
        <pc:spChg chg="mod">
          <ac:chgData name="Rupesh Vissa" userId="71bc4cc26d778a98" providerId="LiveId" clId="{50EB7510-62A1-4C2C-87D4-7FFE04A5EC14}" dt="2022-08-05T06:36:41.724" v="280" actId="1076"/>
          <ac:spMkLst>
            <pc:docMk/>
            <pc:sldMk cId="0" sldId="263"/>
            <ac:spMk id="14340" creationId="{91CB26B3-4B36-8C50-F897-8F450CE624B6}"/>
          </ac:spMkLst>
        </pc:spChg>
        <pc:spChg chg="mod">
          <ac:chgData name="Rupesh Vissa" userId="71bc4cc26d778a98" providerId="LiveId" clId="{50EB7510-62A1-4C2C-87D4-7FFE04A5EC14}" dt="2022-08-05T06:36:45.016" v="281" actId="1076"/>
          <ac:spMkLst>
            <pc:docMk/>
            <pc:sldMk cId="0" sldId="263"/>
            <ac:spMk id="14341" creationId="{A73FC1B2-ED7B-43C2-3AED-A74ADC300CE8}"/>
          </ac:spMkLst>
        </pc:spChg>
      </pc:sldChg>
      <pc:sldChg chg="modSp add del mod">
        <pc:chgData name="Rupesh Vissa" userId="71bc4cc26d778a98" providerId="LiveId" clId="{50EB7510-62A1-4C2C-87D4-7FFE04A5EC14}" dt="2022-08-05T06:40:34.514" v="314" actId="27636"/>
        <pc:sldMkLst>
          <pc:docMk/>
          <pc:sldMk cId="0" sldId="264"/>
        </pc:sldMkLst>
        <pc:spChg chg="mod">
          <ac:chgData name="Rupesh Vissa" userId="71bc4cc26d778a98" providerId="LiveId" clId="{50EB7510-62A1-4C2C-87D4-7FFE04A5EC14}" dt="2022-08-05T06:40:15.538" v="310" actId="403"/>
          <ac:spMkLst>
            <pc:docMk/>
            <pc:sldMk cId="0" sldId="264"/>
            <ac:spMk id="21506" creationId="{F335A770-3374-14CA-A5CE-633FCFC7D32F}"/>
          </ac:spMkLst>
        </pc:spChg>
        <pc:spChg chg="mod">
          <ac:chgData name="Rupesh Vissa" userId="71bc4cc26d778a98" providerId="LiveId" clId="{50EB7510-62A1-4C2C-87D4-7FFE04A5EC14}" dt="2022-08-05T06:40:34.514" v="314" actId="27636"/>
          <ac:spMkLst>
            <pc:docMk/>
            <pc:sldMk cId="0" sldId="264"/>
            <ac:spMk id="21507" creationId="{59612C1B-AD54-5CA6-1AD7-6A95598B9C50}"/>
          </ac:spMkLst>
        </pc:spChg>
      </pc:sldChg>
      <pc:sldChg chg="del">
        <pc:chgData name="Rupesh Vissa" userId="71bc4cc26d778a98" providerId="LiveId" clId="{50EB7510-62A1-4C2C-87D4-7FFE04A5EC14}" dt="2022-08-04T10:10:59.466" v="79" actId="47"/>
        <pc:sldMkLst>
          <pc:docMk/>
          <pc:sldMk cId="0" sldId="265"/>
        </pc:sldMkLst>
      </pc:sldChg>
      <pc:sldChg chg="modSp add del mod">
        <pc:chgData name="Rupesh Vissa" userId="71bc4cc26d778a98" providerId="LiveId" clId="{50EB7510-62A1-4C2C-87D4-7FFE04A5EC14}" dt="2022-08-05T06:46:01.923" v="364" actId="404"/>
        <pc:sldMkLst>
          <pc:docMk/>
          <pc:sldMk cId="0" sldId="266"/>
        </pc:sldMkLst>
        <pc:spChg chg="mod">
          <ac:chgData name="Rupesh Vissa" userId="71bc4cc26d778a98" providerId="LiveId" clId="{50EB7510-62A1-4C2C-87D4-7FFE04A5EC14}" dt="2022-08-05T06:46:01.923" v="364" actId="404"/>
          <ac:spMkLst>
            <pc:docMk/>
            <pc:sldMk cId="0" sldId="266"/>
            <ac:spMk id="31746" creationId="{EA7D9917-C17B-4F5A-F31C-55DD977D5F05}"/>
          </ac:spMkLst>
        </pc:spChg>
        <pc:spChg chg="mod">
          <ac:chgData name="Rupesh Vissa" userId="71bc4cc26d778a98" providerId="LiveId" clId="{50EB7510-62A1-4C2C-87D4-7FFE04A5EC14}" dt="2022-08-05T06:45:55.868" v="363" actId="403"/>
          <ac:spMkLst>
            <pc:docMk/>
            <pc:sldMk cId="0" sldId="266"/>
            <ac:spMk id="31747" creationId="{A02AB194-376F-D29C-1FB3-EE2EBBCC206A}"/>
          </ac:spMkLst>
        </pc:spChg>
      </pc:sldChg>
      <pc:sldChg chg="modSp add del mod">
        <pc:chgData name="Rupesh Vissa" userId="71bc4cc26d778a98" providerId="LiveId" clId="{50EB7510-62A1-4C2C-87D4-7FFE04A5EC14}" dt="2022-08-05T06:46:27.498" v="369" actId="14100"/>
        <pc:sldMkLst>
          <pc:docMk/>
          <pc:sldMk cId="0" sldId="267"/>
        </pc:sldMkLst>
        <pc:spChg chg="mod">
          <ac:chgData name="Rupesh Vissa" userId="71bc4cc26d778a98" providerId="LiveId" clId="{50EB7510-62A1-4C2C-87D4-7FFE04A5EC14}" dt="2022-08-05T06:46:27.498" v="369" actId="14100"/>
          <ac:spMkLst>
            <pc:docMk/>
            <pc:sldMk cId="0" sldId="267"/>
            <ac:spMk id="29699" creationId="{D0BE12F4-6C8A-F91C-CEAF-3D970E22F5C3}"/>
          </ac:spMkLst>
        </pc:spChg>
      </pc:sldChg>
      <pc:sldChg chg="modSp add del mod">
        <pc:chgData name="Rupesh Vissa" userId="71bc4cc26d778a98" providerId="LiveId" clId="{50EB7510-62A1-4C2C-87D4-7FFE04A5EC14}" dt="2022-08-05T06:46:40.570" v="372" actId="403"/>
        <pc:sldMkLst>
          <pc:docMk/>
          <pc:sldMk cId="0" sldId="268"/>
        </pc:sldMkLst>
        <pc:spChg chg="mod">
          <ac:chgData name="Rupesh Vissa" userId="71bc4cc26d778a98" providerId="LiveId" clId="{50EB7510-62A1-4C2C-87D4-7FFE04A5EC14}" dt="2022-08-05T06:46:40.570" v="372" actId="403"/>
          <ac:spMkLst>
            <pc:docMk/>
            <pc:sldMk cId="0" sldId="268"/>
            <ac:spMk id="33795" creationId="{4DD4B947-1D87-FF79-C5FB-B4858B6C88CD}"/>
          </ac:spMkLst>
        </pc:spChg>
      </pc:sldChg>
      <pc:sldChg chg="del">
        <pc:chgData name="Rupesh Vissa" userId="71bc4cc26d778a98" providerId="LiveId" clId="{50EB7510-62A1-4C2C-87D4-7FFE04A5EC14}" dt="2022-08-04T10:11:00.685" v="84" actId="47"/>
        <pc:sldMkLst>
          <pc:docMk/>
          <pc:sldMk cId="0" sldId="269"/>
        </pc:sldMkLst>
      </pc:sldChg>
      <pc:sldChg chg="add del">
        <pc:chgData name="Rupesh Vissa" userId="71bc4cc26d778a98" providerId="LiveId" clId="{50EB7510-62A1-4C2C-87D4-7FFE04A5EC14}" dt="2022-08-05T06:37:48.244" v="285"/>
        <pc:sldMkLst>
          <pc:docMk/>
          <pc:sldMk cId="0" sldId="270"/>
        </pc:sldMkLst>
      </pc:sldChg>
      <pc:sldChg chg="add del">
        <pc:chgData name="Rupesh Vissa" userId="71bc4cc26d778a98" providerId="LiveId" clId="{50EB7510-62A1-4C2C-87D4-7FFE04A5EC14}" dt="2022-08-05T06:37:48.244" v="285"/>
        <pc:sldMkLst>
          <pc:docMk/>
          <pc:sldMk cId="0" sldId="271"/>
        </pc:sldMkLst>
      </pc:sldChg>
      <pc:sldChg chg="add del">
        <pc:chgData name="Rupesh Vissa" userId="71bc4cc26d778a98" providerId="LiveId" clId="{50EB7510-62A1-4C2C-87D4-7FFE04A5EC14}" dt="2022-08-05T06:39:16.867" v="295"/>
        <pc:sldMkLst>
          <pc:docMk/>
          <pc:sldMk cId="0" sldId="272"/>
        </pc:sldMkLst>
      </pc:sldChg>
      <pc:sldChg chg="add del">
        <pc:chgData name="Rupesh Vissa" userId="71bc4cc26d778a98" providerId="LiveId" clId="{50EB7510-62A1-4C2C-87D4-7FFE04A5EC14}" dt="2022-08-05T06:39:16.867" v="295"/>
        <pc:sldMkLst>
          <pc:docMk/>
          <pc:sldMk cId="0" sldId="273"/>
        </pc:sldMkLst>
      </pc:sldChg>
      <pc:sldChg chg="del">
        <pc:chgData name="Rupesh Vissa" userId="71bc4cc26d778a98" providerId="LiveId" clId="{50EB7510-62A1-4C2C-87D4-7FFE04A5EC14}" dt="2022-08-04T10:10:51.879" v="47" actId="47"/>
        <pc:sldMkLst>
          <pc:docMk/>
          <pc:sldMk cId="0" sldId="274"/>
        </pc:sldMkLst>
      </pc:sldChg>
      <pc:sldChg chg="delSp modSp add mod setBg delAnim modAnim">
        <pc:chgData name="Rupesh Vissa" userId="71bc4cc26d778a98" providerId="LiveId" clId="{50EB7510-62A1-4C2C-87D4-7FFE04A5EC14}" dt="2022-08-05T06:47:13.936" v="379" actId="403"/>
        <pc:sldMkLst>
          <pc:docMk/>
          <pc:sldMk cId="0" sldId="275"/>
        </pc:sldMkLst>
        <pc:spChg chg="del">
          <ac:chgData name="Rupesh Vissa" userId="71bc4cc26d778a98" providerId="LiveId" clId="{50EB7510-62A1-4C2C-87D4-7FFE04A5EC14}" dt="2022-08-05T06:47:02.386" v="374" actId="478"/>
          <ac:spMkLst>
            <pc:docMk/>
            <pc:sldMk cId="0" sldId="275"/>
            <ac:spMk id="21506" creationId="{BFEF6915-831D-8D08-53B8-3748B8CC1029}"/>
          </ac:spMkLst>
        </pc:spChg>
        <pc:spChg chg="del">
          <ac:chgData name="Rupesh Vissa" userId="71bc4cc26d778a98" providerId="LiveId" clId="{50EB7510-62A1-4C2C-87D4-7FFE04A5EC14}" dt="2022-08-05T06:46:58.700" v="373" actId="478"/>
          <ac:spMkLst>
            <pc:docMk/>
            <pc:sldMk cId="0" sldId="275"/>
            <ac:spMk id="21507" creationId="{05D2B80E-1A8E-4538-F374-48F221FA51AC}"/>
          </ac:spMkLst>
        </pc:spChg>
        <pc:spChg chg="mod">
          <ac:chgData name="Rupesh Vissa" userId="71bc4cc26d778a98" providerId="LiveId" clId="{50EB7510-62A1-4C2C-87D4-7FFE04A5EC14}" dt="2022-08-05T06:47:13.936" v="379" actId="403"/>
          <ac:spMkLst>
            <pc:docMk/>
            <pc:sldMk cId="0" sldId="275"/>
            <ac:spMk id="34820" creationId="{EA078237-2205-8011-B3F5-5BADD556C539}"/>
          </ac:spMkLst>
        </pc:spChg>
      </pc:sldChg>
      <pc:sldChg chg="add del">
        <pc:chgData name="Rupesh Vissa" userId="71bc4cc26d778a98" providerId="LiveId" clId="{50EB7510-62A1-4C2C-87D4-7FFE04A5EC14}" dt="2022-08-05T06:41:47.960" v="316"/>
        <pc:sldMkLst>
          <pc:docMk/>
          <pc:sldMk cId="0" sldId="276"/>
        </pc:sldMkLst>
      </pc:sldChg>
      <pc:sldChg chg="add del">
        <pc:chgData name="Rupesh Vissa" userId="71bc4cc26d778a98" providerId="LiveId" clId="{50EB7510-62A1-4C2C-87D4-7FFE04A5EC14}" dt="2022-08-05T06:41:21.990" v="315"/>
        <pc:sldMkLst>
          <pc:docMk/>
          <pc:sldMk cId="0" sldId="277"/>
        </pc:sldMkLst>
      </pc:sldChg>
      <pc:sldChg chg="add del">
        <pc:chgData name="Rupesh Vissa" userId="71bc4cc26d778a98" providerId="LiveId" clId="{50EB7510-62A1-4C2C-87D4-7FFE04A5EC14}" dt="2022-08-05T06:41:21.990" v="315"/>
        <pc:sldMkLst>
          <pc:docMk/>
          <pc:sldMk cId="0" sldId="278"/>
        </pc:sldMkLst>
      </pc:sldChg>
      <pc:sldChg chg="add del">
        <pc:chgData name="Rupesh Vissa" userId="71bc4cc26d778a98" providerId="LiveId" clId="{50EB7510-62A1-4C2C-87D4-7FFE04A5EC14}" dt="2022-08-05T06:41:21.990" v="315"/>
        <pc:sldMkLst>
          <pc:docMk/>
          <pc:sldMk cId="0" sldId="279"/>
        </pc:sldMkLst>
      </pc:sldChg>
      <pc:sldChg chg="modSp add del mod">
        <pc:chgData name="Rupesh Vissa" userId="71bc4cc26d778a98" providerId="LiveId" clId="{50EB7510-62A1-4C2C-87D4-7FFE04A5EC14}" dt="2022-08-05T06:39:16.907" v="296" actId="27636"/>
        <pc:sldMkLst>
          <pc:docMk/>
          <pc:sldMk cId="0" sldId="280"/>
        </pc:sldMkLst>
        <pc:spChg chg="mod">
          <ac:chgData name="Rupesh Vissa" userId="71bc4cc26d778a98" providerId="LiveId" clId="{50EB7510-62A1-4C2C-87D4-7FFE04A5EC14}" dt="2022-08-05T06:39:16.907" v="296" actId="27636"/>
          <ac:spMkLst>
            <pc:docMk/>
            <pc:sldMk cId="0" sldId="280"/>
            <ac:spMk id="22530" creationId="{34B69D35-5BE3-40C7-6229-1656FEF6DDDE}"/>
          </ac:spMkLst>
        </pc:spChg>
      </pc:sldChg>
      <pc:sldChg chg="del">
        <pc:chgData name="Rupesh Vissa" userId="71bc4cc26d778a98" providerId="LiveId" clId="{50EB7510-62A1-4C2C-87D4-7FFE04A5EC14}" dt="2022-08-04T10:10:54.392" v="58" actId="47"/>
        <pc:sldMkLst>
          <pc:docMk/>
          <pc:sldMk cId="0" sldId="281"/>
        </pc:sldMkLst>
      </pc:sldChg>
      <pc:sldChg chg="del">
        <pc:chgData name="Rupesh Vissa" userId="71bc4cc26d778a98" providerId="LiveId" clId="{50EB7510-62A1-4C2C-87D4-7FFE04A5EC14}" dt="2022-08-04T10:10:54.883" v="60" actId="47"/>
        <pc:sldMkLst>
          <pc:docMk/>
          <pc:sldMk cId="0" sldId="282"/>
        </pc:sldMkLst>
      </pc:sldChg>
      <pc:sldChg chg="del">
        <pc:chgData name="Rupesh Vissa" userId="71bc4cc26d778a98" providerId="LiveId" clId="{50EB7510-62A1-4C2C-87D4-7FFE04A5EC14}" dt="2022-08-04T10:10:55.125" v="61" actId="47"/>
        <pc:sldMkLst>
          <pc:docMk/>
          <pc:sldMk cId="0" sldId="283"/>
        </pc:sldMkLst>
      </pc:sldChg>
      <pc:sldChg chg="add">
        <pc:chgData name="Rupesh Vissa" userId="71bc4cc26d778a98" providerId="LiveId" clId="{50EB7510-62A1-4C2C-87D4-7FFE04A5EC14}" dt="2022-08-05T06:41:21.990" v="315"/>
        <pc:sldMkLst>
          <pc:docMk/>
          <pc:sldMk cId="0" sldId="284"/>
        </pc:sldMkLst>
      </pc:sldChg>
      <pc:sldChg chg="add del">
        <pc:chgData name="Rupesh Vissa" userId="71bc4cc26d778a98" providerId="LiveId" clId="{50EB7510-62A1-4C2C-87D4-7FFE04A5EC14}" dt="2022-08-05T06:41:47.960" v="316"/>
        <pc:sldMkLst>
          <pc:docMk/>
          <pc:sldMk cId="0" sldId="285"/>
        </pc:sldMkLst>
      </pc:sldChg>
      <pc:sldChg chg="modSp add del mod">
        <pc:chgData name="Rupesh Vissa" userId="71bc4cc26d778a98" providerId="LiveId" clId="{50EB7510-62A1-4C2C-87D4-7FFE04A5EC14}" dt="2022-08-04T10:15:18.298" v="133" actId="1035"/>
        <pc:sldMkLst>
          <pc:docMk/>
          <pc:sldMk cId="0" sldId="286"/>
        </pc:sldMkLst>
        <pc:spChg chg="mod">
          <ac:chgData name="Rupesh Vissa" userId="71bc4cc26d778a98" providerId="LiveId" clId="{50EB7510-62A1-4C2C-87D4-7FFE04A5EC14}" dt="2022-08-04T10:14:08.506" v="123" actId="14100"/>
          <ac:spMkLst>
            <pc:docMk/>
            <pc:sldMk cId="0" sldId="286"/>
            <ac:spMk id="7170" creationId="{3C520C32-2700-EA52-BF60-A03042F042D0}"/>
          </ac:spMkLst>
        </pc:spChg>
        <pc:spChg chg="mod">
          <ac:chgData name="Rupesh Vissa" userId="71bc4cc26d778a98" providerId="LiveId" clId="{50EB7510-62A1-4C2C-87D4-7FFE04A5EC14}" dt="2022-08-04T10:13:59.516" v="121" actId="404"/>
          <ac:spMkLst>
            <pc:docMk/>
            <pc:sldMk cId="0" sldId="286"/>
            <ac:spMk id="7171" creationId="{DF73E83B-D6B7-1520-238F-7218E97A5E35}"/>
          </ac:spMkLst>
        </pc:spChg>
        <pc:spChg chg="mod">
          <ac:chgData name="Rupesh Vissa" userId="71bc4cc26d778a98" providerId="LiveId" clId="{50EB7510-62A1-4C2C-87D4-7FFE04A5EC14}" dt="2022-08-04T10:13:13.637" v="109" actId="113"/>
          <ac:spMkLst>
            <pc:docMk/>
            <pc:sldMk cId="0" sldId="286"/>
            <ac:spMk id="7172" creationId="{8B86C0A1-E97B-F5A9-CA12-A33E727E5B86}"/>
          </ac:spMkLst>
        </pc:spChg>
        <pc:spChg chg="mod">
          <ac:chgData name="Rupesh Vissa" userId="71bc4cc26d778a98" providerId="LiveId" clId="{50EB7510-62A1-4C2C-87D4-7FFE04A5EC14}" dt="2022-08-04T10:13:24.856" v="112" actId="207"/>
          <ac:spMkLst>
            <pc:docMk/>
            <pc:sldMk cId="0" sldId="286"/>
            <ac:spMk id="7173" creationId="{CFADAE6B-0CB2-BAE5-F1A4-F9C7B9E4BF91}"/>
          </ac:spMkLst>
        </pc:spChg>
        <pc:spChg chg="mod">
          <ac:chgData name="Rupesh Vissa" userId="71bc4cc26d778a98" providerId="LiveId" clId="{50EB7510-62A1-4C2C-87D4-7FFE04A5EC14}" dt="2022-08-04T10:13:32.790" v="115" actId="207"/>
          <ac:spMkLst>
            <pc:docMk/>
            <pc:sldMk cId="0" sldId="286"/>
            <ac:spMk id="7174" creationId="{58FF527A-184B-41E4-AE39-5DBBF81B6F82}"/>
          </ac:spMkLst>
        </pc:spChg>
        <pc:spChg chg="mod">
          <ac:chgData name="Rupesh Vissa" userId="71bc4cc26d778a98" providerId="LiveId" clId="{50EB7510-62A1-4C2C-87D4-7FFE04A5EC14}" dt="2022-08-04T10:13:41.135" v="117" actId="207"/>
          <ac:spMkLst>
            <pc:docMk/>
            <pc:sldMk cId="0" sldId="286"/>
            <ac:spMk id="7175" creationId="{AE3BF44F-49F0-4704-F54D-BFF67E6F85B8}"/>
          </ac:spMkLst>
        </pc:spChg>
        <pc:cxnChg chg="mod">
          <ac:chgData name="Rupesh Vissa" userId="71bc4cc26d778a98" providerId="LiveId" clId="{50EB7510-62A1-4C2C-87D4-7FFE04A5EC14}" dt="2022-08-04T10:15:04.729" v="129" actId="1036"/>
          <ac:cxnSpMkLst>
            <pc:docMk/>
            <pc:sldMk cId="0" sldId="286"/>
            <ac:cxnSpMk id="9" creationId="{96DE5E19-61A9-0E8C-28AF-E4A7B147A7B7}"/>
          </ac:cxnSpMkLst>
        </pc:cxnChg>
        <pc:cxnChg chg="mod">
          <ac:chgData name="Rupesh Vissa" userId="71bc4cc26d778a98" providerId="LiveId" clId="{50EB7510-62A1-4C2C-87D4-7FFE04A5EC14}" dt="2022-08-04T10:14:41.935" v="125" actId="14100"/>
          <ac:cxnSpMkLst>
            <pc:docMk/>
            <pc:sldMk cId="0" sldId="286"/>
            <ac:cxnSpMk id="14" creationId="{93F0A2FE-2AE8-AA7A-478F-E95934C61FF5}"/>
          </ac:cxnSpMkLst>
        </pc:cxnChg>
        <pc:cxnChg chg="mod">
          <ac:chgData name="Rupesh Vissa" userId="71bc4cc26d778a98" providerId="LiveId" clId="{50EB7510-62A1-4C2C-87D4-7FFE04A5EC14}" dt="2022-08-04T10:15:18.298" v="133" actId="1035"/>
          <ac:cxnSpMkLst>
            <pc:docMk/>
            <pc:sldMk cId="0" sldId="286"/>
            <ac:cxnSpMk id="15" creationId="{EF4A1573-0193-3DC8-1F5D-EED97D78112E}"/>
          </ac:cxnSpMkLst>
        </pc:cxnChg>
      </pc:sldChg>
      <pc:sldChg chg="modSp add mod">
        <pc:chgData name="Rupesh Vissa" userId="71bc4cc26d778a98" providerId="LiveId" clId="{50EB7510-62A1-4C2C-87D4-7FFE04A5EC14}" dt="2022-08-04T10:20:28.827" v="185" actId="1076"/>
        <pc:sldMkLst>
          <pc:docMk/>
          <pc:sldMk cId="0" sldId="287"/>
        </pc:sldMkLst>
        <pc:spChg chg="mod">
          <ac:chgData name="Rupesh Vissa" userId="71bc4cc26d778a98" providerId="LiveId" clId="{50EB7510-62A1-4C2C-87D4-7FFE04A5EC14}" dt="2022-08-04T10:20:28.827" v="185" actId="1076"/>
          <ac:spMkLst>
            <pc:docMk/>
            <pc:sldMk cId="0" sldId="287"/>
            <ac:spMk id="3" creationId="{69667C90-87A0-4149-27E7-ACE48EA66C0C}"/>
          </ac:spMkLst>
        </pc:spChg>
        <pc:spChg chg="mod">
          <ac:chgData name="Rupesh Vissa" userId="71bc4cc26d778a98" providerId="LiveId" clId="{50EB7510-62A1-4C2C-87D4-7FFE04A5EC14}" dt="2022-08-04T10:15:57.179" v="137" actId="1076"/>
          <ac:spMkLst>
            <pc:docMk/>
            <pc:sldMk cId="0" sldId="287"/>
            <ac:spMk id="8196" creationId="{723841D4-8D1F-4157-D3D9-803FE3A48EFD}"/>
          </ac:spMkLst>
        </pc:spChg>
        <pc:spChg chg="mod">
          <ac:chgData name="Rupesh Vissa" userId="71bc4cc26d778a98" providerId="LiveId" clId="{50EB7510-62A1-4C2C-87D4-7FFE04A5EC14}" dt="2022-08-04T10:16:24.231" v="143" actId="14100"/>
          <ac:spMkLst>
            <pc:docMk/>
            <pc:sldMk cId="0" sldId="287"/>
            <ac:spMk id="8197" creationId="{DBE9395F-729E-0145-77CE-75AA9171D169}"/>
          </ac:spMkLst>
        </pc:spChg>
        <pc:spChg chg="mod">
          <ac:chgData name="Rupesh Vissa" userId="71bc4cc26d778a98" providerId="LiveId" clId="{50EB7510-62A1-4C2C-87D4-7FFE04A5EC14}" dt="2022-08-04T10:16:43.105" v="145" actId="113"/>
          <ac:spMkLst>
            <pc:docMk/>
            <pc:sldMk cId="0" sldId="287"/>
            <ac:spMk id="8198" creationId="{1DDC32BD-188D-8B6A-342D-3527A58FAD2D}"/>
          </ac:spMkLst>
        </pc:spChg>
        <pc:spChg chg="mod">
          <ac:chgData name="Rupesh Vissa" userId="71bc4cc26d778a98" providerId="LiveId" clId="{50EB7510-62A1-4C2C-87D4-7FFE04A5EC14}" dt="2022-08-04T10:19:27.807" v="168" actId="113"/>
          <ac:spMkLst>
            <pc:docMk/>
            <pc:sldMk cId="0" sldId="287"/>
            <ac:spMk id="8199" creationId="{D762A5DE-8C4A-8728-EECF-63DB835BFD44}"/>
          </ac:spMkLst>
        </pc:spChg>
        <pc:spChg chg="mod">
          <ac:chgData name="Rupesh Vissa" userId="71bc4cc26d778a98" providerId="LiveId" clId="{50EB7510-62A1-4C2C-87D4-7FFE04A5EC14}" dt="2022-08-04T10:19:50.861" v="175" actId="14100"/>
          <ac:spMkLst>
            <pc:docMk/>
            <pc:sldMk cId="0" sldId="287"/>
            <ac:spMk id="8200" creationId="{0F108F40-2DE1-E412-AC06-D1AA5BB1148C}"/>
          </ac:spMkLst>
        </pc:spChg>
        <pc:spChg chg="mod">
          <ac:chgData name="Rupesh Vissa" userId="71bc4cc26d778a98" providerId="LiveId" clId="{50EB7510-62A1-4C2C-87D4-7FFE04A5EC14}" dt="2022-08-04T10:20:16.985" v="182" actId="1076"/>
          <ac:spMkLst>
            <pc:docMk/>
            <pc:sldMk cId="0" sldId="287"/>
            <ac:spMk id="8202" creationId="{AD96280A-86AF-9781-3E76-36C870EDEA48}"/>
          </ac:spMkLst>
        </pc:spChg>
        <pc:spChg chg="mod">
          <ac:chgData name="Rupesh Vissa" userId="71bc4cc26d778a98" providerId="LiveId" clId="{50EB7510-62A1-4C2C-87D4-7FFE04A5EC14}" dt="2022-08-04T10:20:06.983" v="179" actId="14100"/>
          <ac:spMkLst>
            <pc:docMk/>
            <pc:sldMk cId="0" sldId="287"/>
            <ac:spMk id="8203" creationId="{5C686493-CEC9-6300-EDD6-031669AA2695}"/>
          </ac:spMkLst>
        </pc:spChg>
        <pc:cxnChg chg="mod">
          <ac:chgData name="Rupesh Vissa" userId="71bc4cc26d778a98" providerId="LiveId" clId="{50EB7510-62A1-4C2C-87D4-7FFE04A5EC14}" dt="2022-08-04T10:16:07.665" v="139" actId="208"/>
          <ac:cxnSpMkLst>
            <pc:docMk/>
            <pc:sldMk cId="0" sldId="287"/>
            <ac:cxnSpMk id="15" creationId="{11FE509A-BF73-40DA-0775-6A0B0A1C8A1B}"/>
          </ac:cxnSpMkLst>
        </pc:cxnChg>
        <pc:cxnChg chg="mod">
          <ac:chgData name="Rupesh Vissa" userId="71bc4cc26d778a98" providerId="LiveId" clId="{50EB7510-62A1-4C2C-87D4-7FFE04A5EC14}" dt="2022-08-04T10:17:21.919" v="165" actId="1038"/>
          <ac:cxnSpMkLst>
            <pc:docMk/>
            <pc:sldMk cId="0" sldId="287"/>
            <ac:cxnSpMk id="16" creationId="{D31B6656-BB1C-5E94-AA7A-49240B53D3A1}"/>
          </ac:cxnSpMkLst>
        </pc:cxnChg>
        <pc:cxnChg chg="mod">
          <ac:chgData name="Rupesh Vissa" userId="71bc4cc26d778a98" providerId="LiveId" clId="{50EB7510-62A1-4C2C-87D4-7FFE04A5EC14}" dt="2022-08-04T10:17:47.115" v="166" actId="208"/>
          <ac:cxnSpMkLst>
            <pc:docMk/>
            <pc:sldMk cId="0" sldId="287"/>
            <ac:cxnSpMk id="17" creationId="{F8487084-0176-5B93-6014-805C0F906D2B}"/>
          </ac:cxnSpMkLst>
        </pc:cxnChg>
      </pc:sldChg>
      <pc:sldChg chg="modSp add mod">
        <pc:chgData name="Rupesh Vissa" userId="71bc4cc26d778a98" providerId="LiveId" clId="{50EB7510-62A1-4C2C-87D4-7FFE04A5EC14}" dt="2022-08-05T04:18:53.731" v="195" actId="207"/>
        <pc:sldMkLst>
          <pc:docMk/>
          <pc:sldMk cId="0" sldId="288"/>
        </pc:sldMkLst>
        <pc:spChg chg="mod">
          <ac:chgData name="Rupesh Vissa" userId="71bc4cc26d778a98" providerId="LiveId" clId="{50EB7510-62A1-4C2C-87D4-7FFE04A5EC14}" dt="2022-08-05T04:18:53.731" v="195" actId="207"/>
          <ac:spMkLst>
            <pc:docMk/>
            <pc:sldMk cId="0" sldId="288"/>
            <ac:spMk id="9219" creationId="{4FD0E162-1778-5522-2942-77D166535DB5}"/>
          </ac:spMkLst>
        </pc:spChg>
      </pc:sldChg>
      <pc:sldChg chg="modSp add mod">
        <pc:chgData name="Rupesh Vissa" userId="71bc4cc26d778a98" providerId="LiveId" clId="{50EB7510-62A1-4C2C-87D4-7FFE04A5EC14}" dt="2022-08-05T06:30:12.937" v="201" actId="1076"/>
        <pc:sldMkLst>
          <pc:docMk/>
          <pc:sldMk cId="0" sldId="289"/>
        </pc:sldMkLst>
        <pc:spChg chg="mod">
          <ac:chgData name="Rupesh Vissa" userId="71bc4cc26d778a98" providerId="LiveId" clId="{50EB7510-62A1-4C2C-87D4-7FFE04A5EC14}" dt="2022-08-05T06:30:06.314" v="198" actId="14100"/>
          <ac:spMkLst>
            <pc:docMk/>
            <pc:sldMk cId="0" sldId="289"/>
            <ac:spMk id="3" creationId="{CCAC2CAD-0D3A-53BB-7DA4-849E6A84B974}"/>
          </ac:spMkLst>
        </pc:spChg>
        <pc:spChg chg="mod">
          <ac:chgData name="Rupesh Vissa" userId="71bc4cc26d778a98" providerId="LiveId" clId="{50EB7510-62A1-4C2C-87D4-7FFE04A5EC14}" dt="2022-08-05T06:30:12.937" v="201" actId="1076"/>
          <ac:spMkLst>
            <pc:docMk/>
            <pc:sldMk cId="0" sldId="289"/>
            <ac:spMk id="10242" creationId="{7E4618F0-E638-E7C8-9C33-2CB57DFC022A}"/>
          </ac:spMkLst>
        </pc:spChg>
      </pc:sldChg>
      <pc:sldChg chg="modSp add del mod">
        <pc:chgData name="Rupesh Vissa" userId="71bc4cc26d778a98" providerId="LiveId" clId="{50EB7510-62A1-4C2C-87D4-7FFE04A5EC14}" dt="2022-08-05T06:32:53.556" v="236" actId="207"/>
        <pc:sldMkLst>
          <pc:docMk/>
          <pc:sldMk cId="0" sldId="290"/>
        </pc:sldMkLst>
        <pc:spChg chg="mod">
          <ac:chgData name="Rupesh Vissa" userId="71bc4cc26d778a98" providerId="LiveId" clId="{50EB7510-62A1-4C2C-87D4-7FFE04A5EC14}" dt="2022-08-05T06:32:53.556" v="236" actId="207"/>
          <ac:spMkLst>
            <pc:docMk/>
            <pc:sldMk cId="0" sldId="290"/>
            <ac:spMk id="3" creationId="{56127601-CBE1-FA3F-91F3-674F19F0186A}"/>
          </ac:spMkLst>
        </pc:spChg>
      </pc:sldChg>
      <pc:sldChg chg="modSp add del mod">
        <pc:chgData name="Rupesh Vissa" userId="71bc4cc26d778a98" providerId="LiveId" clId="{50EB7510-62A1-4C2C-87D4-7FFE04A5EC14}" dt="2022-08-05T06:42:42.333" v="330" actId="14100"/>
        <pc:sldMkLst>
          <pc:docMk/>
          <pc:sldMk cId="0" sldId="291"/>
        </pc:sldMkLst>
        <pc:spChg chg="mod">
          <ac:chgData name="Rupesh Vissa" userId="71bc4cc26d778a98" providerId="LiveId" clId="{50EB7510-62A1-4C2C-87D4-7FFE04A5EC14}" dt="2022-08-05T06:42:42.333" v="330" actId="14100"/>
          <ac:spMkLst>
            <pc:docMk/>
            <pc:sldMk cId="0" sldId="291"/>
            <ac:spMk id="28675" creationId="{3A66CE7E-C707-CE11-16F7-B305A66EE51E}"/>
          </ac:spMkLst>
        </pc:spChg>
      </pc:sldChg>
      <pc:sldChg chg="add">
        <pc:chgData name="Rupesh Vissa" userId="71bc4cc26d778a98" providerId="LiveId" clId="{50EB7510-62A1-4C2C-87D4-7FFE04A5EC14}" dt="2022-08-05T06:31:22.346" v="202"/>
        <pc:sldMkLst>
          <pc:docMk/>
          <pc:sldMk cId="0" sldId="292"/>
        </pc:sldMkLst>
      </pc:sldChg>
      <pc:sldChg chg="modSp add del mod">
        <pc:chgData name="Rupesh Vissa" userId="71bc4cc26d778a98" providerId="LiveId" clId="{50EB7510-62A1-4C2C-87D4-7FFE04A5EC14}" dt="2022-08-05T06:34:25.081" v="239" actId="403"/>
        <pc:sldMkLst>
          <pc:docMk/>
          <pc:sldMk cId="0" sldId="293"/>
        </pc:sldMkLst>
        <pc:spChg chg="mod">
          <ac:chgData name="Rupesh Vissa" userId="71bc4cc26d778a98" providerId="LiveId" clId="{50EB7510-62A1-4C2C-87D4-7FFE04A5EC14}" dt="2022-08-05T06:34:25.081" v="239" actId="403"/>
          <ac:spMkLst>
            <pc:docMk/>
            <pc:sldMk cId="0" sldId="293"/>
            <ac:spMk id="4" creationId="{1FAEF038-D26D-95A6-12B4-EFC05AD2F6CB}"/>
          </ac:spMkLst>
        </pc:spChg>
      </pc:sldChg>
      <pc:sldChg chg="del">
        <pc:chgData name="Rupesh Vissa" userId="71bc4cc26d778a98" providerId="LiveId" clId="{50EB7510-62A1-4C2C-87D4-7FFE04A5EC14}" dt="2022-08-04T10:10:52.349" v="49" actId="47"/>
        <pc:sldMkLst>
          <pc:docMk/>
          <pc:sldMk cId="0" sldId="295"/>
        </pc:sldMkLst>
      </pc:sldChg>
      <pc:sldChg chg="del">
        <pc:chgData name="Rupesh Vissa" userId="71bc4cc26d778a98" providerId="LiveId" clId="{50EB7510-62A1-4C2C-87D4-7FFE04A5EC14}" dt="2022-08-04T10:10:52.572" v="50" actId="47"/>
        <pc:sldMkLst>
          <pc:docMk/>
          <pc:sldMk cId="0" sldId="296"/>
        </pc:sldMkLst>
      </pc:sldChg>
      <pc:sldChg chg="del">
        <pc:chgData name="Rupesh Vissa" userId="71bc4cc26d778a98" providerId="LiveId" clId="{50EB7510-62A1-4C2C-87D4-7FFE04A5EC14}" dt="2022-08-04T10:10:53.491" v="54" actId="47"/>
        <pc:sldMkLst>
          <pc:docMk/>
          <pc:sldMk cId="0" sldId="298"/>
        </pc:sldMkLst>
      </pc:sldChg>
      <pc:sldChg chg="del">
        <pc:chgData name="Rupesh Vissa" userId="71bc4cc26d778a98" providerId="LiveId" clId="{50EB7510-62A1-4C2C-87D4-7FFE04A5EC14}" dt="2022-08-04T10:10:54.167" v="57" actId="47"/>
        <pc:sldMkLst>
          <pc:docMk/>
          <pc:sldMk cId="0" sldId="299"/>
        </pc:sldMkLst>
      </pc:sldChg>
      <pc:sldChg chg="del">
        <pc:chgData name="Rupesh Vissa" userId="71bc4cc26d778a98" providerId="LiveId" clId="{50EB7510-62A1-4C2C-87D4-7FFE04A5EC14}" dt="2022-08-04T10:10:54.650" v="59" actId="47"/>
        <pc:sldMkLst>
          <pc:docMk/>
          <pc:sldMk cId="0" sldId="300"/>
        </pc:sldMkLst>
      </pc:sldChg>
      <pc:sldChg chg="del">
        <pc:chgData name="Rupesh Vissa" userId="71bc4cc26d778a98" providerId="LiveId" clId="{50EB7510-62A1-4C2C-87D4-7FFE04A5EC14}" dt="2022-08-04T10:11:02.409" v="88" actId="47"/>
        <pc:sldMkLst>
          <pc:docMk/>
          <pc:sldMk cId="0" sldId="301"/>
        </pc:sldMkLst>
      </pc:sldChg>
      <pc:sldChg chg="del">
        <pc:chgData name="Rupesh Vissa" userId="71bc4cc26d778a98" providerId="LiveId" clId="{50EB7510-62A1-4C2C-87D4-7FFE04A5EC14}" dt="2022-08-04T10:10:52.133" v="48" actId="47"/>
        <pc:sldMkLst>
          <pc:docMk/>
          <pc:sldMk cId="0" sldId="302"/>
        </pc:sldMkLst>
      </pc:sldChg>
      <pc:sldChg chg="del">
        <pc:chgData name="Rupesh Vissa" userId="71bc4cc26d778a98" providerId="LiveId" clId="{50EB7510-62A1-4C2C-87D4-7FFE04A5EC14}" dt="2022-08-04T10:10:55.373" v="62" actId="47"/>
        <pc:sldMkLst>
          <pc:docMk/>
          <pc:sldMk cId="0" sldId="303"/>
        </pc:sldMkLst>
      </pc:sldChg>
      <pc:sldChg chg="del">
        <pc:chgData name="Rupesh Vissa" userId="71bc4cc26d778a98" providerId="LiveId" clId="{50EB7510-62A1-4C2C-87D4-7FFE04A5EC14}" dt="2022-08-04T10:10:55.616" v="63" actId="47"/>
        <pc:sldMkLst>
          <pc:docMk/>
          <pc:sldMk cId="0" sldId="304"/>
        </pc:sldMkLst>
      </pc:sldChg>
      <pc:sldChg chg="del">
        <pc:chgData name="Rupesh Vissa" userId="71bc4cc26d778a98" providerId="LiveId" clId="{50EB7510-62A1-4C2C-87D4-7FFE04A5EC14}" dt="2022-08-04T10:10:55.841" v="64" actId="47"/>
        <pc:sldMkLst>
          <pc:docMk/>
          <pc:sldMk cId="0" sldId="305"/>
        </pc:sldMkLst>
      </pc:sldChg>
      <pc:sldChg chg="del">
        <pc:chgData name="Rupesh Vissa" userId="71bc4cc26d778a98" providerId="LiveId" clId="{50EB7510-62A1-4C2C-87D4-7FFE04A5EC14}" dt="2022-08-04T10:10:57.782" v="72" actId="47"/>
        <pc:sldMkLst>
          <pc:docMk/>
          <pc:sldMk cId="0" sldId="307"/>
        </pc:sldMkLst>
      </pc:sldChg>
      <pc:sldChg chg="del">
        <pc:chgData name="Rupesh Vissa" userId="71bc4cc26d778a98" providerId="LiveId" clId="{50EB7510-62A1-4C2C-87D4-7FFE04A5EC14}" dt="2022-08-04T10:10:58.483" v="75" actId="47"/>
        <pc:sldMkLst>
          <pc:docMk/>
          <pc:sldMk cId="0" sldId="308"/>
        </pc:sldMkLst>
      </pc:sldChg>
      <pc:sldChg chg="del">
        <pc:chgData name="Rupesh Vissa" userId="71bc4cc26d778a98" providerId="LiveId" clId="{50EB7510-62A1-4C2C-87D4-7FFE04A5EC14}" dt="2022-08-04T10:10:58.698" v="76" actId="47"/>
        <pc:sldMkLst>
          <pc:docMk/>
          <pc:sldMk cId="0" sldId="309"/>
        </pc:sldMkLst>
      </pc:sldChg>
      <pc:sldChg chg="del">
        <pc:chgData name="Rupesh Vissa" userId="71bc4cc26d778a98" providerId="LiveId" clId="{50EB7510-62A1-4C2C-87D4-7FFE04A5EC14}" dt="2022-08-04T10:11:00.466" v="83" actId="47"/>
        <pc:sldMkLst>
          <pc:docMk/>
          <pc:sldMk cId="0" sldId="310"/>
        </pc:sldMkLst>
      </pc:sldChg>
      <pc:sldChg chg="del">
        <pc:chgData name="Rupesh Vissa" userId="71bc4cc26d778a98" providerId="LiveId" clId="{50EB7510-62A1-4C2C-87D4-7FFE04A5EC14}" dt="2022-08-04T10:11:01.427" v="87" actId="47"/>
        <pc:sldMkLst>
          <pc:docMk/>
          <pc:sldMk cId="0" sldId="311"/>
        </pc:sldMkLst>
      </pc:sldChg>
      <pc:sldChg chg="del">
        <pc:chgData name="Rupesh Vissa" userId="71bc4cc26d778a98" providerId="LiveId" clId="{50EB7510-62A1-4C2C-87D4-7FFE04A5EC14}" dt="2022-08-04T10:10:58.981" v="77" actId="47"/>
        <pc:sldMkLst>
          <pc:docMk/>
          <pc:sldMk cId="0" sldId="312"/>
        </pc:sldMkLst>
      </pc:sldChg>
      <pc:sldChg chg="del">
        <pc:chgData name="Rupesh Vissa" userId="71bc4cc26d778a98" providerId="LiveId" clId="{50EB7510-62A1-4C2C-87D4-7FFE04A5EC14}" dt="2022-08-04T10:10:59.961" v="81" actId="47"/>
        <pc:sldMkLst>
          <pc:docMk/>
          <pc:sldMk cId="0" sldId="313"/>
        </pc:sldMkLst>
      </pc:sldChg>
    </pc:docChg>
  </pc:docChgLst>
  <pc:docChgLst>
    <pc:chgData name="Rupesh Vissa" userId="71bc4cc26d778a98" providerId="LiveId" clId="{74DBB6E9-D889-41BF-A007-73C41632BDB2}"/>
    <pc:docChg chg="custSel addSld delSld modSld">
      <pc:chgData name="Rupesh Vissa" userId="71bc4cc26d778a98" providerId="LiveId" clId="{74DBB6E9-D889-41BF-A007-73C41632BDB2}" dt="2022-08-04T10:06:37.906" v="330" actId="14100"/>
      <pc:docMkLst>
        <pc:docMk/>
      </pc:docMkLst>
      <pc:sldChg chg="modSp mod">
        <pc:chgData name="Rupesh Vissa" userId="71bc4cc26d778a98" providerId="LiveId" clId="{74DBB6E9-D889-41BF-A007-73C41632BDB2}" dt="2022-08-04T09:54:55.993" v="307"/>
        <pc:sldMkLst>
          <pc:docMk/>
          <pc:sldMk cId="2269850986" sldId="256"/>
        </pc:sldMkLst>
        <pc:spChg chg="mod">
          <ac:chgData name="Rupesh Vissa" userId="71bc4cc26d778a98" providerId="LiveId" clId="{74DBB6E9-D889-41BF-A007-73C41632BDB2}" dt="2022-08-04T09:54:55.993" v="307"/>
          <ac:spMkLst>
            <pc:docMk/>
            <pc:sldMk cId="2269850986" sldId="256"/>
            <ac:spMk id="2" creationId="{00000000-0000-0000-0000-000000000000}"/>
          </ac:spMkLst>
        </pc:spChg>
        <pc:spChg chg="mod">
          <ac:chgData name="Rupesh Vissa" userId="71bc4cc26d778a98" providerId="LiveId" clId="{74DBB6E9-D889-41BF-A007-73C41632BDB2}" dt="2022-08-04T09:54:35.474" v="306" actId="20577"/>
          <ac:spMkLst>
            <pc:docMk/>
            <pc:sldMk cId="2269850986" sldId="256"/>
            <ac:spMk id="3" creationId="{00000000-0000-0000-0000-000000000000}"/>
          </ac:spMkLst>
        </pc:spChg>
      </pc:sldChg>
      <pc:sldChg chg="modSp add mod">
        <pc:chgData name="Rupesh Vissa" userId="71bc4cc26d778a98" providerId="LiveId" clId="{74DBB6E9-D889-41BF-A007-73C41632BDB2}" dt="2022-08-04T09:42:41.959" v="218" actId="404"/>
        <pc:sldMkLst>
          <pc:docMk/>
          <pc:sldMk cId="0" sldId="257"/>
        </pc:sldMkLst>
        <pc:spChg chg="mod">
          <ac:chgData name="Rupesh Vissa" userId="71bc4cc26d778a98" providerId="LiveId" clId="{74DBB6E9-D889-41BF-A007-73C41632BDB2}" dt="2022-08-04T09:42:41.959" v="218" actId="404"/>
          <ac:spMkLst>
            <pc:docMk/>
            <pc:sldMk cId="0" sldId="257"/>
            <ac:spMk id="28675" creationId="{F8270B40-A528-0F78-BFF6-F78139FE6987}"/>
          </ac:spMkLst>
        </pc:spChg>
      </pc:sldChg>
      <pc:sldChg chg="del">
        <pc:chgData name="Rupesh Vissa" userId="71bc4cc26d778a98" providerId="LiveId" clId="{74DBB6E9-D889-41BF-A007-73C41632BDB2}" dt="2022-08-04T09:19:57.337" v="0" actId="47"/>
        <pc:sldMkLst>
          <pc:docMk/>
          <pc:sldMk cId="482015275" sldId="257"/>
        </pc:sldMkLst>
      </pc:sldChg>
      <pc:sldChg chg="modSp add mod">
        <pc:chgData name="Rupesh Vissa" userId="71bc4cc26d778a98" providerId="LiveId" clId="{74DBB6E9-D889-41BF-A007-73C41632BDB2}" dt="2022-08-04T09:43:11.736" v="222" actId="14100"/>
        <pc:sldMkLst>
          <pc:docMk/>
          <pc:sldMk cId="0" sldId="258"/>
        </pc:sldMkLst>
        <pc:spChg chg="mod">
          <ac:chgData name="Rupesh Vissa" userId="71bc4cc26d778a98" providerId="LiveId" clId="{74DBB6E9-D889-41BF-A007-73C41632BDB2}" dt="2022-08-04T09:43:11.736" v="222" actId="14100"/>
          <ac:spMkLst>
            <pc:docMk/>
            <pc:sldMk cId="0" sldId="258"/>
            <ac:spMk id="29699" creationId="{AD94F285-2D45-0176-AFA5-2EA5016BD3F0}"/>
          </ac:spMkLst>
        </pc:spChg>
      </pc:sldChg>
      <pc:sldChg chg="del">
        <pc:chgData name="Rupesh Vissa" userId="71bc4cc26d778a98" providerId="LiveId" clId="{74DBB6E9-D889-41BF-A007-73C41632BDB2}" dt="2022-08-04T09:19:57.539" v="1" actId="47"/>
        <pc:sldMkLst>
          <pc:docMk/>
          <pc:sldMk cId="2007213816" sldId="258"/>
        </pc:sldMkLst>
      </pc:sldChg>
      <pc:sldChg chg="modSp add mod">
        <pc:chgData name="Rupesh Vissa" userId="71bc4cc26d778a98" providerId="LiveId" clId="{74DBB6E9-D889-41BF-A007-73C41632BDB2}" dt="2022-08-04T09:43:27.033" v="225" actId="1076"/>
        <pc:sldMkLst>
          <pc:docMk/>
          <pc:sldMk cId="0" sldId="259"/>
        </pc:sldMkLst>
        <pc:spChg chg="mod">
          <ac:chgData name="Rupesh Vissa" userId="71bc4cc26d778a98" providerId="LiveId" clId="{74DBB6E9-D889-41BF-A007-73C41632BDB2}" dt="2022-08-04T09:43:23.748" v="224" actId="14100"/>
          <ac:spMkLst>
            <pc:docMk/>
            <pc:sldMk cId="0" sldId="259"/>
            <ac:spMk id="30723" creationId="{B759B6D2-2FF4-6292-40D9-BF2A1F6A15D6}"/>
          </ac:spMkLst>
        </pc:spChg>
        <pc:picChg chg="mod">
          <ac:chgData name="Rupesh Vissa" userId="71bc4cc26d778a98" providerId="LiveId" clId="{74DBB6E9-D889-41BF-A007-73C41632BDB2}" dt="2022-08-04T09:43:27.033" v="225" actId="1076"/>
          <ac:picMkLst>
            <pc:docMk/>
            <pc:sldMk cId="0" sldId="259"/>
            <ac:picMk id="30724" creationId="{25ECA578-C872-70EC-DE81-9640ED36D7DA}"/>
          </ac:picMkLst>
        </pc:picChg>
      </pc:sldChg>
      <pc:sldChg chg="del">
        <pc:chgData name="Rupesh Vissa" userId="71bc4cc26d778a98" providerId="LiveId" clId="{74DBB6E9-D889-41BF-A007-73C41632BDB2}" dt="2022-08-04T09:19:57.759" v="2" actId="47"/>
        <pc:sldMkLst>
          <pc:docMk/>
          <pc:sldMk cId="3833160377" sldId="259"/>
        </pc:sldMkLst>
      </pc:sldChg>
      <pc:sldChg chg="modSp add mod">
        <pc:chgData name="Rupesh Vissa" userId="71bc4cc26d778a98" providerId="LiveId" clId="{74DBB6E9-D889-41BF-A007-73C41632BDB2}" dt="2022-08-04T09:44:06.073" v="231" actId="14100"/>
        <pc:sldMkLst>
          <pc:docMk/>
          <pc:sldMk cId="0" sldId="260"/>
        </pc:sldMkLst>
        <pc:spChg chg="mod">
          <ac:chgData name="Rupesh Vissa" userId="71bc4cc26d778a98" providerId="LiveId" clId="{74DBB6E9-D889-41BF-A007-73C41632BDB2}" dt="2022-08-04T09:44:06.073" v="231" actId="14100"/>
          <ac:spMkLst>
            <pc:docMk/>
            <pc:sldMk cId="0" sldId="260"/>
            <ac:spMk id="31747" creationId="{BF4F6F98-AA3F-7445-8E69-E072B977CDD5}"/>
          </ac:spMkLst>
        </pc:spChg>
      </pc:sldChg>
      <pc:sldChg chg="del">
        <pc:chgData name="Rupesh Vissa" userId="71bc4cc26d778a98" providerId="LiveId" clId="{74DBB6E9-D889-41BF-A007-73C41632BDB2}" dt="2022-08-04T09:19:57.926" v="3" actId="47"/>
        <pc:sldMkLst>
          <pc:docMk/>
          <pc:sldMk cId="2488705924" sldId="260"/>
        </pc:sldMkLst>
      </pc:sldChg>
      <pc:sldChg chg="modSp add mod">
        <pc:chgData name="Rupesh Vissa" userId="71bc4cc26d778a98" providerId="LiveId" clId="{74DBB6E9-D889-41BF-A007-73C41632BDB2}" dt="2022-08-04T09:45:40.495" v="238" actId="14100"/>
        <pc:sldMkLst>
          <pc:docMk/>
          <pc:sldMk cId="0" sldId="261"/>
        </pc:sldMkLst>
        <pc:spChg chg="mod">
          <ac:chgData name="Rupesh Vissa" userId="71bc4cc26d778a98" providerId="LiveId" clId="{74DBB6E9-D889-41BF-A007-73C41632BDB2}" dt="2022-08-04T09:45:40.495" v="238" actId="14100"/>
          <ac:spMkLst>
            <pc:docMk/>
            <pc:sldMk cId="0" sldId="261"/>
            <ac:spMk id="34819" creationId="{1C119408-956F-DB54-C12C-7096B0A26A89}"/>
          </ac:spMkLst>
        </pc:spChg>
      </pc:sldChg>
      <pc:sldChg chg="del">
        <pc:chgData name="Rupesh Vissa" userId="71bc4cc26d778a98" providerId="LiveId" clId="{74DBB6E9-D889-41BF-A007-73C41632BDB2}" dt="2022-08-04T09:19:58.493" v="5" actId="47"/>
        <pc:sldMkLst>
          <pc:docMk/>
          <pc:sldMk cId="2938272722" sldId="261"/>
        </pc:sldMkLst>
      </pc:sldChg>
      <pc:sldChg chg="modSp add mod">
        <pc:chgData name="Rupesh Vissa" userId="71bc4cc26d778a98" providerId="LiveId" clId="{74DBB6E9-D889-41BF-A007-73C41632BDB2}" dt="2022-08-04T09:47:13.394" v="247" actId="14100"/>
        <pc:sldMkLst>
          <pc:docMk/>
          <pc:sldMk cId="0" sldId="262"/>
        </pc:sldMkLst>
        <pc:spChg chg="mod">
          <ac:chgData name="Rupesh Vissa" userId="71bc4cc26d778a98" providerId="LiveId" clId="{74DBB6E9-D889-41BF-A007-73C41632BDB2}" dt="2022-08-04T09:47:13.394" v="247" actId="14100"/>
          <ac:spMkLst>
            <pc:docMk/>
            <pc:sldMk cId="0" sldId="262"/>
            <ac:spMk id="36867" creationId="{0972866E-BFCB-41F7-266B-9A4792A9AC88}"/>
          </ac:spMkLst>
        </pc:spChg>
      </pc:sldChg>
      <pc:sldChg chg="del">
        <pc:chgData name="Rupesh Vissa" userId="71bc4cc26d778a98" providerId="LiveId" clId="{74DBB6E9-D889-41BF-A007-73C41632BDB2}" dt="2022-08-04T09:19:58.681" v="6" actId="47"/>
        <pc:sldMkLst>
          <pc:docMk/>
          <pc:sldMk cId="3228401661" sldId="262"/>
        </pc:sldMkLst>
      </pc:sldChg>
      <pc:sldChg chg="modSp add mod">
        <pc:chgData name="Rupesh Vissa" userId="71bc4cc26d778a98" providerId="LiveId" clId="{74DBB6E9-D889-41BF-A007-73C41632BDB2}" dt="2022-08-04T09:47:44.242" v="254" actId="1076"/>
        <pc:sldMkLst>
          <pc:docMk/>
          <pc:sldMk cId="0" sldId="263"/>
        </pc:sldMkLst>
        <pc:spChg chg="mod">
          <ac:chgData name="Rupesh Vissa" userId="71bc4cc26d778a98" providerId="LiveId" clId="{74DBB6E9-D889-41BF-A007-73C41632BDB2}" dt="2022-08-04T09:47:33.487" v="252" actId="1076"/>
          <ac:spMkLst>
            <pc:docMk/>
            <pc:sldMk cId="0" sldId="263"/>
            <ac:spMk id="37890" creationId="{5536E6A8-1E86-EA54-9BD6-BD4FD341F568}"/>
          </ac:spMkLst>
        </pc:spChg>
        <pc:spChg chg="mod">
          <ac:chgData name="Rupesh Vissa" userId="71bc4cc26d778a98" providerId="LiveId" clId="{74DBB6E9-D889-41BF-A007-73C41632BDB2}" dt="2022-08-04T09:47:44.242" v="254" actId="1076"/>
          <ac:spMkLst>
            <pc:docMk/>
            <pc:sldMk cId="0" sldId="263"/>
            <ac:spMk id="37891" creationId="{3168DC66-E85D-4320-9959-B8E315E48714}"/>
          </ac:spMkLst>
        </pc:spChg>
      </pc:sldChg>
      <pc:sldChg chg="del">
        <pc:chgData name="Rupesh Vissa" userId="71bc4cc26d778a98" providerId="LiveId" clId="{74DBB6E9-D889-41BF-A007-73C41632BDB2}" dt="2022-08-04T09:19:59.097" v="8" actId="47"/>
        <pc:sldMkLst>
          <pc:docMk/>
          <pc:sldMk cId="118797068" sldId="263"/>
        </pc:sldMkLst>
      </pc:sldChg>
      <pc:sldChg chg="modSp add mod">
        <pc:chgData name="Rupesh Vissa" userId="71bc4cc26d778a98" providerId="LiveId" clId="{74DBB6E9-D889-41BF-A007-73C41632BDB2}" dt="2022-08-04T09:48:18.460" v="261" actId="14100"/>
        <pc:sldMkLst>
          <pc:docMk/>
          <pc:sldMk cId="0" sldId="264"/>
        </pc:sldMkLst>
        <pc:spChg chg="mod">
          <ac:chgData name="Rupesh Vissa" userId="71bc4cc26d778a98" providerId="LiveId" clId="{74DBB6E9-D889-41BF-A007-73C41632BDB2}" dt="2022-08-04T09:48:18.460" v="261" actId="14100"/>
          <ac:spMkLst>
            <pc:docMk/>
            <pc:sldMk cId="0" sldId="264"/>
            <ac:spMk id="41987" creationId="{16F3DDE6-7108-B022-753C-FAB2529EA612}"/>
          </ac:spMkLst>
        </pc:spChg>
      </pc:sldChg>
      <pc:sldChg chg="modSp add mod">
        <pc:chgData name="Rupesh Vissa" userId="71bc4cc26d778a98" providerId="LiveId" clId="{74DBB6E9-D889-41BF-A007-73C41632BDB2}" dt="2022-08-04T10:05:23.905" v="327" actId="14100"/>
        <pc:sldMkLst>
          <pc:docMk/>
          <pc:sldMk cId="0" sldId="265"/>
        </pc:sldMkLst>
        <pc:spChg chg="mod">
          <ac:chgData name="Rupesh Vissa" userId="71bc4cc26d778a98" providerId="LiveId" clId="{74DBB6E9-D889-41BF-A007-73C41632BDB2}" dt="2022-08-04T10:05:23.905" v="327" actId="14100"/>
          <ac:spMkLst>
            <pc:docMk/>
            <pc:sldMk cId="0" sldId="265"/>
            <ac:spMk id="43010" creationId="{690D03E1-9B3A-BFF9-E7C6-743B616FE2B6}"/>
          </ac:spMkLst>
        </pc:spChg>
        <pc:spChg chg="mod">
          <ac:chgData name="Rupesh Vissa" userId="71bc4cc26d778a98" providerId="LiveId" clId="{74DBB6E9-D889-41BF-A007-73C41632BDB2}" dt="2022-08-04T10:05:17.002" v="326" actId="403"/>
          <ac:spMkLst>
            <pc:docMk/>
            <pc:sldMk cId="0" sldId="265"/>
            <ac:spMk id="43011" creationId="{815FC3D4-BE7C-3F68-74C4-8947358B84C3}"/>
          </ac:spMkLst>
        </pc:spChg>
        <pc:spChg chg="mod">
          <ac:chgData name="Rupesh Vissa" userId="71bc4cc26d778a98" providerId="LiveId" clId="{74DBB6E9-D889-41BF-A007-73C41632BDB2}" dt="2022-08-04T10:05:01.481" v="323" actId="1076"/>
          <ac:spMkLst>
            <pc:docMk/>
            <pc:sldMk cId="0" sldId="265"/>
            <ac:spMk id="43012" creationId="{F37CD505-B1D0-EEA6-E25E-97B594ABCC13}"/>
          </ac:spMkLst>
        </pc:spChg>
      </pc:sldChg>
      <pc:sldChg chg="del">
        <pc:chgData name="Rupesh Vissa" userId="71bc4cc26d778a98" providerId="LiveId" clId="{74DBB6E9-D889-41BF-A007-73C41632BDB2}" dt="2022-08-04T09:19:59.287" v="9" actId="47"/>
        <pc:sldMkLst>
          <pc:docMk/>
          <pc:sldMk cId="3551457196" sldId="265"/>
        </pc:sldMkLst>
      </pc:sldChg>
      <pc:sldChg chg="add">
        <pc:chgData name="Rupesh Vissa" userId="71bc4cc26d778a98" providerId="LiveId" clId="{74DBB6E9-D889-41BF-A007-73C41632BDB2}" dt="2022-08-04T09:50:47.962" v="264"/>
        <pc:sldMkLst>
          <pc:docMk/>
          <pc:sldMk cId="0" sldId="266"/>
        </pc:sldMkLst>
      </pc:sldChg>
      <pc:sldChg chg="del">
        <pc:chgData name="Rupesh Vissa" userId="71bc4cc26d778a98" providerId="LiveId" clId="{74DBB6E9-D889-41BF-A007-73C41632BDB2}" dt="2022-08-04T09:19:59.502" v="10" actId="47"/>
        <pc:sldMkLst>
          <pc:docMk/>
          <pc:sldMk cId="2783679723" sldId="266"/>
        </pc:sldMkLst>
      </pc:sldChg>
      <pc:sldChg chg="modSp add mod">
        <pc:chgData name="Rupesh Vissa" userId="71bc4cc26d778a98" providerId="LiveId" clId="{74DBB6E9-D889-41BF-A007-73C41632BDB2}" dt="2022-08-04T09:51:53.505" v="275" actId="14100"/>
        <pc:sldMkLst>
          <pc:docMk/>
          <pc:sldMk cId="0" sldId="267"/>
        </pc:sldMkLst>
        <pc:spChg chg="mod">
          <ac:chgData name="Rupesh Vissa" userId="71bc4cc26d778a98" providerId="LiveId" clId="{74DBB6E9-D889-41BF-A007-73C41632BDB2}" dt="2022-08-04T09:51:53.505" v="275" actId="14100"/>
          <ac:spMkLst>
            <pc:docMk/>
            <pc:sldMk cId="0" sldId="267"/>
            <ac:spMk id="47107" creationId="{61948D17-514F-3EE8-467B-8C003301A732}"/>
          </ac:spMkLst>
        </pc:spChg>
      </pc:sldChg>
      <pc:sldChg chg="del">
        <pc:chgData name="Rupesh Vissa" userId="71bc4cc26d778a98" providerId="LiveId" clId="{74DBB6E9-D889-41BF-A007-73C41632BDB2}" dt="2022-08-04T09:20:00.071" v="13" actId="47"/>
        <pc:sldMkLst>
          <pc:docMk/>
          <pc:sldMk cId="2064960651" sldId="267"/>
        </pc:sldMkLst>
      </pc:sldChg>
      <pc:sldChg chg="modSp add mod">
        <pc:chgData name="Rupesh Vissa" userId="71bc4cc26d778a98" providerId="LiveId" clId="{74DBB6E9-D889-41BF-A007-73C41632BDB2}" dt="2022-08-04T09:53:59.823" v="285" actId="14100"/>
        <pc:sldMkLst>
          <pc:docMk/>
          <pc:sldMk cId="0" sldId="268"/>
        </pc:sldMkLst>
        <pc:spChg chg="mod">
          <ac:chgData name="Rupesh Vissa" userId="71bc4cc26d778a98" providerId="LiveId" clId="{74DBB6E9-D889-41BF-A007-73C41632BDB2}" dt="2022-08-04T09:53:59.823" v="285" actId="14100"/>
          <ac:spMkLst>
            <pc:docMk/>
            <pc:sldMk cId="0" sldId="268"/>
            <ac:spMk id="51203" creationId="{ADAB668D-AB6A-2B88-D29A-CBF979925209}"/>
          </ac:spMkLst>
        </pc:spChg>
      </pc:sldChg>
      <pc:sldChg chg="del">
        <pc:chgData name="Rupesh Vissa" userId="71bc4cc26d778a98" providerId="LiveId" clId="{74DBB6E9-D889-41BF-A007-73C41632BDB2}" dt="2022-08-04T09:20:00.448" v="24" actId="47"/>
        <pc:sldMkLst>
          <pc:docMk/>
          <pc:sldMk cId="486130013" sldId="268"/>
        </pc:sldMkLst>
      </pc:sldChg>
      <pc:sldChg chg="modSp add mod">
        <pc:chgData name="Rupesh Vissa" userId="71bc4cc26d778a98" providerId="LiveId" clId="{74DBB6E9-D889-41BF-A007-73C41632BDB2}" dt="2022-08-04T10:06:37.906" v="330" actId="14100"/>
        <pc:sldMkLst>
          <pc:docMk/>
          <pc:sldMk cId="0" sldId="269"/>
        </pc:sldMkLst>
        <pc:spChg chg="mod">
          <ac:chgData name="Rupesh Vissa" userId="71bc4cc26d778a98" providerId="LiveId" clId="{74DBB6E9-D889-41BF-A007-73C41632BDB2}" dt="2022-08-04T10:06:37.906" v="330" actId="14100"/>
          <ac:spMkLst>
            <pc:docMk/>
            <pc:sldMk cId="0" sldId="269"/>
            <ac:spMk id="49155" creationId="{63DE105F-F026-496A-8920-0C6764254C2E}"/>
          </ac:spMkLst>
        </pc:spChg>
      </pc:sldChg>
      <pc:sldChg chg="del">
        <pc:chgData name="Rupesh Vissa" userId="71bc4cc26d778a98" providerId="LiveId" clId="{74DBB6E9-D889-41BF-A007-73C41632BDB2}" dt="2022-08-04T09:20:00.513" v="26" actId="47"/>
        <pc:sldMkLst>
          <pc:docMk/>
          <pc:sldMk cId="2007020205" sldId="269"/>
        </pc:sldMkLst>
      </pc:sldChg>
      <pc:sldChg chg="modSp add mod">
        <pc:chgData name="Rupesh Vissa" userId="71bc4cc26d778a98" providerId="LiveId" clId="{74DBB6E9-D889-41BF-A007-73C41632BDB2}" dt="2022-08-04T09:21:34.258" v="60" actId="1076"/>
        <pc:sldMkLst>
          <pc:docMk/>
          <pc:sldMk cId="0" sldId="270"/>
        </pc:sldMkLst>
        <pc:spChg chg="mod">
          <ac:chgData name="Rupesh Vissa" userId="71bc4cc26d778a98" providerId="LiveId" clId="{74DBB6E9-D889-41BF-A007-73C41632BDB2}" dt="2022-08-04T09:20:49.032" v="48" actId="1076"/>
          <ac:spMkLst>
            <pc:docMk/>
            <pc:sldMk cId="0" sldId="270"/>
            <ac:spMk id="4098" creationId="{437BF5EA-F136-AE82-A228-88BE56CE825D}"/>
          </ac:spMkLst>
        </pc:spChg>
        <pc:spChg chg="mod">
          <ac:chgData name="Rupesh Vissa" userId="71bc4cc26d778a98" providerId="LiveId" clId="{74DBB6E9-D889-41BF-A007-73C41632BDB2}" dt="2022-08-04T09:21:34.258" v="60" actId="1076"/>
          <ac:spMkLst>
            <pc:docMk/>
            <pc:sldMk cId="0" sldId="270"/>
            <ac:spMk id="4099" creationId="{FD9070E7-A3F6-C4A5-2B98-4282DFEFF0D8}"/>
          </ac:spMkLst>
        </pc:spChg>
      </pc:sldChg>
      <pc:sldChg chg="del">
        <pc:chgData name="Rupesh Vissa" userId="71bc4cc26d778a98" providerId="LiveId" clId="{74DBB6E9-D889-41BF-A007-73C41632BDB2}" dt="2022-08-04T09:20:00.547" v="27" actId="47"/>
        <pc:sldMkLst>
          <pc:docMk/>
          <pc:sldMk cId="110482286" sldId="270"/>
        </pc:sldMkLst>
      </pc:sldChg>
      <pc:sldChg chg="modSp add mod">
        <pc:chgData name="Rupesh Vissa" userId="71bc4cc26d778a98" providerId="LiveId" clId="{74DBB6E9-D889-41BF-A007-73C41632BDB2}" dt="2022-08-04T09:22:47.984" v="69" actId="14100"/>
        <pc:sldMkLst>
          <pc:docMk/>
          <pc:sldMk cId="0" sldId="271"/>
        </pc:sldMkLst>
        <pc:spChg chg="mod">
          <ac:chgData name="Rupesh Vissa" userId="71bc4cc26d778a98" providerId="LiveId" clId="{74DBB6E9-D889-41BF-A007-73C41632BDB2}" dt="2022-08-04T09:22:11.038" v="65" actId="1076"/>
          <ac:spMkLst>
            <pc:docMk/>
            <pc:sldMk cId="0" sldId="271"/>
            <ac:spMk id="6146" creationId="{64F74C1E-083F-B1CE-3210-A989C3B09103}"/>
          </ac:spMkLst>
        </pc:spChg>
        <pc:spChg chg="mod">
          <ac:chgData name="Rupesh Vissa" userId="71bc4cc26d778a98" providerId="LiveId" clId="{74DBB6E9-D889-41BF-A007-73C41632BDB2}" dt="2022-08-04T09:22:47.984" v="69" actId="14100"/>
          <ac:spMkLst>
            <pc:docMk/>
            <pc:sldMk cId="0" sldId="271"/>
            <ac:spMk id="6147" creationId="{64C0EAD8-79DF-3A0B-BE9E-E6F35C37E4FF}"/>
          </ac:spMkLst>
        </pc:spChg>
      </pc:sldChg>
      <pc:sldChg chg="del">
        <pc:chgData name="Rupesh Vissa" userId="71bc4cc26d778a98" providerId="LiveId" clId="{74DBB6E9-D889-41BF-A007-73C41632BDB2}" dt="2022-08-04T09:20:00.579" v="28" actId="47"/>
        <pc:sldMkLst>
          <pc:docMk/>
          <pc:sldMk cId="4063547661" sldId="271"/>
        </pc:sldMkLst>
      </pc:sldChg>
      <pc:sldChg chg="modSp add mod">
        <pc:chgData name="Rupesh Vissa" userId="71bc4cc26d778a98" providerId="LiveId" clId="{74DBB6E9-D889-41BF-A007-73C41632BDB2}" dt="2022-08-04T09:23:33.527" v="75" actId="207"/>
        <pc:sldMkLst>
          <pc:docMk/>
          <pc:sldMk cId="0" sldId="272"/>
        </pc:sldMkLst>
        <pc:spChg chg="mod">
          <ac:chgData name="Rupesh Vissa" userId="71bc4cc26d778a98" providerId="LiveId" clId="{74DBB6E9-D889-41BF-A007-73C41632BDB2}" dt="2022-08-04T09:23:33.527" v="75" actId="207"/>
          <ac:spMkLst>
            <pc:docMk/>
            <pc:sldMk cId="0" sldId="272"/>
            <ac:spMk id="26627" creationId="{BA2E85E7-65C7-F6F9-F2CA-C576D283D5F0}"/>
          </ac:spMkLst>
        </pc:spChg>
      </pc:sldChg>
      <pc:sldChg chg="del">
        <pc:chgData name="Rupesh Vissa" userId="71bc4cc26d778a98" providerId="LiveId" clId="{74DBB6E9-D889-41BF-A007-73C41632BDB2}" dt="2022-08-04T09:20:00.612" v="29" actId="47"/>
        <pc:sldMkLst>
          <pc:docMk/>
          <pc:sldMk cId="3526953772" sldId="272"/>
        </pc:sldMkLst>
      </pc:sldChg>
      <pc:sldChg chg="modSp add mod">
        <pc:chgData name="Rupesh Vissa" userId="71bc4cc26d778a98" providerId="LiveId" clId="{74DBB6E9-D889-41BF-A007-73C41632BDB2}" dt="2022-08-04T09:25:37.729" v="84" actId="1076"/>
        <pc:sldMkLst>
          <pc:docMk/>
          <pc:sldMk cId="0" sldId="273"/>
        </pc:sldMkLst>
        <pc:spChg chg="mod">
          <ac:chgData name="Rupesh Vissa" userId="71bc4cc26d778a98" providerId="LiveId" clId="{74DBB6E9-D889-41BF-A007-73C41632BDB2}" dt="2022-08-04T09:25:37.729" v="84" actId="1076"/>
          <ac:spMkLst>
            <pc:docMk/>
            <pc:sldMk cId="0" sldId="273"/>
            <ac:spMk id="9218" creationId="{47DD60F5-CBE9-07C2-B27D-BD43D60ED628}"/>
          </ac:spMkLst>
        </pc:spChg>
        <pc:spChg chg="mod">
          <ac:chgData name="Rupesh Vissa" userId="71bc4cc26d778a98" providerId="LiveId" clId="{74DBB6E9-D889-41BF-A007-73C41632BDB2}" dt="2022-08-04T09:25:31.502" v="83" actId="14100"/>
          <ac:spMkLst>
            <pc:docMk/>
            <pc:sldMk cId="0" sldId="273"/>
            <ac:spMk id="9219" creationId="{BB0995E0-760B-E22E-5895-DDB4FAFD3C6D}"/>
          </ac:spMkLst>
        </pc:spChg>
      </pc:sldChg>
      <pc:sldChg chg="modSp add mod">
        <pc:chgData name="Rupesh Vissa" userId="71bc4cc26d778a98" providerId="LiveId" clId="{74DBB6E9-D889-41BF-A007-73C41632BDB2}" dt="2022-08-04T09:26:07.309" v="87" actId="1076"/>
        <pc:sldMkLst>
          <pc:docMk/>
          <pc:sldMk cId="0" sldId="274"/>
        </pc:sldMkLst>
        <pc:spChg chg="mod">
          <ac:chgData name="Rupesh Vissa" userId="71bc4cc26d778a98" providerId="LiveId" clId="{74DBB6E9-D889-41BF-A007-73C41632BDB2}" dt="2022-08-04T09:25:53.510" v="85" actId="207"/>
          <ac:spMkLst>
            <pc:docMk/>
            <pc:sldMk cId="0" sldId="274"/>
            <ac:spMk id="9219" creationId="{FB08CA22-EFD1-D397-B27B-89B1C0532972}"/>
          </ac:spMkLst>
        </pc:spChg>
        <pc:spChg chg="mod">
          <ac:chgData name="Rupesh Vissa" userId="71bc4cc26d778a98" providerId="LiveId" clId="{74DBB6E9-D889-41BF-A007-73C41632BDB2}" dt="2022-08-04T09:26:05.481" v="86" actId="1076"/>
          <ac:spMkLst>
            <pc:docMk/>
            <pc:sldMk cId="0" sldId="274"/>
            <ac:spMk id="10242" creationId="{E66BE92C-3155-A840-BBA2-68E42E58C9FC}"/>
          </ac:spMkLst>
        </pc:spChg>
        <pc:picChg chg="mod">
          <ac:chgData name="Rupesh Vissa" userId="71bc4cc26d778a98" providerId="LiveId" clId="{74DBB6E9-D889-41BF-A007-73C41632BDB2}" dt="2022-08-04T09:26:07.309" v="87" actId="1076"/>
          <ac:picMkLst>
            <pc:docMk/>
            <pc:sldMk cId="0" sldId="274"/>
            <ac:picMk id="10244" creationId="{F7E824EC-F58D-6194-92CA-3EFFB346496E}"/>
          </ac:picMkLst>
        </pc:picChg>
      </pc:sldChg>
      <pc:sldChg chg="del">
        <pc:chgData name="Rupesh Vissa" userId="71bc4cc26d778a98" providerId="LiveId" clId="{74DBB6E9-D889-41BF-A007-73C41632BDB2}" dt="2022-08-04T09:20:00.183" v="16" actId="47"/>
        <pc:sldMkLst>
          <pc:docMk/>
          <pc:sldMk cId="2064960651" sldId="275"/>
        </pc:sldMkLst>
      </pc:sldChg>
      <pc:sldChg chg="modSp add mod">
        <pc:chgData name="Rupesh Vissa" userId="71bc4cc26d778a98" providerId="LiveId" clId="{74DBB6E9-D889-41BF-A007-73C41632BDB2}" dt="2022-08-04T09:28:56.650" v="111" actId="14100"/>
        <pc:sldMkLst>
          <pc:docMk/>
          <pc:sldMk cId="0" sldId="276"/>
        </pc:sldMkLst>
        <pc:spChg chg="mod">
          <ac:chgData name="Rupesh Vissa" userId="71bc4cc26d778a98" providerId="LiveId" clId="{74DBB6E9-D889-41BF-A007-73C41632BDB2}" dt="2022-08-04T09:28:04.296" v="106" actId="1076"/>
          <ac:spMkLst>
            <pc:docMk/>
            <pc:sldMk cId="0" sldId="276"/>
            <ac:spMk id="14338" creationId="{6943BB51-789D-2740-51CE-F6B587B55656}"/>
          </ac:spMkLst>
        </pc:spChg>
        <pc:spChg chg="mod">
          <ac:chgData name="Rupesh Vissa" userId="71bc4cc26d778a98" providerId="LiveId" clId="{74DBB6E9-D889-41BF-A007-73C41632BDB2}" dt="2022-08-04T09:28:56.650" v="111" actId="14100"/>
          <ac:spMkLst>
            <pc:docMk/>
            <pc:sldMk cId="0" sldId="276"/>
            <ac:spMk id="14339" creationId="{378DECA6-FCC3-4B9D-C787-769A83C8D4FD}"/>
          </ac:spMkLst>
        </pc:spChg>
      </pc:sldChg>
      <pc:sldChg chg="del">
        <pc:chgData name="Rupesh Vissa" userId="71bc4cc26d778a98" providerId="LiveId" clId="{74DBB6E9-D889-41BF-A007-73C41632BDB2}" dt="2022-08-04T09:20:00.210" v="17" actId="47"/>
        <pc:sldMkLst>
          <pc:docMk/>
          <pc:sldMk cId="2064960651" sldId="276"/>
        </pc:sldMkLst>
      </pc:sldChg>
      <pc:sldChg chg="modSp add mod">
        <pc:chgData name="Rupesh Vissa" userId="71bc4cc26d778a98" providerId="LiveId" clId="{74DBB6E9-D889-41BF-A007-73C41632BDB2}" dt="2022-08-04T09:29:31.953" v="117" actId="1076"/>
        <pc:sldMkLst>
          <pc:docMk/>
          <pc:sldMk cId="0" sldId="277"/>
        </pc:sldMkLst>
        <pc:spChg chg="mod">
          <ac:chgData name="Rupesh Vissa" userId="71bc4cc26d778a98" providerId="LiveId" clId="{74DBB6E9-D889-41BF-A007-73C41632BDB2}" dt="2022-08-04T09:29:26.293" v="116" actId="1076"/>
          <ac:spMkLst>
            <pc:docMk/>
            <pc:sldMk cId="0" sldId="277"/>
            <ac:spMk id="15362" creationId="{0E3D8B08-EA40-6D82-A0D8-452F150DADE2}"/>
          </ac:spMkLst>
        </pc:spChg>
        <pc:spChg chg="mod">
          <ac:chgData name="Rupesh Vissa" userId="71bc4cc26d778a98" providerId="LiveId" clId="{74DBB6E9-D889-41BF-A007-73C41632BDB2}" dt="2022-08-04T09:29:21.721" v="115" actId="27636"/>
          <ac:spMkLst>
            <pc:docMk/>
            <pc:sldMk cId="0" sldId="277"/>
            <ac:spMk id="15363" creationId="{9E916CF0-5CE0-8F16-9DEC-42B9A26392F1}"/>
          </ac:spMkLst>
        </pc:spChg>
        <pc:picChg chg="mod">
          <ac:chgData name="Rupesh Vissa" userId="71bc4cc26d778a98" providerId="LiveId" clId="{74DBB6E9-D889-41BF-A007-73C41632BDB2}" dt="2022-08-04T09:29:31.953" v="117" actId="1076"/>
          <ac:picMkLst>
            <pc:docMk/>
            <pc:sldMk cId="0" sldId="277"/>
            <ac:picMk id="15364" creationId="{F562E6D3-0E5C-BE8A-0235-F86FDB500BEB}"/>
          </ac:picMkLst>
        </pc:picChg>
      </pc:sldChg>
      <pc:sldChg chg="modSp add mod">
        <pc:chgData name="Rupesh Vissa" userId="71bc4cc26d778a98" providerId="LiveId" clId="{74DBB6E9-D889-41BF-A007-73C41632BDB2}" dt="2022-08-04T09:31:50.529" v="135" actId="403"/>
        <pc:sldMkLst>
          <pc:docMk/>
          <pc:sldMk cId="0" sldId="278"/>
        </pc:sldMkLst>
        <pc:spChg chg="mod">
          <ac:chgData name="Rupesh Vissa" userId="71bc4cc26d778a98" providerId="LiveId" clId="{74DBB6E9-D889-41BF-A007-73C41632BDB2}" dt="2022-08-04T09:31:50.529" v="135" actId="403"/>
          <ac:spMkLst>
            <pc:docMk/>
            <pc:sldMk cId="0" sldId="278"/>
            <ac:spMk id="16386" creationId="{7C11501D-3BAE-783F-9FBC-3AE625C81B7B}"/>
          </ac:spMkLst>
        </pc:spChg>
        <pc:spChg chg="mod">
          <ac:chgData name="Rupesh Vissa" userId="71bc4cc26d778a98" providerId="LiveId" clId="{74DBB6E9-D889-41BF-A007-73C41632BDB2}" dt="2022-08-04T09:31:32.090" v="128" actId="27636"/>
          <ac:spMkLst>
            <pc:docMk/>
            <pc:sldMk cId="0" sldId="278"/>
            <ac:spMk id="16387" creationId="{02CF22AE-CADC-52DA-4660-4224D64E8B12}"/>
          </ac:spMkLst>
        </pc:spChg>
      </pc:sldChg>
      <pc:sldChg chg="del">
        <pc:chgData name="Rupesh Vissa" userId="71bc4cc26d778a98" providerId="LiveId" clId="{74DBB6E9-D889-41BF-A007-73C41632BDB2}" dt="2022-08-04T09:20:00.247" v="18" actId="47"/>
        <pc:sldMkLst>
          <pc:docMk/>
          <pc:sldMk cId="2064960651" sldId="278"/>
        </pc:sldMkLst>
      </pc:sldChg>
      <pc:sldChg chg="modSp add mod">
        <pc:chgData name="Rupesh Vissa" userId="71bc4cc26d778a98" providerId="LiveId" clId="{74DBB6E9-D889-41BF-A007-73C41632BDB2}" dt="2022-08-04T09:32:45.092" v="141" actId="948"/>
        <pc:sldMkLst>
          <pc:docMk/>
          <pc:sldMk cId="0" sldId="279"/>
        </pc:sldMkLst>
        <pc:spChg chg="mod">
          <ac:chgData name="Rupesh Vissa" userId="71bc4cc26d778a98" providerId="LiveId" clId="{74DBB6E9-D889-41BF-A007-73C41632BDB2}" dt="2022-08-04T09:32:45.092" v="141" actId="948"/>
          <ac:spMkLst>
            <pc:docMk/>
            <pc:sldMk cId="0" sldId="279"/>
            <ac:spMk id="18434" creationId="{8447D2F5-C7D9-AD3C-0C6B-C6E04EFD581D}"/>
          </ac:spMkLst>
        </pc:spChg>
        <pc:spChg chg="mod">
          <ac:chgData name="Rupesh Vissa" userId="71bc4cc26d778a98" providerId="LiveId" clId="{74DBB6E9-D889-41BF-A007-73C41632BDB2}" dt="2022-08-04T09:32:30.954" v="140" actId="14100"/>
          <ac:spMkLst>
            <pc:docMk/>
            <pc:sldMk cId="0" sldId="279"/>
            <ac:spMk id="18435" creationId="{94F9DFC5-3F73-8ACB-ADD1-1970D0B3008C}"/>
          </ac:spMkLst>
        </pc:spChg>
      </pc:sldChg>
      <pc:sldChg chg="modSp add mod">
        <pc:chgData name="Rupesh Vissa" userId="71bc4cc26d778a98" providerId="LiveId" clId="{74DBB6E9-D889-41BF-A007-73C41632BDB2}" dt="2022-08-04T09:33:29.904" v="148" actId="14100"/>
        <pc:sldMkLst>
          <pc:docMk/>
          <pc:sldMk cId="0" sldId="280"/>
        </pc:sldMkLst>
        <pc:spChg chg="mod">
          <ac:chgData name="Rupesh Vissa" userId="71bc4cc26d778a98" providerId="LiveId" clId="{74DBB6E9-D889-41BF-A007-73C41632BDB2}" dt="2022-08-04T09:33:23.274" v="146" actId="1076"/>
          <ac:spMkLst>
            <pc:docMk/>
            <pc:sldMk cId="0" sldId="280"/>
            <ac:spMk id="19458" creationId="{422131AF-D560-3D4E-EA62-84C009E961E1}"/>
          </ac:spMkLst>
        </pc:spChg>
        <pc:spChg chg="mod">
          <ac:chgData name="Rupesh Vissa" userId="71bc4cc26d778a98" providerId="LiveId" clId="{74DBB6E9-D889-41BF-A007-73C41632BDB2}" dt="2022-08-04T09:33:29.904" v="148" actId="14100"/>
          <ac:spMkLst>
            <pc:docMk/>
            <pc:sldMk cId="0" sldId="280"/>
            <ac:spMk id="19459" creationId="{DAE68C87-9008-A121-C8B0-D6F94936D598}"/>
          </ac:spMkLst>
        </pc:spChg>
      </pc:sldChg>
      <pc:sldChg chg="del">
        <pc:chgData name="Rupesh Vissa" userId="71bc4cc26d778a98" providerId="LiveId" clId="{74DBB6E9-D889-41BF-A007-73C41632BDB2}" dt="2022-08-04T09:20:00.306" v="20" actId="47"/>
        <pc:sldMkLst>
          <pc:docMk/>
          <pc:sldMk cId="2064960651" sldId="280"/>
        </pc:sldMkLst>
      </pc:sldChg>
      <pc:sldChg chg="modSp add mod">
        <pc:chgData name="Rupesh Vissa" userId="71bc4cc26d778a98" providerId="LiveId" clId="{74DBB6E9-D889-41BF-A007-73C41632BDB2}" dt="2022-08-04T09:35:31.670" v="153" actId="1076"/>
        <pc:sldMkLst>
          <pc:docMk/>
          <pc:sldMk cId="0" sldId="281"/>
        </pc:sldMkLst>
        <pc:spChg chg="mod">
          <ac:chgData name="Rupesh Vissa" userId="71bc4cc26d778a98" providerId="LiveId" clId="{74DBB6E9-D889-41BF-A007-73C41632BDB2}" dt="2022-08-04T09:35:31.670" v="153" actId="1076"/>
          <ac:spMkLst>
            <pc:docMk/>
            <pc:sldMk cId="0" sldId="281"/>
            <ac:spMk id="21506" creationId="{013A440C-9BAA-3FD2-155B-A22257233A34}"/>
          </ac:spMkLst>
        </pc:spChg>
        <pc:spChg chg="mod">
          <ac:chgData name="Rupesh Vissa" userId="71bc4cc26d778a98" providerId="LiveId" clId="{74DBB6E9-D889-41BF-A007-73C41632BDB2}" dt="2022-08-04T09:35:29.813" v="152" actId="1036"/>
          <ac:spMkLst>
            <pc:docMk/>
            <pc:sldMk cId="0" sldId="281"/>
            <ac:spMk id="21507" creationId="{79C69F7D-9BDF-D770-E977-393F80BE3720}"/>
          </ac:spMkLst>
        </pc:spChg>
      </pc:sldChg>
      <pc:sldChg chg="del">
        <pc:chgData name="Rupesh Vissa" userId="71bc4cc26d778a98" providerId="LiveId" clId="{74DBB6E9-D889-41BF-A007-73C41632BDB2}" dt="2022-08-04T09:20:00.348" v="21" actId="47"/>
        <pc:sldMkLst>
          <pc:docMk/>
          <pc:sldMk cId="2064960651" sldId="281"/>
        </pc:sldMkLst>
      </pc:sldChg>
      <pc:sldChg chg="modSp add mod">
        <pc:chgData name="Rupesh Vissa" userId="71bc4cc26d778a98" providerId="LiveId" clId="{74DBB6E9-D889-41BF-A007-73C41632BDB2}" dt="2022-08-04T09:37:24.495" v="161" actId="1076"/>
        <pc:sldMkLst>
          <pc:docMk/>
          <pc:sldMk cId="0" sldId="282"/>
        </pc:sldMkLst>
        <pc:spChg chg="mod">
          <ac:chgData name="Rupesh Vissa" userId="71bc4cc26d778a98" providerId="LiveId" clId="{74DBB6E9-D889-41BF-A007-73C41632BDB2}" dt="2022-08-04T09:37:24.495" v="161" actId="1076"/>
          <ac:spMkLst>
            <pc:docMk/>
            <pc:sldMk cId="0" sldId="282"/>
            <ac:spMk id="23555" creationId="{30B2AF1B-D506-90CB-9762-492F40A245EE}"/>
          </ac:spMkLst>
        </pc:spChg>
      </pc:sldChg>
      <pc:sldChg chg="del">
        <pc:chgData name="Rupesh Vissa" userId="71bc4cc26d778a98" providerId="LiveId" clId="{74DBB6E9-D889-41BF-A007-73C41632BDB2}" dt="2022-08-04T09:20:00.379" v="22" actId="47"/>
        <pc:sldMkLst>
          <pc:docMk/>
          <pc:sldMk cId="2064960651" sldId="282"/>
        </pc:sldMkLst>
      </pc:sldChg>
      <pc:sldChg chg="modSp add mod">
        <pc:chgData name="Rupesh Vissa" userId="71bc4cc26d778a98" providerId="LiveId" clId="{74DBB6E9-D889-41BF-A007-73C41632BDB2}" dt="2022-08-04T09:38:59.337" v="169" actId="1076"/>
        <pc:sldMkLst>
          <pc:docMk/>
          <pc:sldMk cId="0" sldId="283"/>
        </pc:sldMkLst>
        <pc:spChg chg="mod">
          <ac:chgData name="Rupesh Vissa" userId="71bc4cc26d778a98" providerId="LiveId" clId="{74DBB6E9-D889-41BF-A007-73C41632BDB2}" dt="2022-08-04T09:38:54.721" v="168" actId="1076"/>
          <ac:spMkLst>
            <pc:docMk/>
            <pc:sldMk cId="0" sldId="283"/>
            <ac:spMk id="24578" creationId="{B732E45B-65BF-C80D-328F-32E4D7166124}"/>
          </ac:spMkLst>
        </pc:spChg>
        <pc:spChg chg="mod">
          <ac:chgData name="Rupesh Vissa" userId="71bc4cc26d778a98" providerId="LiveId" clId="{74DBB6E9-D889-41BF-A007-73C41632BDB2}" dt="2022-08-04T09:38:59.337" v="169" actId="1076"/>
          <ac:spMkLst>
            <pc:docMk/>
            <pc:sldMk cId="0" sldId="283"/>
            <ac:spMk id="24579" creationId="{E1CBB22B-7399-D96F-0CFF-251F96D48EB4}"/>
          </ac:spMkLst>
        </pc:spChg>
      </pc:sldChg>
      <pc:sldChg chg="del">
        <pc:chgData name="Rupesh Vissa" userId="71bc4cc26d778a98" providerId="LiveId" clId="{74DBB6E9-D889-41BF-A007-73C41632BDB2}" dt="2022-08-04T09:20:00.401" v="23" actId="47"/>
        <pc:sldMkLst>
          <pc:docMk/>
          <pc:sldMk cId="2064960651" sldId="283"/>
        </pc:sldMkLst>
      </pc:sldChg>
      <pc:sldChg chg="del">
        <pc:chgData name="Rupesh Vissa" userId="71bc4cc26d778a98" providerId="LiveId" clId="{74DBB6E9-D889-41BF-A007-73C41632BDB2}" dt="2022-08-04T09:20:00.277" v="19" actId="47"/>
        <pc:sldMkLst>
          <pc:docMk/>
          <pc:sldMk cId="0" sldId="284"/>
        </pc:sldMkLst>
      </pc:sldChg>
      <pc:sldChg chg="add del">
        <pc:chgData name="Rupesh Vissa" userId="71bc4cc26d778a98" providerId="LiveId" clId="{74DBB6E9-D889-41BF-A007-73C41632BDB2}" dt="2022-08-04T09:44:38.192" v="232"/>
        <pc:sldMkLst>
          <pc:docMk/>
          <pc:sldMk cId="0" sldId="285"/>
        </pc:sldMkLst>
      </pc:sldChg>
      <pc:sldChg chg="add del">
        <pc:chgData name="Rupesh Vissa" userId="71bc4cc26d778a98" providerId="LiveId" clId="{74DBB6E9-D889-41BF-A007-73C41632BDB2}" dt="2022-08-04T09:44:38.192" v="232"/>
        <pc:sldMkLst>
          <pc:docMk/>
          <pc:sldMk cId="0" sldId="286"/>
        </pc:sldMkLst>
      </pc:sldChg>
      <pc:sldChg chg="del">
        <pc:chgData name="Rupesh Vissa" userId="71bc4cc26d778a98" providerId="LiveId" clId="{74DBB6E9-D889-41BF-A007-73C41632BDB2}" dt="2022-08-04T09:20:01.644" v="36" actId="47"/>
        <pc:sldMkLst>
          <pc:docMk/>
          <pc:sldMk cId="0" sldId="288"/>
        </pc:sldMkLst>
      </pc:sldChg>
      <pc:sldChg chg="add">
        <pc:chgData name="Rupesh Vissa" userId="71bc4cc26d778a98" providerId="LiveId" clId="{74DBB6E9-D889-41BF-A007-73C41632BDB2}" dt="2022-08-04T09:49:34.575" v="262"/>
        <pc:sldMkLst>
          <pc:docMk/>
          <pc:sldMk cId="0" sldId="290"/>
        </pc:sldMkLst>
      </pc:sldChg>
      <pc:sldChg chg="del">
        <pc:chgData name="Rupesh Vissa" userId="71bc4cc26d778a98" providerId="LiveId" clId="{74DBB6E9-D889-41BF-A007-73C41632BDB2}" dt="2022-08-04T09:20:00.802" v="34" actId="47"/>
        <pc:sldMkLst>
          <pc:docMk/>
          <pc:sldMk cId="2121094333" sldId="290"/>
        </pc:sldMkLst>
      </pc:sldChg>
      <pc:sldChg chg="add">
        <pc:chgData name="Rupesh Vissa" userId="71bc4cc26d778a98" providerId="LiveId" clId="{74DBB6E9-D889-41BF-A007-73C41632BDB2}" dt="2022-08-04T09:20:23.322" v="44"/>
        <pc:sldMkLst>
          <pc:docMk/>
          <pc:sldMk cId="0" sldId="291"/>
        </pc:sldMkLst>
      </pc:sldChg>
      <pc:sldChg chg="del">
        <pc:chgData name="Rupesh Vissa" userId="71bc4cc26d778a98" providerId="LiveId" clId="{74DBB6E9-D889-41BF-A007-73C41632BDB2}" dt="2022-08-04T09:20:00.668" v="31" actId="47"/>
        <pc:sldMkLst>
          <pc:docMk/>
          <pc:sldMk cId="2100783502" sldId="291"/>
        </pc:sldMkLst>
      </pc:sldChg>
      <pc:sldChg chg="del">
        <pc:chgData name="Rupesh Vissa" userId="71bc4cc26d778a98" providerId="LiveId" clId="{74DBB6E9-D889-41BF-A007-73C41632BDB2}" dt="2022-08-04T09:20:01.844" v="37" actId="47"/>
        <pc:sldMkLst>
          <pc:docMk/>
          <pc:sldMk cId="1418577861" sldId="292"/>
        </pc:sldMkLst>
      </pc:sldChg>
      <pc:sldChg chg="add">
        <pc:chgData name="Rupesh Vissa" userId="71bc4cc26d778a98" providerId="LiveId" clId="{74DBB6E9-D889-41BF-A007-73C41632BDB2}" dt="2022-08-04T09:20:23.322" v="44"/>
        <pc:sldMkLst>
          <pc:docMk/>
          <pc:sldMk cId="0" sldId="293"/>
        </pc:sldMkLst>
      </pc:sldChg>
      <pc:sldChg chg="modSp add mod">
        <pc:chgData name="Rupesh Vissa" userId="71bc4cc26d778a98" providerId="LiveId" clId="{74DBB6E9-D889-41BF-A007-73C41632BDB2}" dt="2022-08-04T09:27:33.630" v="100" actId="1076"/>
        <pc:sldMkLst>
          <pc:docMk/>
          <pc:sldMk cId="0" sldId="295"/>
        </pc:sldMkLst>
        <pc:spChg chg="mod">
          <ac:chgData name="Rupesh Vissa" userId="71bc4cc26d778a98" providerId="LiveId" clId="{74DBB6E9-D889-41BF-A007-73C41632BDB2}" dt="2022-08-04T09:27:33.630" v="100" actId="1076"/>
          <ac:spMkLst>
            <pc:docMk/>
            <pc:sldMk cId="0" sldId="295"/>
            <ac:spMk id="12290" creationId="{F8C31CF5-64FE-B528-A75C-704BF92F7740}"/>
          </ac:spMkLst>
        </pc:spChg>
      </pc:sldChg>
      <pc:sldChg chg="add">
        <pc:chgData name="Rupesh Vissa" userId="71bc4cc26d778a98" providerId="LiveId" clId="{74DBB6E9-D889-41BF-A007-73C41632BDB2}" dt="2022-08-04T09:25:03.474" v="76"/>
        <pc:sldMkLst>
          <pc:docMk/>
          <pc:sldMk cId="0" sldId="296"/>
        </pc:sldMkLst>
      </pc:sldChg>
      <pc:sldChg chg="del">
        <pc:chgData name="Rupesh Vissa" userId="71bc4cc26d778a98" providerId="LiveId" clId="{74DBB6E9-D889-41BF-A007-73C41632BDB2}" dt="2022-08-04T09:20:03.352" v="43" actId="47"/>
        <pc:sldMkLst>
          <pc:docMk/>
          <pc:sldMk cId="3821250064" sldId="297"/>
        </pc:sldMkLst>
      </pc:sldChg>
      <pc:sldChg chg="add">
        <pc:chgData name="Rupesh Vissa" userId="71bc4cc26d778a98" providerId="LiveId" clId="{74DBB6E9-D889-41BF-A007-73C41632BDB2}" dt="2022-08-04T09:30:59.774" v="118"/>
        <pc:sldMkLst>
          <pc:docMk/>
          <pc:sldMk cId="0" sldId="298"/>
        </pc:sldMkLst>
      </pc:sldChg>
      <pc:sldChg chg="del">
        <pc:chgData name="Rupesh Vissa" userId="71bc4cc26d778a98" providerId="LiveId" clId="{74DBB6E9-D889-41BF-A007-73C41632BDB2}" dt="2022-08-04T09:19:58.303" v="4" actId="47"/>
        <pc:sldMkLst>
          <pc:docMk/>
          <pc:sldMk cId="2615222363" sldId="298"/>
        </pc:sldMkLst>
      </pc:sldChg>
      <pc:sldChg chg="add">
        <pc:chgData name="Rupesh Vissa" userId="71bc4cc26d778a98" providerId="LiveId" clId="{74DBB6E9-D889-41BF-A007-73C41632BDB2}" dt="2022-08-04T09:36:49.574" v="156"/>
        <pc:sldMkLst>
          <pc:docMk/>
          <pc:sldMk cId="0" sldId="299"/>
        </pc:sldMkLst>
      </pc:sldChg>
      <pc:sldChg chg="del">
        <pc:chgData name="Rupesh Vissa" userId="71bc4cc26d778a98" providerId="LiveId" clId="{74DBB6E9-D889-41BF-A007-73C41632BDB2}" dt="2022-08-04T09:20:00.022" v="11" actId="47"/>
        <pc:sldMkLst>
          <pc:docMk/>
          <pc:sldMk cId="370851641" sldId="299"/>
        </pc:sldMkLst>
      </pc:sldChg>
      <pc:sldChg chg="add">
        <pc:chgData name="Rupesh Vissa" userId="71bc4cc26d778a98" providerId="LiveId" clId="{74DBB6E9-D889-41BF-A007-73C41632BDB2}" dt="2022-08-04T09:36:27.529" v="154"/>
        <pc:sldMkLst>
          <pc:docMk/>
          <pc:sldMk cId="0" sldId="300"/>
        </pc:sldMkLst>
      </pc:sldChg>
      <pc:sldChg chg="del">
        <pc:chgData name="Rupesh Vissa" userId="71bc4cc26d778a98" providerId="LiveId" clId="{74DBB6E9-D889-41BF-A007-73C41632BDB2}" dt="2022-08-04T09:20:00.044" v="12" actId="47"/>
        <pc:sldMkLst>
          <pc:docMk/>
          <pc:sldMk cId="348400527" sldId="300"/>
        </pc:sldMkLst>
      </pc:sldChg>
      <pc:sldChg chg="add">
        <pc:chgData name="Rupesh Vissa" userId="71bc4cc26d778a98" providerId="LiveId" clId="{74DBB6E9-D889-41BF-A007-73C41632BDB2}" dt="2022-08-04T09:49:34.575" v="262"/>
        <pc:sldMkLst>
          <pc:docMk/>
          <pc:sldMk cId="0" sldId="301"/>
        </pc:sldMkLst>
      </pc:sldChg>
      <pc:sldChg chg="del">
        <pc:chgData name="Rupesh Vissa" userId="71bc4cc26d778a98" providerId="LiveId" clId="{74DBB6E9-D889-41BF-A007-73C41632BDB2}" dt="2022-08-04T09:20:00.109" v="14" actId="47"/>
        <pc:sldMkLst>
          <pc:docMk/>
          <pc:sldMk cId="2694626199" sldId="301"/>
        </pc:sldMkLst>
      </pc:sldChg>
      <pc:sldChg chg="modSp add mod">
        <pc:chgData name="Rupesh Vissa" userId="71bc4cc26d778a98" providerId="LiveId" clId="{74DBB6E9-D889-41BF-A007-73C41632BDB2}" dt="2022-08-04T09:27:02.928" v="94" actId="1076"/>
        <pc:sldMkLst>
          <pc:docMk/>
          <pc:sldMk cId="0" sldId="302"/>
        </pc:sldMkLst>
        <pc:spChg chg="mod">
          <ac:chgData name="Rupesh Vissa" userId="71bc4cc26d778a98" providerId="LiveId" clId="{74DBB6E9-D889-41BF-A007-73C41632BDB2}" dt="2022-08-04T09:26:55.738" v="93" actId="207"/>
          <ac:spMkLst>
            <pc:docMk/>
            <pc:sldMk cId="0" sldId="302"/>
            <ac:spMk id="9219" creationId="{21C8F996-B387-D47D-2FDF-EB0DAC7CD094}"/>
          </ac:spMkLst>
        </pc:spChg>
        <pc:spChg chg="mod">
          <ac:chgData name="Rupesh Vissa" userId="71bc4cc26d778a98" providerId="LiveId" clId="{74DBB6E9-D889-41BF-A007-73C41632BDB2}" dt="2022-08-04T09:27:02.928" v="94" actId="1076"/>
          <ac:spMkLst>
            <pc:docMk/>
            <pc:sldMk cId="0" sldId="302"/>
            <ac:spMk id="11266" creationId="{2D531630-124D-1DE1-F0D0-95F0F8D9B632}"/>
          </ac:spMkLst>
        </pc:spChg>
      </pc:sldChg>
      <pc:sldChg chg="del">
        <pc:chgData name="Rupesh Vissa" userId="71bc4cc26d778a98" providerId="LiveId" clId="{74DBB6E9-D889-41BF-A007-73C41632BDB2}" dt="2022-08-04T09:20:00.137" v="15" actId="47"/>
        <pc:sldMkLst>
          <pc:docMk/>
          <pc:sldMk cId="669076344" sldId="302"/>
        </pc:sldMkLst>
      </pc:sldChg>
      <pc:sldChg chg="modSp add mod">
        <pc:chgData name="Rupesh Vissa" userId="71bc4cc26d778a98" providerId="LiveId" clId="{74DBB6E9-D889-41BF-A007-73C41632BDB2}" dt="2022-08-04T09:39:56.638" v="184" actId="27636"/>
        <pc:sldMkLst>
          <pc:docMk/>
          <pc:sldMk cId="0" sldId="303"/>
        </pc:sldMkLst>
        <pc:spChg chg="mod">
          <ac:chgData name="Rupesh Vissa" userId="71bc4cc26d778a98" providerId="LiveId" clId="{74DBB6E9-D889-41BF-A007-73C41632BDB2}" dt="2022-08-04T09:39:56.638" v="184" actId="27636"/>
          <ac:spMkLst>
            <pc:docMk/>
            <pc:sldMk cId="0" sldId="303"/>
            <ac:spMk id="3" creationId="{C5B6A8A8-EA2F-1835-12D4-E63E77327077}"/>
          </ac:spMkLst>
        </pc:spChg>
        <pc:spChg chg="mod">
          <ac:chgData name="Rupesh Vissa" userId="71bc4cc26d778a98" providerId="LiveId" clId="{74DBB6E9-D889-41BF-A007-73C41632BDB2}" dt="2022-08-04T09:39:35.351" v="179" actId="14100"/>
          <ac:spMkLst>
            <pc:docMk/>
            <pc:sldMk cId="0" sldId="303"/>
            <ac:spMk id="25602" creationId="{46CCE64F-087D-2BE1-C064-D314E41649F4}"/>
          </ac:spMkLst>
        </pc:spChg>
      </pc:sldChg>
      <pc:sldChg chg="modSp add del mod">
        <pc:chgData name="Rupesh Vissa" userId="71bc4cc26d778a98" providerId="LiveId" clId="{74DBB6E9-D889-41BF-A007-73C41632BDB2}" dt="2022-08-04T09:41:17.602" v="207" actId="14100"/>
        <pc:sldMkLst>
          <pc:docMk/>
          <pc:sldMk cId="0" sldId="304"/>
        </pc:sldMkLst>
        <pc:spChg chg="mod">
          <ac:chgData name="Rupesh Vissa" userId="71bc4cc26d778a98" providerId="LiveId" clId="{74DBB6E9-D889-41BF-A007-73C41632BDB2}" dt="2022-08-04T09:41:17.602" v="207" actId="14100"/>
          <ac:spMkLst>
            <pc:docMk/>
            <pc:sldMk cId="0" sldId="304"/>
            <ac:spMk id="26627" creationId="{8F449A3E-A4C3-BA3A-3164-3EAAEAF8ECC1}"/>
          </ac:spMkLst>
        </pc:spChg>
      </pc:sldChg>
      <pc:sldChg chg="modSp add del mod">
        <pc:chgData name="Rupesh Vissa" userId="71bc4cc26d778a98" providerId="LiveId" clId="{74DBB6E9-D889-41BF-A007-73C41632BDB2}" dt="2022-08-04T09:42:00.756" v="213" actId="27636"/>
        <pc:sldMkLst>
          <pc:docMk/>
          <pc:sldMk cId="0" sldId="305"/>
        </pc:sldMkLst>
        <pc:spChg chg="mod">
          <ac:chgData name="Rupesh Vissa" userId="71bc4cc26d778a98" providerId="LiveId" clId="{74DBB6E9-D889-41BF-A007-73C41632BDB2}" dt="2022-08-04T09:41:45.973" v="211" actId="1076"/>
          <ac:spMkLst>
            <pc:docMk/>
            <pc:sldMk cId="0" sldId="305"/>
            <ac:spMk id="27650" creationId="{67D8D608-74E2-E608-7AAE-5A6C44E464FA}"/>
          </ac:spMkLst>
        </pc:spChg>
        <pc:spChg chg="mod">
          <ac:chgData name="Rupesh Vissa" userId="71bc4cc26d778a98" providerId="LiveId" clId="{74DBB6E9-D889-41BF-A007-73C41632BDB2}" dt="2022-08-04T09:42:00.756" v="213" actId="27636"/>
          <ac:spMkLst>
            <pc:docMk/>
            <pc:sldMk cId="0" sldId="305"/>
            <ac:spMk id="27651" creationId="{25D60120-8248-0A02-029E-27A90464C34A}"/>
          </ac:spMkLst>
        </pc:spChg>
      </pc:sldChg>
      <pc:sldChg chg="del">
        <pc:chgData name="Rupesh Vissa" userId="71bc4cc26d778a98" providerId="LiveId" clId="{74DBB6E9-D889-41BF-A007-73C41632BDB2}" dt="2022-08-04T09:20:00.644" v="30" actId="47"/>
        <pc:sldMkLst>
          <pc:docMk/>
          <pc:sldMk cId="0" sldId="306"/>
        </pc:sldMkLst>
      </pc:sldChg>
      <pc:sldChg chg="modSp add">
        <pc:chgData name="Rupesh Vissa" userId="71bc4cc26d778a98" providerId="LiveId" clId="{74DBB6E9-D889-41BF-A007-73C41632BDB2}" dt="2022-08-04T09:46:22.047" v="239" actId="1076"/>
        <pc:sldMkLst>
          <pc:docMk/>
          <pc:sldMk cId="0" sldId="307"/>
        </pc:sldMkLst>
        <pc:picChg chg="mod">
          <ac:chgData name="Rupesh Vissa" userId="71bc4cc26d778a98" providerId="LiveId" clId="{74DBB6E9-D889-41BF-A007-73C41632BDB2}" dt="2022-08-04T09:46:22.047" v="239" actId="1076"/>
          <ac:picMkLst>
            <pc:docMk/>
            <pc:sldMk cId="0" sldId="307"/>
            <ac:picMk id="35843" creationId="{F5225385-433C-C3AA-802C-6B319332DBF7}"/>
          </ac:picMkLst>
        </pc:picChg>
      </pc:sldChg>
      <pc:sldChg chg="del">
        <pc:chgData name="Rupesh Vissa" userId="71bc4cc26d778a98" providerId="LiveId" clId="{74DBB6E9-D889-41BF-A007-73C41632BDB2}" dt="2022-08-04T09:20:00.802" v="35" actId="47"/>
        <pc:sldMkLst>
          <pc:docMk/>
          <pc:sldMk cId="258106231" sldId="307"/>
        </pc:sldMkLst>
      </pc:sldChg>
      <pc:sldChg chg="add">
        <pc:chgData name="Rupesh Vissa" userId="71bc4cc26d778a98" providerId="LiveId" clId="{74DBB6E9-D889-41BF-A007-73C41632BDB2}" dt="2022-08-04T09:47:00.420" v="240"/>
        <pc:sldMkLst>
          <pc:docMk/>
          <pc:sldMk cId="0" sldId="308"/>
        </pc:sldMkLst>
      </pc:sldChg>
      <pc:sldChg chg="del">
        <pc:chgData name="Rupesh Vissa" userId="71bc4cc26d778a98" providerId="LiveId" clId="{74DBB6E9-D889-41BF-A007-73C41632BDB2}" dt="2022-08-04T09:20:02.054" v="38" actId="47"/>
        <pc:sldMkLst>
          <pc:docMk/>
          <pc:sldMk cId="416126961" sldId="308"/>
        </pc:sldMkLst>
      </pc:sldChg>
      <pc:sldChg chg="add">
        <pc:chgData name="Rupesh Vissa" userId="71bc4cc26d778a98" providerId="LiveId" clId="{74DBB6E9-D889-41BF-A007-73C41632BDB2}" dt="2022-08-04T09:47:00.420" v="240"/>
        <pc:sldMkLst>
          <pc:docMk/>
          <pc:sldMk cId="0" sldId="309"/>
        </pc:sldMkLst>
      </pc:sldChg>
      <pc:sldChg chg="del">
        <pc:chgData name="Rupesh Vissa" userId="71bc4cc26d778a98" providerId="LiveId" clId="{74DBB6E9-D889-41BF-A007-73C41632BDB2}" dt="2022-08-04T09:20:02.483" v="39" actId="47"/>
        <pc:sldMkLst>
          <pc:docMk/>
          <pc:sldMk cId="2438525076" sldId="309"/>
        </pc:sldMkLst>
      </pc:sldChg>
      <pc:sldChg chg="add">
        <pc:chgData name="Rupesh Vissa" userId="71bc4cc26d778a98" providerId="LiveId" clId="{74DBB6E9-D889-41BF-A007-73C41632BDB2}" dt="2022-08-04T09:49:34.575" v="262"/>
        <pc:sldMkLst>
          <pc:docMk/>
          <pc:sldMk cId="0" sldId="310"/>
        </pc:sldMkLst>
      </pc:sldChg>
      <pc:sldChg chg="del">
        <pc:chgData name="Rupesh Vissa" userId="71bc4cc26d778a98" providerId="LiveId" clId="{74DBB6E9-D889-41BF-A007-73C41632BDB2}" dt="2022-08-04T09:20:02.680" v="40" actId="47"/>
        <pc:sldMkLst>
          <pc:docMk/>
          <pc:sldMk cId="2502768099" sldId="310"/>
        </pc:sldMkLst>
      </pc:sldChg>
      <pc:sldChg chg="modSp add mod">
        <pc:chgData name="Rupesh Vissa" userId="71bc4cc26d778a98" providerId="LiveId" clId="{74DBB6E9-D889-41BF-A007-73C41632BDB2}" dt="2022-08-04T09:52:16.478" v="280" actId="403"/>
        <pc:sldMkLst>
          <pc:docMk/>
          <pc:sldMk cId="0" sldId="311"/>
        </pc:sldMkLst>
        <pc:spChg chg="mod">
          <ac:chgData name="Rupesh Vissa" userId="71bc4cc26d778a98" providerId="LiveId" clId="{74DBB6E9-D889-41BF-A007-73C41632BDB2}" dt="2022-08-04T09:52:16.478" v="280" actId="403"/>
          <ac:spMkLst>
            <pc:docMk/>
            <pc:sldMk cId="0" sldId="311"/>
            <ac:spMk id="52227" creationId="{9C2ABA4F-E57F-9B07-26F1-D7EBB7F36C98}"/>
          </ac:spMkLst>
        </pc:spChg>
      </pc:sldChg>
      <pc:sldChg chg="del">
        <pc:chgData name="Rupesh Vissa" userId="71bc4cc26d778a98" providerId="LiveId" clId="{74DBB6E9-D889-41BF-A007-73C41632BDB2}" dt="2022-08-04T09:20:02.914" v="41" actId="47"/>
        <pc:sldMkLst>
          <pc:docMk/>
          <pc:sldMk cId="4087670319" sldId="311"/>
        </pc:sldMkLst>
      </pc:sldChg>
      <pc:sldChg chg="modSp add mod">
        <pc:chgData name="Rupesh Vissa" userId="71bc4cc26d778a98" providerId="LiveId" clId="{74DBB6E9-D889-41BF-A007-73C41632BDB2}" dt="2022-08-04T10:03:58.015" v="315" actId="403"/>
        <pc:sldMkLst>
          <pc:docMk/>
          <pc:sldMk cId="0" sldId="312"/>
        </pc:sldMkLst>
        <pc:spChg chg="mod">
          <ac:chgData name="Rupesh Vissa" userId="71bc4cc26d778a98" providerId="LiveId" clId="{74DBB6E9-D889-41BF-A007-73C41632BDB2}" dt="2022-08-04T10:03:58.015" v="315" actId="403"/>
          <ac:spMkLst>
            <pc:docMk/>
            <pc:sldMk cId="0" sldId="312"/>
            <ac:spMk id="40963" creationId="{041522A5-268B-0342-1B9A-72F4A8932FBB}"/>
          </ac:spMkLst>
        </pc:spChg>
      </pc:sldChg>
      <pc:sldChg chg="del">
        <pc:chgData name="Rupesh Vissa" userId="71bc4cc26d778a98" providerId="LiveId" clId="{74DBB6E9-D889-41BF-A007-73C41632BDB2}" dt="2022-08-04T09:20:03.130" v="42" actId="47"/>
        <pc:sldMkLst>
          <pc:docMk/>
          <pc:sldMk cId="1532438710" sldId="312"/>
        </pc:sldMkLst>
      </pc:sldChg>
      <pc:sldChg chg="modSp add mod">
        <pc:chgData name="Rupesh Vissa" userId="71bc4cc26d778a98" providerId="LiveId" clId="{74DBB6E9-D889-41BF-A007-73C41632BDB2}" dt="2022-08-04T09:51:03.905" v="270" actId="1076"/>
        <pc:sldMkLst>
          <pc:docMk/>
          <pc:sldMk cId="0" sldId="313"/>
        </pc:sldMkLst>
        <pc:spChg chg="mod">
          <ac:chgData name="Rupesh Vissa" userId="71bc4cc26d778a98" providerId="LiveId" clId="{74DBB6E9-D889-41BF-A007-73C41632BDB2}" dt="2022-08-04T09:51:03.905" v="270" actId="1076"/>
          <ac:spMkLst>
            <pc:docMk/>
            <pc:sldMk cId="0" sldId="313"/>
            <ac:spMk id="46083" creationId="{E1C6C7BF-5D66-5339-BC3E-2D7631FEEA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394CE-6BAB-4158-8464-8CFA4EF8B897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A3D1E-9820-4CD3-AC3A-281059A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6BDE027-A316-4111-C369-51CD86419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4A60E80F-A731-1189-38E3-CF0DD557A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Malformation of urethral groove and canal may create an abnormal opening on the ventral or dorsal surface of penis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Orifice of prepuce is small for normal retraction of penis – produces recurrent infections and scarring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0BBB9D0-5109-12D5-7E78-F9967C5F7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A0EFF0-76D0-45BB-B7D7-1C2A66D120B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01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9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33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10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2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5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7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8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00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72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26AD-3E94-4A0C-88ED-69B9C886B05E}" type="datetimeFigureOut">
              <a:rPr lang="en-US" smtClean="0"/>
              <a:pPr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1616A-0902-4B6B-922E-DFF1B5281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5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  <p:sldLayoutId id="21474840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537747"/>
            <a:ext cx="9001462" cy="23876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MALE GENITAL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4141684"/>
            <a:ext cx="9001462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i="1" dirty="0" err="1">
                <a:solidFill>
                  <a:srgbClr val="FF99FF"/>
                </a:solidFill>
              </a:rPr>
              <a:t>Dr.V.Shanthi</a:t>
            </a:r>
            <a:endParaRPr lang="en-US" sz="1800" b="1" i="1" dirty="0">
              <a:solidFill>
                <a:srgbClr val="FF99FF"/>
              </a:solidFill>
            </a:endParaRPr>
          </a:p>
          <a:p>
            <a:r>
              <a:rPr lang="en-US" sz="1800" b="1" i="1" dirty="0">
                <a:solidFill>
                  <a:srgbClr val="FF99FF"/>
                </a:solidFill>
              </a:rPr>
              <a:t>Associate Professor,  Pathology</a:t>
            </a:r>
          </a:p>
          <a:p>
            <a:r>
              <a:rPr lang="en-US" sz="1800" b="1" i="1" dirty="0">
                <a:solidFill>
                  <a:srgbClr val="FF99FF"/>
                </a:solidFill>
              </a:rPr>
              <a:t>Sri Venkateswara Institute of Medical Sciences</a:t>
            </a:r>
          </a:p>
          <a:p>
            <a:r>
              <a:rPr lang="en-US" sz="1800" b="1" i="1" dirty="0">
                <a:solidFill>
                  <a:srgbClr val="FF99FF"/>
                </a:solidFill>
              </a:rPr>
              <a:t>Tirupathi</a:t>
            </a:r>
          </a:p>
        </p:txBody>
      </p:sp>
    </p:spTree>
    <p:extLst>
      <p:ext uri="{BB962C8B-B14F-4D97-AF65-F5344CB8AC3E}">
        <p14:creationId xmlns:p14="http://schemas.microsoft.com/office/powerpoint/2010/main" val="226985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6675E29-881F-373D-E847-B10955989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2211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Carcinoma-in-situ</a:t>
            </a:r>
            <a:br>
              <a:rPr lang="en-US" alt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6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BOWEN DISEASE</a:t>
            </a:r>
            <a:endParaRPr lang="en-US" alt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05E3A63-3463-1A68-BCC9-4E95051E0D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2150919"/>
            <a:ext cx="6456217" cy="5943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 - more than 35 years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– shaft of penis or scrotum of older men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Presents as thickened, gray white plaque</a:t>
            </a:r>
          </a:p>
        </p:txBody>
      </p:sp>
      <p:pic>
        <p:nvPicPr>
          <p:cNvPr id="13316" name="Picture 2" descr="A close-up of a person's skin with flowers&#10;&#10;Description automatically generated with low confidence">
            <a:extLst>
              <a:ext uri="{FF2B5EF4-FFF2-40B4-BE49-F238E27FC236}">
                <a16:creationId xmlns:a16="http://schemas.microsoft.com/office/drawing/2014/main" id="{AC2C9371-9F43-6C4D-85BD-642488E6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18" y="2047011"/>
            <a:ext cx="5003360" cy="34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904CB03-8F92-F0E3-0AC8-E6A8A6D4E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795" y="103910"/>
            <a:ext cx="10353761" cy="18320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Carcinoma-in-situ</a:t>
            </a:r>
            <a:br>
              <a:rPr lang="en-US" alt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32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BOWEN DISEASE</a:t>
            </a:r>
            <a:endParaRPr lang="en-US" altLang="en-US" sz="3600" dirty="0"/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F31ABBB1-EAEE-B1FC-A367-857A3BAD1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30" y="1813206"/>
            <a:ext cx="554874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b="1" dirty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features –</a:t>
            </a:r>
          </a:p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Marked epithelial atypia with complete loss of normal surface maturation but no invasion of underlying stroma</a:t>
            </a:r>
          </a:p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 to SCC – 10 % of cases</a:t>
            </a:r>
          </a:p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association with visceral malignancy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14340" name="Picture 3" descr="A picture containing purple&#10;&#10;Description automatically generated">
            <a:extLst>
              <a:ext uri="{FF2B5EF4-FFF2-40B4-BE49-F238E27FC236}">
                <a16:creationId xmlns:a16="http://schemas.microsoft.com/office/drawing/2014/main" id="{E3E61EF0-8195-30A2-832C-6973B002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44" y="2221488"/>
            <a:ext cx="5548744" cy="361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AEDFDC3-2A3D-D19D-10E5-EA2A64FF0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4545" y="37407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CARCINOMA-IN-SITU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E8AA66B-A995-D49F-EA87-72E07A490B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0555" y="1683327"/>
            <a:ext cx="6577445" cy="5198486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altLang="en-US" b="1" dirty="0"/>
              <a:t> </a:t>
            </a:r>
            <a:r>
              <a:rPr lang="en-US" altLang="en-US" sz="24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ERYTHROPLASIA OF QUERAT</a:t>
            </a:r>
            <a:r>
              <a:rPr lang="en-US" altLang="en-US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altLang="en-US" sz="2800" b="1" dirty="0">
              <a:solidFill>
                <a:srgbClr val="66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as – single or multiple, shiny red, some times velvety plaque on the glans and prepuce</a:t>
            </a:r>
          </a:p>
          <a:p>
            <a:pPr>
              <a:spcAft>
                <a:spcPts val="18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Histologically similar to Bowens disease</a:t>
            </a:r>
          </a:p>
          <a:p>
            <a:pPr>
              <a:spcAft>
                <a:spcPts val="18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association with visceral malignancy </a:t>
            </a:r>
            <a:r>
              <a:rPr lang="en-US" altLang="en-US" sz="3200" b="1" i="1" dirty="0">
                <a:solidFill>
                  <a:srgbClr val="FFFFCC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E983D3EF-012F-1D0B-9EA4-87630BAC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2362199"/>
            <a:ext cx="4308145" cy="309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2FE6C23-D95A-C4A3-6FA9-59DFD337E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42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CARCINOMA-IN-SITU</a:t>
            </a:r>
            <a:br>
              <a:rPr lang="en-US" altLang="en-US" sz="28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/>
              <a:t> </a:t>
            </a:r>
            <a:r>
              <a:rPr lang="en-US" altLang="en-US" sz="280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BOWENOID PAPULOSIS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068D300-1D56-A615-AFAC-3EEB11B276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473" y="1479550"/>
            <a:ext cx="6601402" cy="5410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Presents as multiple, pigmented </a:t>
            </a:r>
            <a:r>
              <a:rPr lang="en-US" altLang="en-US" sz="2800" b="1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papular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lesions on external genitalia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Mimics condyloma </a:t>
            </a:r>
            <a:r>
              <a:rPr lang="en-US" altLang="en-US" sz="2800" b="1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accuminata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grossly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younger than those with Bowens disease 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Histologically similar to Bowens disease but evolution into invasive carcinoma is rare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6388" name="Picture 2" descr="A close-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CD769256-F967-EA36-2126-63F1CC936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2" b="8388"/>
          <a:stretch>
            <a:fillRect/>
          </a:stretch>
        </p:blipFill>
        <p:spPr bwMode="auto">
          <a:xfrm>
            <a:off x="6889174" y="2216643"/>
            <a:ext cx="4810990" cy="362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1D2D859-0C3C-050D-49B3-A08FAAB8A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MALIGNANT TUMORS</a:t>
            </a:r>
            <a:r>
              <a:rPr lang="en-US" altLang="en-US" sz="4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AA66845-BE32-32BF-724A-257E974C7D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4237" y="1118755"/>
            <a:ext cx="11170226" cy="5562600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altLang="en-US" sz="28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SQUAMOUS CELL CARCINOMA</a:t>
            </a:r>
          </a:p>
          <a:p>
            <a:pPr>
              <a:spcAft>
                <a:spcPts val="1800"/>
              </a:spcAft>
              <a:buClr>
                <a:srgbClr val="FFFFCC"/>
              </a:buClr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Accounts for 1% of cancers in men in US and 10% to 20% of men in Asia, Africa and South America</a:t>
            </a:r>
          </a:p>
          <a:p>
            <a:pPr>
              <a:spcAft>
                <a:spcPts val="1800"/>
              </a:spcAft>
              <a:buClr>
                <a:srgbClr val="FFFFCC"/>
              </a:buClr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is higher in regions where circumcision is not routinely practiced</a:t>
            </a:r>
          </a:p>
          <a:p>
            <a:pPr>
              <a:spcAft>
                <a:spcPts val="1800"/>
              </a:spcAft>
              <a:buClr>
                <a:srgbClr val="FFFFCC"/>
              </a:buClr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cases are seen between the ages of 40 &amp; 70 years</a:t>
            </a:r>
          </a:p>
          <a:p>
            <a:pPr>
              <a:spcAft>
                <a:spcPts val="1800"/>
              </a:spcAft>
              <a:buClr>
                <a:srgbClr val="FFFFCC"/>
              </a:buClr>
            </a:pPr>
            <a:r>
              <a:rPr lang="en-US" altLang="en-US" sz="2800" b="1" dirty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carcinogens with in smegma accumulating under the foreskin and HPV types 16 &amp; 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8449B32-7BBC-0E01-7C45-E0DA181C0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19" y="193963"/>
            <a:ext cx="10353761" cy="1326321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99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SQUAMOUS CELL CARCINOMA</a:t>
            </a:r>
            <a:endParaRPr lang="en-US" altLang="en-US" sz="3200" dirty="0">
              <a:solidFill>
                <a:srgbClr val="99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A57764C-D882-2D3F-7B2E-8536BE8A2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656341"/>
            <a:ext cx="11513127" cy="48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FFFFCC"/>
              </a:buClr>
            </a:pPr>
            <a:r>
              <a:rPr lang="en-US" altLang="en-US" sz="2800" b="1" dirty="0">
                <a:solidFill>
                  <a:srgbClr val="FF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Grossly</a:t>
            </a:r>
            <a:r>
              <a:rPr lang="en-US" altLang="en-US" sz="28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presents as epithelial thickening on the glans or inner surface of the prepuce, progressing to </a:t>
            </a:r>
            <a:r>
              <a:rPr lang="en-US" altLang="en-US" sz="2800" b="1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ulcero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infiltrative or exophytic growth eroding penile tip, shaft or both</a:t>
            </a:r>
          </a:p>
          <a:p>
            <a:pPr>
              <a:spcBef>
                <a:spcPts val="1200"/>
              </a:spcBef>
              <a:buClr>
                <a:srgbClr val="FFFFCC"/>
              </a:buClr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Presents as</a:t>
            </a:r>
          </a:p>
          <a:p>
            <a:pPr lvl="1">
              <a:spcBef>
                <a:spcPts val="1200"/>
              </a:spcBef>
              <a:buClr>
                <a:srgbClr val="FFFFCC"/>
              </a:buClr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fungating cauliflower like </a:t>
            </a:r>
          </a:p>
          <a:p>
            <a:pPr lvl="1">
              <a:spcBef>
                <a:spcPts val="1200"/>
              </a:spcBef>
              <a:buClr>
                <a:srgbClr val="FFFFCC"/>
              </a:buClr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 – indurated lesions</a:t>
            </a:r>
          </a:p>
          <a:p>
            <a:pPr lvl="1">
              <a:spcBef>
                <a:spcPts val="1200"/>
              </a:spcBef>
              <a:buClr>
                <a:srgbClr val="FFFFCC"/>
              </a:buClr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verruciform/ papillary lesions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1B7E78B-E68E-8B4F-FB8A-DCD9FFED6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9268" y="0"/>
            <a:ext cx="10353761" cy="1326321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SQUAMOUS CELL CARCINOMA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0695D35-6C87-8839-D89E-8F653AF64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373" y="1326321"/>
            <a:ext cx="11513127" cy="532386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Histologically similar to cutaneous SCC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course is characterized by slow growth, with metastasis to regional lymph nodes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classified SCC as HPV related and non-HPV related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Verrucous carcinoma, 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non-HPV related 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variant also called </a:t>
            </a:r>
            <a:r>
              <a:rPr lang="en-US" altLang="en-US" sz="2800" b="1" dirty="0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Giant condyloma or </a:t>
            </a:r>
            <a:r>
              <a:rPr lang="en-US" altLang="en-US" sz="2800" b="1" dirty="0" err="1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Buschke</a:t>
            </a:r>
            <a:r>
              <a:rPr lang="en-US" altLang="en-US" sz="2800" b="1" dirty="0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lowenstein</a:t>
            </a:r>
            <a:r>
              <a:rPr lang="en-US" altLang="en-US" sz="2800" b="1" dirty="0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tumor, 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uncommon well differentiated form of SCC  with low malignant potential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Basaloid carcinoma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HPV related variant with small cells having aggressive course  </a:t>
            </a:r>
          </a:p>
          <a:p>
            <a:pPr>
              <a:spcAft>
                <a:spcPts val="1200"/>
              </a:spcAft>
            </a:pPr>
            <a:endParaRPr lang="en-US" altLang="en-US" sz="2800" b="1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b="1" i="1" dirty="0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D75E6FB-99C3-BF2D-051C-FDF8F6428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5413"/>
            <a:ext cx="82296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MALIGNANT TUMORS</a:t>
            </a: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E8168-377A-CC19-653F-F2E4FFF0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90613"/>
            <a:ext cx="8229600" cy="6858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24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SQUAMOUS CELL CARCINOMA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951CD70F-103D-03A5-BBA9-3F50B8831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844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CCFFFF"/>
                </a:solidFill>
              </a:rPr>
              <a:t>Non –HPV related SCC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9E8562B8-E257-F98A-2314-484AD98D8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160588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CCFFFF"/>
                </a:solidFill>
              </a:rPr>
              <a:t>HPV related SCC</a:t>
            </a:r>
          </a:p>
        </p:txBody>
      </p:sp>
      <p:sp>
        <p:nvSpPr>
          <p:cNvPr id="20486" name="TextBox 5">
            <a:extLst>
              <a:ext uri="{FF2B5EF4-FFF2-40B4-BE49-F238E27FC236}">
                <a16:creationId xmlns:a16="http://schemas.microsoft.com/office/drawing/2014/main" id="{3F00DB01-D21A-27F5-B15F-BB36D327B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3200"/>
            <a:ext cx="4114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FFCC"/>
                </a:solidFill>
              </a:rPr>
              <a:t>Squamous cell carcinoma –usual type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 err="1">
                <a:solidFill>
                  <a:srgbClr val="FFFFCC"/>
                </a:solidFill>
              </a:rPr>
              <a:t>Pseudohyperplastic</a:t>
            </a:r>
            <a:r>
              <a:rPr lang="en-US" altLang="en-US" b="1" dirty="0">
                <a:solidFill>
                  <a:srgbClr val="FFFFCC"/>
                </a:solidFill>
              </a:rPr>
              <a:t> carcinoma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 err="1">
                <a:solidFill>
                  <a:srgbClr val="FFFFCC"/>
                </a:solidFill>
              </a:rPr>
              <a:t>Pseudoglandular</a:t>
            </a:r>
            <a:r>
              <a:rPr lang="en-US" altLang="en-US" b="1" dirty="0">
                <a:solidFill>
                  <a:srgbClr val="FFFFCC"/>
                </a:solidFill>
              </a:rPr>
              <a:t> carcinoma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FFCC"/>
                </a:solidFill>
              </a:rPr>
              <a:t>Verrucous carcinoma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FFCC"/>
                </a:solidFill>
              </a:rPr>
              <a:t>Carcinoma </a:t>
            </a:r>
            <a:r>
              <a:rPr lang="en-US" altLang="en-US" b="1" dirty="0" err="1">
                <a:solidFill>
                  <a:srgbClr val="FFFFCC"/>
                </a:solidFill>
              </a:rPr>
              <a:t>cuniculatum</a:t>
            </a:r>
            <a:endParaRPr lang="en-US" altLang="en-US" b="1" dirty="0">
              <a:solidFill>
                <a:srgbClr val="FFFFCC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FFCC"/>
                </a:solidFill>
              </a:rPr>
              <a:t>Papillary carcinoma NOS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 err="1">
                <a:solidFill>
                  <a:srgbClr val="FFFFCC"/>
                </a:solidFill>
              </a:rPr>
              <a:t>Adenosquamous</a:t>
            </a:r>
            <a:r>
              <a:rPr lang="en-US" altLang="en-US" b="1" dirty="0">
                <a:solidFill>
                  <a:srgbClr val="FFFFCC"/>
                </a:solidFill>
              </a:rPr>
              <a:t> carcinoma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dirty="0" err="1">
                <a:solidFill>
                  <a:srgbClr val="FFFFCC"/>
                </a:solidFill>
              </a:rPr>
              <a:t>Sarcomatoid</a:t>
            </a:r>
            <a:r>
              <a:rPr lang="en-US" altLang="en-US" b="1" dirty="0">
                <a:solidFill>
                  <a:srgbClr val="FFFFCC"/>
                </a:solidFill>
              </a:rPr>
              <a:t> squamous cell carcinoma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FFCC"/>
                </a:solidFill>
              </a:rPr>
              <a:t>Mixed SCC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0487" name="TextBox 6">
            <a:extLst>
              <a:ext uri="{FF2B5EF4-FFF2-40B4-BE49-F238E27FC236}">
                <a16:creationId xmlns:a16="http://schemas.microsoft.com/office/drawing/2014/main" id="{68DEF594-ABCD-44D3-52EC-F75EA8EEB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943225"/>
            <a:ext cx="3733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FFCC"/>
                </a:solidFill>
              </a:rPr>
              <a:t>Basaloid squamous cell carcinoma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FFCC"/>
                </a:solidFill>
              </a:rPr>
              <a:t>Papillary basaloid carcinoma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FFCC"/>
                </a:solidFill>
              </a:rPr>
              <a:t>Warty carcinoma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FFCC"/>
                </a:solidFill>
              </a:rPr>
              <a:t>Warty basaloid carcinoma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FFCC"/>
                </a:solidFill>
              </a:rPr>
              <a:t>Clear cell carcinoma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FFCC"/>
                </a:solidFill>
              </a:rPr>
              <a:t>Lymphoepithelioma  like carcinoma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AD334B-F086-7252-DE2F-BC3A43C22F85}"/>
              </a:ext>
            </a:extLst>
          </p:cNvPr>
          <p:cNvCxnSpPr>
            <a:cxnSpLocks/>
          </p:cNvCxnSpPr>
          <p:nvPr/>
        </p:nvCxnSpPr>
        <p:spPr bwMode="auto">
          <a:xfrm flipH="1">
            <a:off x="5105401" y="1685925"/>
            <a:ext cx="873125" cy="5476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8A4668-67E0-AE78-70BF-319BABC4901D}"/>
              </a:ext>
            </a:extLst>
          </p:cNvPr>
          <p:cNvCxnSpPr>
            <a:cxnSpLocks/>
          </p:cNvCxnSpPr>
          <p:nvPr/>
        </p:nvCxnSpPr>
        <p:spPr bwMode="auto">
          <a:xfrm>
            <a:off x="6681788" y="1697039"/>
            <a:ext cx="823912" cy="49847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5013E18-B589-286F-FAA3-CB89996F0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99FF99"/>
                </a:solidFill>
                <a:latin typeface="Times New Roman" panose="02020603050405020304" pitchFamily="18" charset="0"/>
              </a:rPr>
              <a:t>SQUAMOUS CELL CARCINOMA</a:t>
            </a:r>
            <a:endParaRPr lang="en-US" altLang="en-US" sz="4000">
              <a:solidFill>
                <a:srgbClr val="99FF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0F61E60A-07BE-6C72-1F4C-E0F847ACF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2499" r="1909" b="17500"/>
          <a:stretch>
            <a:fillRect/>
          </a:stretch>
        </p:blipFill>
        <p:spPr bwMode="auto">
          <a:xfrm>
            <a:off x="2244436" y="1143000"/>
            <a:ext cx="7703127" cy="49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3FD660EB-E4E6-B9C7-94B5-717DEA8D3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Verrucous carcinoma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4F36057F-6958-5DC4-4A4F-03A5AC1BA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1"/>
            <a:ext cx="71628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7B35060-6142-79B5-AA8B-6C5B07A9F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 GENITAL TRACT- PENIS</a:t>
            </a:r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CEB7CA20-EAA3-3393-AD13-36FFADC031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3795" y="1371599"/>
            <a:ext cx="10353762" cy="49045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Congenital anomalies </a:t>
            </a:r>
          </a:p>
          <a:p>
            <a:pPr lvl="1"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Hypospadias</a:t>
            </a:r>
          </a:p>
          <a:p>
            <a:pPr lvl="1"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Epispadias</a:t>
            </a:r>
          </a:p>
          <a:p>
            <a:pPr lvl="1"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Phimosis</a:t>
            </a:r>
          </a:p>
          <a:p>
            <a:pPr>
              <a:spcAft>
                <a:spcPts val="1200"/>
              </a:spcAft>
            </a:pPr>
            <a:r>
              <a:rPr lang="en-US" alt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</a:p>
          <a:p>
            <a:pPr>
              <a:spcAft>
                <a:spcPts val="1200"/>
              </a:spcAft>
            </a:pPr>
            <a:r>
              <a:rPr lang="en-US" alt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34BB685-C067-45B8-0144-40D1566FA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5334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BASALOID CARCINOMA</a:t>
            </a:r>
            <a:endParaRPr lang="en-US" altLang="en-US" b="1">
              <a:solidFill>
                <a:srgbClr val="FFFF00"/>
              </a:solidFill>
            </a:endParaRP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4158016A-5F4F-03DA-99B2-59FC304C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6" y="609601"/>
            <a:ext cx="6892925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F2C2-6EF2-487E-3F3C-4202350E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22" y="2604655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252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5D587FC-21B7-CA65-ADBA-1CE7A293B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 GENITAL TRACT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DF8D48D-B668-7396-FA15-A17608E5A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0" y="1905001"/>
            <a:ext cx="7543800" cy="422116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alt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Tumors of the penis 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include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Benign tumor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Carcinoma in situ 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Malignant tumors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274B36E-A747-C180-91C6-8CEA38306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BENIGN TUMOR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0B3F5CE-8557-D4EF-27C6-C9EA34CE61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5019" y="1600201"/>
            <a:ext cx="10713026" cy="48307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dirty="0"/>
              <a:t>          </a:t>
            </a:r>
            <a:r>
              <a:rPr lang="en-US" altLang="en-US" sz="36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Condyloma Acuminatum 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66FF33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Benign epithelial proliferation caused by Human Papilloma virus especially  6 &amp; 11</a:t>
            </a:r>
          </a:p>
          <a:p>
            <a:pPr>
              <a:spcAft>
                <a:spcPts val="1200"/>
              </a:spcAft>
            </a:pPr>
            <a:r>
              <a:rPr lang="en-US" altLang="en-US" sz="3200" b="1" dirty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 of transmission</a:t>
            </a:r>
            <a:r>
              <a:rPr lang="en-US" alt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sexual contact</a:t>
            </a:r>
          </a:p>
          <a:p>
            <a:pPr>
              <a:spcAft>
                <a:spcPts val="1200"/>
              </a:spcAft>
            </a:pPr>
            <a:r>
              <a:rPr lang="en-US" altLang="en-US" sz="3200" b="1" dirty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</a:t>
            </a:r>
            <a:r>
              <a:rPr lang="en-US" altLang="en-US" sz="32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moist mucocutaneous genital surface or perineal areas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423F404-E5C9-4595-D461-4F3E034D8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19" y="72735"/>
            <a:ext cx="10353761" cy="1326321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CONDYLOMA ACCUMINATUM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B6529F0-B6B9-09B1-0868-183E77C317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91" y="1291936"/>
            <a:ext cx="11533909" cy="2137064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en-US" altLang="en-US" sz="98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 –</a:t>
            </a:r>
          </a:p>
          <a:p>
            <a:pPr>
              <a:spcAft>
                <a:spcPts val="600"/>
              </a:spcAft>
            </a:pPr>
            <a:r>
              <a:rPr lang="en-US" altLang="en-US" sz="9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or multiple and sessile or pedunculated red papillary excrescences, often involving the coronal sulcus  or inner surface of the prepuce</a:t>
            </a:r>
          </a:p>
          <a:p>
            <a:pPr>
              <a:spcAft>
                <a:spcPts val="600"/>
              </a:spcAft>
            </a:pPr>
            <a:r>
              <a:rPr lang="en-US" altLang="en-US" sz="9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– several </a:t>
            </a:r>
            <a:r>
              <a:rPr lang="en-US" altLang="en-US" sz="9800" b="1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millimetres</a:t>
            </a:r>
            <a:r>
              <a:rPr lang="en-US" altLang="en-US" sz="9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9800" b="1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diametre</a:t>
            </a:r>
            <a:r>
              <a:rPr lang="en-US" altLang="en-US" sz="9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spcAft>
                <a:spcPts val="1800"/>
              </a:spcAft>
            </a:pPr>
            <a:endParaRPr lang="en-US" altLang="en-US" b="1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6" name="Picture 2" descr="A picture containing food, dessert, close&#10;&#10;Description automatically generated">
            <a:extLst>
              <a:ext uri="{FF2B5EF4-FFF2-40B4-BE49-F238E27FC236}">
                <a16:creationId xmlns:a16="http://schemas.microsoft.com/office/drawing/2014/main" id="{4FB7ACC9-B28C-75B7-D0A3-A24B0565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10" y="3962401"/>
            <a:ext cx="39782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A picture containing frog&#10;&#10;Description automatically generated">
            <a:extLst>
              <a:ext uri="{FF2B5EF4-FFF2-40B4-BE49-F238E27FC236}">
                <a16:creationId xmlns:a16="http://schemas.microsoft.com/office/drawing/2014/main" id="{EDB17927-661F-A709-9528-EA22A8D5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17" y="3962400"/>
            <a:ext cx="3352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6106FE0-95B7-B6C6-55A2-BF7AEC7DB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341" y="182562"/>
            <a:ext cx="10353761" cy="1326321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CONDYLOMA ACCUMINATUM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EA38AC5-6B86-2A29-98B5-A22F2A85D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5409" y="1417638"/>
            <a:ext cx="10941627" cy="525780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altLang="en-US" sz="28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examination –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Branching stromal papillae covered by hyperplastic stratified squamous epithelium, often associated with prominent hyperkeratosis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Peinuclear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cytoplasmic vacuolation of superficial epithelial cells (koilocytosis) is common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Maturation of epithelial cells is orderly, in contrast to carcinoma </a:t>
            </a:r>
            <a:r>
              <a:rPr lang="en-US" altLang="en-US" sz="2800" b="1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insitu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7E39750-95C3-A361-2128-D2841E563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Condyloma Acuminatum</a:t>
            </a:r>
            <a:br>
              <a:rPr lang="en-US" altLang="en-US" sz="36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papillary architecture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DEB4BF56-A8A0-2946-0368-5DC0D6F4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9755" r="48830" b="3564"/>
          <a:stretch>
            <a:fillRect/>
          </a:stretch>
        </p:blipFill>
        <p:spPr bwMode="auto">
          <a:xfrm>
            <a:off x="2286000" y="1371600"/>
            <a:ext cx="77533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4A78C60B-3824-9A4D-D1EB-143DE243E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Condyloma Acuminatum</a:t>
            </a:r>
            <a:br>
              <a:rPr lang="en-US" altLang="en-US" sz="36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60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koilocytosis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39AF2170-1CAE-B17E-64F5-D6EB43B5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1" t="12851" r="2051"/>
          <a:stretch>
            <a:fillRect/>
          </a:stretch>
        </p:blipFill>
        <p:spPr bwMode="auto">
          <a:xfrm>
            <a:off x="2514600" y="1508126"/>
            <a:ext cx="73152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51EC887-1C98-395B-6170-8F98F171C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19" y="277091"/>
            <a:ext cx="10353761" cy="1326321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Carcinoma-in-situ</a:t>
            </a:r>
            <a:r>
              <a:rPr lang="en-US" altLang="en-US" dirty="0"/>
              <a:t>  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9CD427C-0F6D-74F5-BAC5-6149C557A4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7299" y="1676400"/>
            <a:ext cx="10353761" cy="5181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Indicates cytologic evidence of malignancy confined to epithelium</a:t>
            </a:r>
          </a:p>
          <a:p>
            <a:pPr>
              <a:spcAft>
                <a:spcPts val="1200"/>
              </a:spcAft>
              <a:buNone/>
            </a:pPr>
            <a:r>
              <a:rPr lang="en-US" altLang="en-US" sz="2800" b="1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Variants include –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Bowen disease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Erythroplasia</a:t>
            </a: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sz="2800" b="1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queyrat</a:t>
            </a:r>
            <a:endParaRPr lang="en-US" altLang="en-US" sz="2800" b="1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Bowenoid papulosis</a:t>
            </a:r>
          </a:p>
          <a:p>
            <a:pPr eaLnBrk="1" hangingPunct="1">
              <a:buFontTx/>
              <a:buNone/>
            </a:pPr>
            <a:endParaRPr lang="en-US" altLang="en-US" sz="3600" b="1" i="1" dirty="0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2978</TotalTime>
  <Words>607</Words>
  <Application>Microsoft Office PowerPoint</Application>
  <PresentationFormat>Widescreen</PresentationFormat>
  <Paragraphs>104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Rockwell</vt:lpstr>
      <vt:lpstr>Times New Roman</vt:lpstr>
      <vt:lpstr>Damask</vt:lpstr>
      <vt:lpstr>MALE GENITAL SYSTEM</vt:lpstr>
      <vt:lpstr>MALE GENITAL TRACT- PENIS</vt:lpstr>
      <vt:lpstr>MALE GENITAL TRACT</vt:lpstr>
      <vt:lpstr>BENIGN TUMOR</vt:lpstr>
      <vt:lpstr>CONDYLOMA ACCUMINATUM</vt:lpstr>
      <vt:lpstr>CONDYLOMA ACCUMINATUM</vt:lpstr>
      <vt:lpstr>Condyloma Acuminatum papillary architecture</vt:lpstr>
      <vt:lpstr>Condyloma Acuminatum koilocytosis</vt:lpstr>
      <vt:lpstr>Carcinoma-in-situ   </vt:lpstr>
      <vt:lpstr>Carcinoma-in-situ BOWEN DISEASE</vt:lpstr>
      <vt:lpstr>Carcinoma-in-situ  BOWEN DISEASE</vt:lpstr>
      <vt:lpstr>CARCINOMA-IN-SITU</vt:lpstr>
      <vt:lpstr>CARCINOMA-IN-SITU  BOWENOID PAPULOSIS </vt:lpstr>
      <vt:lpstr>MALIGNANT TUMORS </vt:lpstr>
      <vt:lpstr>SQUAMOUS CELL CARCINOMA</vt:lpstr>
      <vt:lpstr>SQUAMOUS CELL CARCINOMA</vt:lpstr>
      <vt:lpstr>MALIGNANT TUMORS </vt:lpstr>
      <vt:lpstr>SQUAMOUS CELL CARCINOMA</vt:lpstr>
      <vt:lpstr>Verrucous carcinoma</vt:lpstr>
      <vt:lpstr>BASALOID CARCINOMA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</dc:title>
  <dc:creator>Shanthi Vissa</dc:creator>
  <cp:lastModifiedBy>Rupesh Vissa</cp:lastModifiedBy>
  <cp:revision>114</cp:revision>
  <dcterms:created xsi:type="dcterms:W3CDTF">2017-11-27T15:22:21Z</dcterms:created>
  <dcterms:modified xsi:type="dcterms:W3CDTF">2022-08-08T06:09:52Z</dcterms:modified>
</cp:coreProperties>
</file>