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0" r:id="rId1"/>
  </p:sldMasterIdLst>
  <p:notesMasterIdLst>
    <p:notesMasterId r:id="rId48"/>
  </p:notesMasterIdLst>
  <p:sldIdLst>
    <p:sldId id="256" r:id="rId2"/>
    <p:sldId id="294" r:id="rId3"/>
    <p:sldId id="308" r:id="rId4"/>
    <p:sldId id="309" r:id="rId5"/>
    <p:sldId id="312" r:id="rId6"/>
    <p:sldId id="313" r:id="rId7"/>
    <p:sldId id="314" r:id="rId8"/>
    <p:sldId id="315" r:id="rId9"/>
    <p:sldId id="316" r:id="rId10"/>
    <p:sldId id="317" r:id="rId11"/>
    <p:sldId id="310" r:id="rId12"/>
    <p:sldId id="269" r:id="rId13"/>
    <p:sldId id="318" r:id="rId14"/>
    <p:sldId id="319" r:id="rId15"/>
    <p:sldId id="311" r:id="rId16"/>
    <p:sldId id="257" r:id="rId17"/>
    <p:sldId id="258" r:id="rId18"/>
    <p:sldId id="286" r:id="rId19"/>
    <p:sldId id="287" r:id="rId20"/>
    <p:sldId id="288" r:id="rId21"/>
    <p:sldId id="289" r:id="rId22"/>
    <p:sldId id="290" r:id="rId23"/>
    <p:sldId id="292" r:id="rId24"/>
    <p:sldId id="293" r:id="rId25"/>
    <p:sldId id="263" r:id="rId26"/>
    <p:sldId id="260" r:id="rId27"/>
    <p:sldId id="270" r:id="rId28"/>
    <p:sldId id="262" r:id="rId29"/>
    <p:sldId id="271" r:id="rId30"/>
    <p:sldId id="272" r:id="rId31"/>
    <p:sldId id="273" r:id="rId32"/>
    <p:sldId id="264" r:id="rId33"/>
    <p:sldId id="280" r:id="rId34"/>
    <p:sldId id="277" r:id="rId35"/>
    <p:sldId id="278" r:id="rId36"/>
    <p:sldId id="279" r:id="rId37"/>
    <p:sldId id="284" r:id="rId38"/>
    <p:sldId id="285" r:id="rId39"/>
    <p:sldId id="265" r:id="rId40"/>
    <p:sldId id="291" r:id="rId41"/>
    <p:sldId id="261" r:id="rId42"/>
    <p:sldId id="276" r:id="rId43"/>
    <p:sldId id="266" r:id="rId44"/>
    <p:sldId id="267" r:id="rId45"/>
    <p:sldId id="268" r:id="rId46"/>
    <p:sldId id="275"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CCFF33"/>
    <a:srgbClr val="FFFFCC"/>
    <a:srgbClr val="CCFFCC"/>
    <a:srgbClr val="00FF00"/>
    <a:srgbClr val="66FF66"/>
    <a:srgbClr val="FF99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EB7510-62A1-4C2C-87D4-7FFE04A5EC14}" v="31" dt="2022-08-05T06:47:06.563"/>
    <p1510:client id="{74DBB6E9-D889-41BF-A007-73C41632BDB2}" v="20" dt="2022-08-04T10:05:01.4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4" d="100"/>
          <a:sy n="74" d="100"/>
        </p:scale>
        <p:origin x="1013" y="58"/>
      </p:cViewPr>
      <p:guideLst>
        <p:guide orient="horz" pos="2160"/>
        <p:guide pos="3840"/>
      </p:guideLst>
    </p:cSldViewPr>
  </p:slideViewPr>
  <p:notesTextViewPr>
    <p:cViewPr>
      <p:scale>
        <a:sx n="1" d="1"/>
        <a:sy n="1" d="1"/>
      </p:scale>
      <p:origin x="0" y="0"/>
    </p:cViewPr>
  </p:notesTextViewPr>
  <p:sorterViewPr>
    <p:cViewPr>
      <p:scale>
        <a:sx n="100" d="100"/>
        <a:sy n="100" d="100"/>
      </p:scale>
      <p:origin x="0" y="-77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pesh Vissa" userId="71bc4cc26d778a98" providerId="LiveId" clId="{50EB7510-62A1-4C2C-87D4-7FFE04A5EC14}"/>
    <pc:docChg chg="custSel addSld delSld modSld">
      <pc:chgData name="Rupesh Vissa" userId="71bc4cc26d778a98" providerId="LiveId" clId="{50EB7510-62A1-4C2C-87D4-7FFE04A5EC14}" dt="2022-08-05T06:47:13.936" v="379" actId="403"/>
      <pc:docMkLst>
        <pc:docMk/>
      </pc:docMkLst>
      <pc:sldChg chg="modSp mod">
        <pc:chgData name="Rupesh Vissa" userId="71bc4cc26d778a98" providerId="LiveId" clId="{50EB7510-62A1-4C2C-87D4-7FFE04A5EC14}" dt="2022-08-04T10:10:45.692" v="40" actId="20577"/>
        <pc:sldMkLst>
          <pc:docMk/>
          <pc:sldMk cId="2269850986" sldId="256"/>
        </pc:sldMkLst>
        <pc:spChg chg="mod">
          <ac:chgData name="Rupesh Vissa" userId="71bc4cc26d778a98" providerId="LiveId" clId="{50EB7510-62A1-4C2C-87D4-7FFE04A5EC14}" dt="2022-08-04T10:10:45.692" v="40" actId="20577"/>
          <ac:spMkLst>
            <pc:docMk/>
            <pc:sldMk cId="2269850986" sldId="256"/>
            <ac:spMk id="2" creationId="{00000000-0000-0000-0000-000000000000}"/>
          </ac:spMkLst>
        </pc:spChg>
      </pc:sldChg>
      <pc:sldChg chg="modSp add del mod">
        <pc:chgData name="Rupesh Vissa" userId="71bc4cc26d778a98" providerId="LiveId" clId="{50EB7510-62A1-4C2C-87D4-7FFE04A5EC14}" dt="2022-08-04T10:11:51.677" v="96" actId="1076"/>
        <pc:sldMkLst>
          <pc:docMk/>
          <pc:sldMk cId="0" sldId="257"/>
        </pc:sldMkLst>
        <pc:spChg chg="mod">
          <ac:chgData name="Rupesh Vissa" userId="71bc4cc26d778a98" providerId="LiveId" clId="{50EB7510-62A1-4C2C-87D4-7FFE04A5EC14}" dt="2022-08-04T10:11:51.677" v="96" actId="1076"/>
          <ac:spMkLst>
            <pc:docMk/>
            <pc:sldMk cId="0" sldId="257"/>
            <ac:spMk id="4099" creationId="{5B536D12-9E75-1F3B-3963-6B18181D9EEA}"/>
          </ac:spMkLst>
        </pc:spChg>
      </pc:sldChg>
      <pc:sldChg chg="modSp add del mod">
        <pc:chgData name="Rupesh Vissa" userId="71bc4cc26d778a98" providerId="LiveId" clId="{50EB7510-62A1-4C2C-87D4-7FFE04A5EC14}" dt="2022-08-04T10:12:58.937" v="107" actId="12"/>
        <pc:sldMkLst>
          <pc:docMk/>
          <pc:sldMk cId="0" sldId="258"/>
        </pc:sldMkLst>
        <pc:spChg chg="mod">
          <ac:chgData name="Rupesh Vissa" userId="71bc4cc26d778a98" providerId="LiveId" clId="{50EB7510-62A1-4C2C-87D4-7FFE04A5EC14}" dt="2022-08-04T10:12:37.139" v="102" actId="1076"/>
          <ac:spMkLst>
            <pc:docMk/>
            <pc:sldMk cId="0" sldId="258"/>
            <ac:spMk id="6146" creationId="{F31EF267-DA97-203F-4BA7-7C2DAE01EFFB}"/>
          </ac:spMkLst>
        </pc:spChg>
        <pc:spChg chg="mod">
          <ac:chgData name="Rupesh Vissa" userId="71bc4cc26d778a98" providerId="LiveId" clId="{50EB7510-62A1-4C2C-87D4-7FFE04A5EC14}" dt="2022-08-04T10:12:58.937" v="107" actId="12"/>
          <ac:spMkLst>
            <pc:docMk/>
            <pc:sldMk cId="0" sldId="258"/>
            <ac:spMk id="6147" creationId="{53893798-9F08-EFAF-4D9E-E72B5D6F64A5}"/>
          </ac:spMkLst>
        </pc:spChg>
      </pc:sldChg>
      <pc:sldChg chg="del">
        <pc:chgData name="Rupesh Vissa" userId="71bc4cc26d778a98" providerId="LiveId" clId="{50EB7510-62A1-4C2C-87D4-7FFE04A5EC14}" dt="2022-08-04T10:10:56.604" v="67" actId="47"/>
        <pc:sldMkLst>
          <pc:docMk/>
          <pc:sldMk cId="0" sldId="259"/>
        </pc:sldMkLst>
      </pc:sldChg>
      <pc:sldChg chg="modSp add del mod">
        <pc:chgData name="Rupesh Vissa" userId="71bc4cc26d778a98" providerId="LiveId" clId="{50EB7510-62A1-4C2C-87D4-7FFE04A5EC14}" dt="2022-08-05T06:38:04.292" v="290" actId="1076"/>
        <pc:sldMkLst>
          <pc:docMk/>
          <pc:sldMk cId="0" sldId="260"/>
        </pc:sldMkLst>
        <pc:spChg chg="mod">
          <ac:chgData name="Rupesh Vissa" userId="71bc4cc26d778a98" providerId="LiveId" clId="{50EB7510-62A1-4C2C-87D4-7FFE04A5EC14}" dt="2022-08-05T06:38:04.292" v="290" actId="1076"/>
          <ac:spMkLst>
            <pc:docMk/>
            <pc:sldMk cId="0" sldId="260"/>
            <ac:spMk id="15362" creationId="{F1879DAF-DB76-622C-4111-0F4342793D07}"/>
          </ac:spMkLst>
        </pc:spChg>
        <pc:spChg chg="mod">
          <ac:chgData name="Rupesh Vissa" userId="71bc4cc26d778a98" providerId="LiveId" clId="{50EB7510-62A1-4C2C-87D4-7FFE04A5EC14}" dt="2022-08-05T06:37:59.963" v="289" actId="14100"/>
          <ac:spMkLst>
            <pc:docMk/>
            <pc:sldMk cId="0" sldId="260"/>
            <ac:spMk id="15363" creationId="{B15EF57E-A616-A280-43AB-EDF0CFF07F5E}"/>
          </ac:spMkLst>
        </pc:spChg>
      </pc:sldChg>
      <pc:sldChg chg="modSp add del mod">
        <pc:chgData name="Rupesh Vissa" userId="71bc4cc26d778a98" providerId="LiveId" clId="{50EB7510-62A1-4C2C-87D4-7FFE04A5EC14}" dt="2022-08-05T06:44:25.095" v="353" actId="27636"/>
        <pc:sldMkLst>
          <pc:docMk/>
          <pc:sldMk cId="0" sldId="261"/>
        </pc:sldMkLst>
        <pc:spChg chg="mod">
          <ac:chgData name="Rupesh Vissa" userId="71bc4cc26d778a98" providerId="LiveId" clId="{50EB7510-62A1-4C2C-87D4-7FFE04A5EC14}" dt="2022-08-05T06:44:25.095" v="353" actId="27636"/>
          <ac:spMkLst>
            <pc:docMk/>
            <pc:sldMk cId="0" sldId="261"/>
            <ac:spMk id="29699" creationId="{33FC6D48-B254-B262-90A1-18C5C56929CA}"/>
          </ac:spMkLst>
        </pc:spChg>
      </pc:sldChg>
      <pc:sldChg chg="modSp add del mod">
        <pc:chgData name="Rupesh Vissa" userId="71bc4cc26d778a98" providerId="LiveId" clId="{50EB7510-62A1-4C2C-87D4-7FFE04A5EC14}" dt="2022-08-05T06:38:39.511" v="294" actId="27636"/>
        <pc:sldMkLst>
          <pc:docMk/>
          <pc:sldMk cId="0" sldId="262"/>
        </pc:sldMkLst>
        <pc:spChg chg="mod">
          <ac:chgData name="Rupesh Vissa" userId="71bc4cc26d778a98" providerId="LiveId" clId="{50EB7510-62A1-4C2C-87D4-7FFE04A5EC14}" dt="2022-08-05T06:38:39.511" v="294" actId="27636"/>
          <ac:spMkLst>
            <pc:docMk/>
            <pc:sldMk cId="0" sldId="262"/>
            <ac:spMk id="17411" creationId="{AEF45A35-85B3-074C-AA96-D6514971B319}"/>
          </ac:spMkLst>
        </pc:spChg>
      </pc:sldChg>
      <pc:sldChg chg="modSp add del mod">
        <pc:chgData name="Rupesh Vissa" userId="71bc4cc26d778a98" providerId="LiveId" clId="{50EB7510-62A1-4C2C-87D4-7FFE04A5EC14}" dt="2022-08-05T06:36:49.454" v="284" actId="20577"/>
        <pc:sldMkLst>
          <pc:docMk/>
          <pc:sldMk cId="0" sldId="263"/>
        </pc:sldMkLst>
        <pc:spChg chg="mod">
          <ac:chgData name="Rupesh Vissa" userId="71bc4cc26d778a98" providerId="LiveId" clId="{50EB7510-62A1-4C2C-87D4-7FFE04A5EC14}" dt="2022-08-05T06:35:17.589" v="240" actId="1076"/>
          <ac:spMkLst>
            <pc:docMk/>
            <pc:sldMk cId="0" sldId="263"/>
            <ac:spMk id="14338" creationId="{144D092E-F3F6-545F-5E21-CD9B4148E25F}"/>
          </ac:spMkLst>
        </pc:spChg>
        <pc:spChg chg="mod">
          <ac:chgData name="Rupesh Vissa" userId="71bc4cc26d778a98" providerId="LiveId" clId="{50EB7510-62A1-4C2C-87D4-7FFE04A5EC14}" dt="2022-08-05T06:36:49.454" v="284" actId="20577"/>
          <ac:spMkLst>
            <pc:docMk/>
            <pc:sldMk cId="0" sldId="263"/>
            <ac:spMk id="14339" creationId="{BC051A40-9957-585E-DB4B-F161014C0DF8}"/>
          </ac:spMkLst>
        </pc:spChg>
        <pc:spChg chg="mod">
          <ac:chgData name="Rupesh Vissa" userId="71bc4cc26d778a98" providerId="LiveId" clId="{50EB7510-62A1-4C2C-87D4-7FFE04A5EC14}" dt="2022-08-05T06:36:41.724" v="280" actId="1076"/>
          <ac:spMkLst>
            <pc:docMk/>
            <pc:sldMk cId="0" sldId="263"/>
            <ac:spMk id="14340" creationId="{91CB26B3-4B36-8C50-F897-8F450CE624B6}"/>
          </ac:spMkLst>
        </pc:spChg>
        <pc:spChg chg="mod">
          <ac:chgData name="Rupesh Vissa" userId="71bc4cc26d778a98" providerId="LiveId" clId="{50EB7510-62A1-4C2C-87D4-7FFE04A5EC14}" dt="2022-08-05T06:36:45.016" v="281" actId="1076"/>
          <ac:spMkLst>
            <pc:docMk/>
            <pc:sldMk cId="0" sldId="263"/>
            <ac:spMk id="14341" creationId="{A73FC1B2-ED7B-43C2-3AED-A74ADC300CE8}"/>
          </ac:spMkLst>
        </pc:spChg>
      </pc:sldChg>
      <pc:sldChg chg="modSp add del mod">
        <pc:chgData name="Rupesh Vissa" userId="71bc4cc26d778a98" providerId="LiveId" clId="{50EB7510-62A1-4C2C-87D4-7FFE04A5EC14}" dt="2022-08-05T06:40:34.514" v="314" actId="27636"/>
        <pc:sldMkLst>
          <pc:docMk/>
          <pc:sldMk cId="0" sldId="264"/>
        </pc:sldMkLst>
        <pc:spChg chg="mod">
          <ac:chgData name="Rupesh Vissa" userId="71bc4cc26d778a98" providerId="LiveId" clId="{50EB7510-62A1-4C2C-87D4-7FFE04A5EC14}" dt="2022-08-05T06:40:15.538" v="310" actId="403"/>
          <ac:spMkLst>
            <pc:docMk/>
            <pc:sldMk cId="0" sldId="264"/>
            <ac:spMk id="21506" creationId="{F335A770-3374-14CA-A5CE-633FCFC7D32F}"/>
          </ac:spMkLst>
        </pc:spChg>
        <pc:spChg chg="mod">
          <ac:chgData name="Rupesh Vissa" userId="71bc4cc26d778a98" providerId="LiveId" clId="{50EB7510-62A1-4C2C-87D4-7FFE04A5EC14}" dt="2022-08-05T06:40:34.514" v="314" actId="27636"/>
          <ac:spMkLst>
            <pc:docMk/>
            <pc:sldMk cId="0" sldId="264"/>
            <ac:spMk id="21507" creationId="{59612C1B-AD54-5CA6-1AD7-6A95598B9C50}"/>
          </ac:spMkLst>
        </pc:spChg>
      </pc:sldChg>
      <pc:sldChg chg="del">
        <pc:chgData name="Rupesh Vissa" userId="71bc4cc26d778a98" providerId="LiveId" clId="{50EB7510-62A1-4C2C-87D4-7FFE04A5EC14}" dt="2022-08-04T10:10:59.466" v="79" actId="47"/>
        <pc:sldMkLst>
          <pc:docMk/>
          <pc:sldMk cId="0" sldId="265"/>
        </pc:sldMkLst>
      </pc:sldChg>
      <pc:sldChg chg="modSp add del mod">
        <pc:chgData name="Rupesh Vissa" userId="71bc4cc26d778a98" providerId="LiveId" clId="{50EB7510-62A1-4C2C-87D4-7FFE04A5EC14}" dt="2022-08-05T06:46:01.923" v="364" actId="404"/>
        <pc:sldMkLst>
          <pc:docMk/>
          <pc:sldMk cId="0" sldId="266"/>
        </pc:sldMkLst>
        <pc:spChg chg="mod">
          <ac:chgData name="Rupesh Vissa" userId="71bc4cc26d778a98" providerId="LiveId" clId="{50EB7510-62A1-4C2C-87D4-7FFE04A5EC14}" dt="2022-08-05T06:46:01.923" v="364" actId="404"/>
          <ac:spMkLst>
            <pc:docMk/>
            <pc:sldMk cId="0" sldId="266"/>
            <ac:spMk id="31746" creationId="{EA7D9917-C17B-4F5A-F31C-55DD977D5F05}"/>
          </ac:spMkLst>
        </pc:spChg>
        <pc:spChg chg="mod">
          <ac:chgData name="Rupesh Vissa" userId="71bc4cc26d778a98" providerId="LiveId" clId="{50EB7510-62A1-4C2C-87D4-7FFE04A5EC14}" dt="2022-08-05T06:45:55.868" v="363" actId="403"/>
          <ac:spMkLst>
            <pc:docMk/>
            <pc:sldMk cId="0" sldId="266"/>
            <ac:spMk id="31747" creationId="{A02AB194-376F-D29C-1FB3-EE2EBBCC206A}"/>
          </ac:spMkLst>
        </pc:spChg>
      </pc:sldChg>
      <pc:sldChg chg="modSp add del mod">
        <pc:chgData name="Rupesh Vissa" userId="71bc4cc26d778a98" providerId="LiveId" clId="{50EB7510-62A1-4C2C-87D4-7FFE04A5EC14}" dt="2022-08-05T06:46:27.498" v="369" actId="14100"/>
        <pc:sldMkLst>
          <pc:docMk/>
          <pc:sldMk cId="0" sldId="267"/>
        </pc:sldMkLst>
        <pc:spChg chg="mod">
          <ac:chgData name="Rupesh Vissa" userId="71bc4cc26d778a98" providerId="LiveId" clId="{50EB7510-62A1-4C2C-87D4-7FFE04A5EC14}" dt="2022-08-05T06:46:27.498" v="369" actId="14100"/>
          <ac:spMkLst>
            <pc:docMk/>
            <pc:sldMk cId="0" sldId="267"/>
            <ac:spMk id="29699" creationId="{D0BE12F4-6C8A-F91C-CEAF-3D970E22F5C3}"/>
          </ac:spMkLst>
        </pc:spChg>
      </pc:sldChg>
      <pc:sldChg chg="modSp add del mod">
        <pc:chgData name="Rupesh Vissa" userId="71bc4cc26d778a98" providerId="LiveId" clId="{50EB7510-62A1-4C2C-87D4-7FFE04A5EC14}" dt="2022-08-05T06:46:40.570" v="372" actId="403"/>
        <pc:sldMkLst>
          <pc:docMk/>
          <pc:sldMk cId="0" sldId="268"/>
        </pc:sldMkLst>
        <pc:spChg chg="mod">
          <ac:chgData name="Rupesh Vissa" userId="71bc4cc26d778a98" providerId="LiveId" clId="{50EB7510-62A1-4C2C-87D4-7FFE04A5EC14}" dt="2022-08-05T06:46:40.570" v="372" actId="403"/>
          <ac:spMkLst>
            <pc:docMk/>
            <pc:sldMk cId="0" sldId="268"/>
            <ac:spMk id="33795" creationId="{4DD4B947-1D87-FF79-C5FB-B4858B6C88CD}"/>
          </ac:spMkLst>
        </pc:spChg>
      </pc:sldChg>
      <pc:sldChg chg="del">
        <pc:chgData name="Rupesh Vissa" userId="71bc4cc26d778a98" providerId="LiveId" clId="{50EB7510-62A1-4C2C-87D4-7FFE04A5EC14}" dt="2022-08-04T10:11:00.685" v="84" actId="47"/>
        <pc:sldMkLst>
          <pc:docMk/>
          <pc:sldMk cId="0" sldId="269"/>
        </pc:sldMkLst>
      </pc:sldChg>
      <pc:sldChg chg="add del">
        <pc:chgData name="Rupesh Vissa" userId="71bc4cc26d778a98" providerId="LiveId" clId="{50EB7510-62A1-4C2C-87D4-7FFE04A5EC14}" dt="2022-08-05T06:37:48.244" v="285"/>
        <pc:sldMkLst>
          <pc:docMk/>
          <pc:sldMk cId="0" sldId="270"/>
        </pc:sldMkLst>
      </pc:sldChg>
      <pc:sldChg chg="add del">
        <pc:chgData name="Rupesh Vissa" userId="71bc4cc26d778a98" providerId="LiveId" clId="{50EB7510-62A1-4C2C-87D4-7FFE04A5EC14}" dt="2022-08-05T06:37:48.244" v="285"/>
        <pc:sldMkLst>
          <pc:docMk/>
          <pc:sldMk cId="0" sldId="271"/>
        </pc:sldMkLst>
      </pc:sldChg>
      <pc:sldChg chg="add del">
        <pc:chgData name="Rupesh Vissa" userId="71bc4cc26d778a98" providerId="LiveId" clId="{50EB7510-62A1-4C2C-87D4-7FFE04A5EC14}" dt="2022-08-05T06:39:16.867" v="295"/>
        <pc:sldMkLst>
          <pc:docMk/>
          <pc:sldMk cId="0" sldId="272"/>
        </pc:sldMkLst>
      </pc:sldChg>
      <pc:sldChg chg="add del">
        <pc:chgData name="Rupesh Vissa" userId="71bc4cc26d778a98" providerId="LiveId" clId="{50EB7510-62A1-4C2C-87D4-7FFE04A5EC14}" dt="2022-08-05T06:39:16.867" v="295"/>
        <pc:sldMkLst>
          <pc:docMk/>
          <pc:sldMk cId="0" sldId="273"/>
        </pc:sldMkLst>
      </pc:sldChg>
      <pc:sldChg chg="del">
        <pc:chgData name="Rupesh Vissa" userId="71bc4cc26d778a98" providerId="LiveId" clId="{50EB7510-62A1-4C2C-87D4-7FFE04A5EC14}" dt="2022-08-04T10:10:51.879" v="47" actId="47"/>
        <pc:sldMkLst>
          <pc:docMk/>
          <pc:sldMk cId="0" sldId="274"/>
        </pc:sldMkLst>
      </pc:sldChg>
      <pc:sldChg chg="delSp modSp add mod setBg delAnim modAnim">
        <pc:chgData name="Rupesh Vissa" userId="71bc4cc26d778a98" providerId="LiveId" clId="{50EB7510-62A1-4C2C-87D4-7FFE04A5EC14}" dt="2022-08-05T06:47:13.936" v="379" actId="403"/>
        <pc:sldMkLst>
          <pc:docMk/>
          <pc:sldMk cId="0" sldId="275"/>
        </pc:sldMkLst>
        <pc:spChg chg="del">
          <ac:chgData name="Rupesh Vissa" userId="71bc4cc26d778a98" providerId="LiveId" clId="{50EB7510-62A1-4C2C-87D4-7FFE04A5EC14}" dt="2022-08-05T06:47:02.386" v="374" actId="478"/>
          <ac:spMkLst>
            <pc:docMk/>
            <pc:sldMk cId="0" sldId="275"/>
            <ac:spMk id="21506" creationId="{BFEF6915-831D-8D08-53B8-3748B8CC1029}"/>
          </ac:spMkLst>
        </pc:spChg>
        <pc:spChg chg="del">
          <ac:chgData name="Rupesh Vissa" userId="71bc4cc26d778a98" providerId="LiveId" clId="{50EB7510-62A1-4C2C-87D4-7FFE04A5EC14}" dt="2022-08-05T06:46:58.700" v="373" actId="478"/>
          <ac:spMkLst>
            <pc:docMk/>
            <pc:sldMk cId="0" sldId="275"/>
            <ac:spMk id="21507" creationId="{05D2B80E-1A8E-4538-F374-48F221FA51AC}"/>
          </ac:spMkLst>
        </pc:spChg>
        <pc:spChg chg="mod">
          <ac:chgData name="Rupesh Vissa" userId="71bc4cc26d778a98" providerId="LiveId" clId="{50EB7510-62A1-4C2C-87D4-7FFE04A5EC14}" dt="2022-08-05T06:47:13.936" v="379" actId="403"/>
          <ac:spMkLst>
            <pc:docMk/>
            <pc:sldMk cId="0" sldId="275"/>
            <ac:spMk id="34820" creationId="{EA078237-2205-8011-B3F5-5BADD556C539}"/>
          </ac:spMkLst>
        </pc:spChg>
      </pc:sldChg>
      <pc:sldChg chg="add del">
        <pc:chgData name="Rupesh Vissa" userId="71bc4cc26d778a98" providerId="LiveId" clId="{50EB7510-62A1-4C2C-87D4-7FFE04A5EC14}" dt="2022-08-05T06:41:47.960" v="316"/>
        <pc:sldMkLst>
          <pc:docMk/>
          <pc:sldMk cId="0" sldId="276"/>
        </pc:sldMkLst>
      </pc:sldChg>
      <pc:sldChg chg="add del">
        <pc:chgData name="Rupesh Vissa" userId="71bc4cc26d778a98" providerId="LiveId" clId="{50EB7510-62A1-4C2C-87D4-7FFE04A5EC14}" dt="2022-08-05T06:41:21.990" v="315"/>
        <pc:sldMkLst>
          <pc:docMk/>
          <pc:sldMk cId="0" sldId="277"/>
        </pc:sldMkLst>
      </pc:sldChg>
      <pc:sldChg chg="add del">
        <pc:chgData name="Rupesh Vissa" userId="71bc4cc26d778a98" providerId="LiveId" clId="{50EB7510-62A1-4C2C-87D4-7FFE04A5EC14}" dt="2022-08-05T06:41:21.990" v="315"/>
        <pc:sldMkLst>
          <pc:docMk/>
          <pc:sldMk cId="0" sldId="278"/>
        </pc:sldMkLst>
      </pc:sldChg>
      <pc:sldChg chg="add del">
        <pc:chgData name="Rupesh Vissa" userId="71bc4cc26d778a98" providerId="LiveId" clId="{50EB7510-62A1-4C2C-87D4-7FFE04A5EC14}" dt="2022-08-05T06:41:21.990" v="315"/>
        <pc:sldMkLst>
          <pc:docMk/>
          <pc:sldMk cId="0" sldId="279"/>
        </pc:sldMkLst>
      </pc:sldChg>
      <pc:sldChg chg="modSp add del mod">
        <pc:chgData name="Rupesh Vissa" userId="71bc4cc26d778a98" providerId="LiveId" clId="{50EB7510-62A1-4C2C-87D4-7FFE04A5EC14}" dt="2022-08-05T06:39:16.907" v="296" actId="27636"/>
        <pc:sldMkLst>
          <pc:docMk/>
          <pc:sldMk cId="0" sldId="280"/>
        </pc:sldMkLst>
        <pc:spChg chg="mod">
          <ac:chgData name="Rupesh Vissa" userId="71bc4cc26d778a98" providerId="LiveId" clId="{50EB7510-62A1-4C2C-87D4-7FFE04A5EC14}" dt="2022-08-05T06:39:16.907" v="296" actId="27636"/>
          <ac:spMkLst>
            <pc:docMk/>
            <pc:sldMk cId="0" sldId="280"/>
            <ac:spMk id="22530" creationId="{34B69D35-5BE3-40C7-6229-1656FEF6DDDE}"/>
          </ac:spMkLst>
        </pc:spChg>
      </pc:sldChg>
      <pc:sldChg chg="del">
        <pc:chgData name="Rupesh Vissa" userId="71bc4cc26d778a98" providerId="LiveId" clId="{50EB7510-62A1-4C2C-87D4-7FFE04A5EC14}" dt="2022-08-04T10:10:54.392" v="58" actId="47"/>
        <pc:sldMkLst>
          <pc:docMk/>
          <pc:sldMk cId="0" sldId="281"/>
        </pc:sldMkLst>
      </pc:sldChg>
      <pc:sldChg chg="del">
        <pc:chgData name="Rupesh Vissa" userId="71bc4cc26d778a98" providerId="LiveId" clId="{50EB7510-62A1-4C2C-87D4-7FFE04A5EC14}" dt="2022-08-04T10:10:54.883" v="60" actId="47"/>
        <pc:sldMkLst>
          <pc:docMk/>
          <pc:sldMk cId="0" sldId="282"/>
        </pc:sldMkLst>
      </pc:sldChg>
      <pc:sldChg chg="del">
        <pc:chgData name="Rupesh Vissa" userId="71bc4cc26d778a98" providerId="LiveId" clId="{50EB7510-62A1-4C2C-87D4-7FFE04A5EC14}" dt="2022-08-04T10:10:55.125" v="61" actId="47"/>
        <pc:sldMkLst>
          <pc:docMk/>
          <pc:sldMk cId="0" sldId="283"/>
        </pc:sldMkLst>
      </pc:sldChg>
      <pc:sldChg chg="add">
        <pc:chgData name="Rupesh Vissa" userId="71bc4cc26d778a98" providerId="LiveId" clId="{50EB7510-62A1-4C2C-87D4-7FFE04A5EC14}" dt="2022-08-05T06:41:21.990" v="315"/>
        <pc:sldMkLst>
          <pc:docMk/>
          <pc:sldMk cId="0" sldId="284"/>
        </pc:sldMkLst>
      </pc:sldChg>
      <pc:sldChg chg="add del">
        <pc:chgData name="Rupesh Vissa" userId="71bc4cc26d778a98" providerId="LiveId" clId="{50EB7510-62A1-4C2C-87D4-7FFE04A5EC14}" dt="2022-08-05T06:41:47.960" v="316"/>
        <pc:sldMkLst>
          <pc:docMk/>
          <pc:sldMk cId="0" sldId="285"/>
        </pc:sldMkLst>
      </pc:sldChg>
      <pc:sldChg chg="modSp add del mod">
        <pc:chgData name="Rupesh Vissa" userId="71bc4cc26d778a98" providerId="LiveId" clId="{50EB7510-62A1-4C2C-87D4-7FFE04A5EC14}" dt="2022-08-04T10:15:18.298" v="133" actId="1035"/>
        <pc:sldMkLst>
          <pc:docMk/>
          <pc:sldMk cId="0" sldId="286"/>
        </pc:sldMkLst>
        <pc:spChg chg="mod">
          <ac:chgData name="Rupesh Vissa" userId="71bc4cc26d778a98" providerId="LiveId" clId="{50EB7510-62A1-4C2C-87D4-7FFE04A5EC14}" dt="2022-08-04T10:14:08.506" v="123" actId="14100"/>
          <ac:spMkLst>
            <pc:docMk/>
            <pc:sldMk cId="0" sldId="286"/>
            <ac:spMk id="7170" creationId="{3C520C32-2700-EA52-BF60-A03042F042D0}"/>
          </ac:spMkLst>
        </pc:spChg>
        <pc:spChg chg="mod">
          <ac:chgData name="Rupesh Vissa" userId="71bc4cc26d778a98" providerId="LiveId" clId="{50EB7510-62A1-4C2C-87D4-7FFE04A5EC14}" dt="2022-08-04T10:13:59.516" v="121" actId="404"/>
          <ac:spMkLst>
            <pc:docMk/>
            <pc:sldMk cId="0" sldId="286"/>
            <ac:spMk id="7171" creationId="{DF73E83B-D6B7-1520-238F-7218E97A5E35}"/>
          </ac:spMkLst>
        </pc:spChg>
        <pc:spChg chg="mod">
          <ac:chgData name="Rupesh Vissa" userId="71bc4cc26d778a98" providerId="LiveId" clId="{50EB7510-62A1-4C2C-87D4-7FFE04A5EC14}" dt="2022-08-04T10:13:13.637" v="109" actId="113"/>
          <ac:spMkLst>
            <pc:docMk/>
            <pc:sldMk cId="0" sldId="286"/>
            <ac:spMk id="7172" creationId="{8B86C0A1-E97B-F5A9-CA12-A33E727E5B86}"/>
          </ac:spMkLst>
        </pc:spChg>
        <pc:spChg chg="mod">
          <ac:chgData name="Rupesh Vissa" userId="71bc4cc26d778a98" providerId="LiveId" clId="{50EB7510-62A1-4C2C-87D4-7FFE04A5EC14}" dt="2022-08-04T10:13:24.856" v="112" actId="207"/>
          <ac:spMkLst>
            <pc:docMk/>
            <pc:sldMk cId="0" sldId="286"/>
            <ac:spMk id="7173" creationId="{CFADAE6B-0CB2-BAE5-F1A4-F9C7B9E4BF91}"/>
          </ac:spMkLst>
        </pc:spChg>
        <pc:spChg chg="mod">
          <ac:chgData name="Rupesh Vissa" userId="71bc4cc26d778a98" providerId="LiveId" clId="{50EB7510-62A1-4C2C-87D4-7FFE04A5EC14}" dt="2022-08-04T10:13:32.790" v="115" actId="207"/>
          <ac:spMkLst>
            <pc:docMk/>
            <pc:sldMk cId="0" sldId="286"/>
            <ac:spMk id="7174" creationId="{58FF527A-184B-41E4-AE39-5DBBF81B6F82}"/>
          </ac:spMkLst>
        </pc:spChg>
        <pc:spChg chg="mod">
          <ac:chgData name="Rupesh Vissa" userId="71bc4cc26d778a98" providerId="LiveId" clId="{50EB7510-62A1-4C2C-87D4-7FFE04A5EC14}" dt="2022-08-04T10:13:41.135" v="117" actId="207"/>
          <ac:spMkLst>
            <pc:docMk/>
            <pc:sldMk cId="0" sldId="286"/>
            <ac:spMk id="7175" creationId="{AE3BF44F-49F0-4704-F54D-BFF67E6F85B8}"/>
          </ac:spMkLst>
        </pc:spChg>
        <pc:cxnChg chg="mod">
          <ac:chgData name="Rupesh Vissa" userId="71bc4cc26d778a98" providerId="LiveId" clId="{50EB7510-62A1-4C2C-87D4-7FFE04A5EC14}" dt="2022-08-04T10:15:04.729" v="129" actId="1036"/>
          <ac:cxnSpMkLst>
            <pc:docMk/>
            <pc:sldMk cId="0" sldId="286"/>
            <ac:cxnSpMk id="9" creationId="{96DE5E19-61A9-0E8C-28AF-E4A7B147A7B7}"/>
          </ac:cxnSpMkLst>
        </pc:cxnChg>
        <pc:cxnChg chg="mod">
          <ac:chgData name="Rupesh Vissa" userId="71bc4cc26d778a98" providerId="LiveId" clId="{50EB7510-62A1-4C2C-87D4-7FFE04A5EC14}" dt="2022-08-04T10:14:41.935" v="125" actId="14100"/>
          <ac:cxnSpMkLst>
            <pc:docMk/>
            <pc:sldMk cId="0" sldId="286"/>
            <ac:cxnSpMk id="14" creationId="{93F0A2FE-2AE8-AA7A-478F-E95934C61FF5}"/>
          </ac:cxnSpMkLst>
        </pc:cxnChg>
        <pc:cxnChg chg="mod">
          <ac:chgData name="Rupesh Vissa" userId="71bc4cc26d778a98" providerId="LiveId" clId="{50EB7510-62A1-4C2C-87D4-7FFE04A5EC14}" dt="2022-08-04T10:15:18.298" v="133" actId="1035"/>
          <ac:cxnSpMkLst>
            <pc:docMk/>
            <pc:sldMk cId="0" sldId="286"/>
            <ac:cxnSpMk id="15" creationId="{EF4A1573-0193-3DC8-1F5D-EED97D78112E}"/>
          </ac:cxnSpMkLst>
        </pc:cxnChg>
      </pc:sldChg>
      <pc:sldChg chg="modSp add mod">
        <pc:chgData name="Rupesh Vissa" userId="71bc4cc26d778a98" providerId="LiveId" clId="{50EB7510-62A1-4C2C-87D4-7FFE04A5EC14}" dt="2022-08-04T10:20:28.827" v="185" actId="1076"/>
        <pc:sldMkLst>
          <pc:docMk/>
          <pc:sldMk cId="0" sldId="287"/>
        </pc:sldMkLst>
        <pc:spChg chg="mod">
          <ac:chgData name="Rupesh Vissa" userId="71bc4cc26d778a98" providerId="LiveId" clId="{50EB7510-62A1-4C2C-87D4-7FFE04A5EC14}" dt="2022-08-04T10:20:28.827" v="185" actId="1076"/>
          <ac:spMkLst>
            <pc:docMk/>
            <pc:sldMk cId="0" sldId="287"/>
            <ac:spMk id="3" creationId="{69667C90-87A0-4149-27E7-ACE48EA66C0C}"/>
          </ac:spMkLst>
        </pc:spChg>
        <pc:spChg chg="mod">
          <ac:chgData name="Rupesh Vissa" userId="71bc4cc26d778a98" providerId="LiveId" clId="{50EB7510-62A1-4C2C-87D4-7FFE04A5EC14}" dt="2022-08-04T10:15:57.179" v="137" actId="1076"/>
          <ac:spMkLst>
            <pc:docMk/>
            <pc:sldMk cId="0" sldId="287"/>
            <ac:spMk id="8196" creationId="{723841D4-8D1F-4157-D3D9-803FE3A48EFD}"/>
          </ac:spMkLst>
        </pc:spChg>
        <pc:spChg chg="mod">
          <ac:chgData name="Rupesh Vissa" userId="71bc4cc26d778a98" providerId="LiveId" clId="{50EB7510-62A1-4C2C-87D4-7FFE04A5EC14}" dt="2022-08-04T10:16:24.231" v="143" actId="14100"/>
          <ac:spMkLst>
            <pc:docMk/>
            <pc:sldMk cId="0" sldId="287"/>
            <ac:spMk id="8197" creationId="{DBE9395F-729E-0145-77CE-75AA9171D169}"/>
          </ac:spMkLst>
        </pc:spChg>
        <pc:spChg chg="mod">
          <ac:chgData name="Rupesh Vissa" userId="71bc4cc26d778a98" providerId="LiveId" clId="{50EB7510-62A1-4C2C-87D4-7FFE04A5EC14}" dt="2022-08-04T10:16:43.105" v="145" actId="113"/>
          <ac:spMkLst>
            <pc:docMk/>
            <pc:sldMk cId="0" sldId="287"/>
            <ac:spMk id="8198" creationId="{1DDC32BD-188D-8B6A-342D-3527A58FAD2D}"/>
          </ac:spMkLst>
        </pc:spChg>
        <pc:spChg chg="mod">
          <ac:chgData name="Rupesh Vissa" userId="71bc4cc26d778a98" providerId="LiveId" clId="{50EB7510-62A1-4C2C-87D4-7FFE04A5EC14}" dt="2022-08-04T10:19:27.807" v="168" actId="113"/>
          <ac:spMkLst>
            <pc:docMk/>
            <pc:sldMk cId="0" sldId="287"/>
            <ac:spMk id="8199" creationId="{D762A5DE-8C4A-8728-EECF-63DB835BFD44}"/>
          </ac:spMkLst>
        </pc:spChg>
        <pc:spChg chg="mod">
          <ac:chgData name="Rupesh Vissa" userId="71bc4cc26d778a98" providerId="LiveId" clId="{50EB7510-62A1-4C2C-87D4-7FFE04A5EC14}" dt="2022-08-04T10:19:50.861" v="175" actId="14100"/>
          <ac:spMkLst>
            <pc:docMk/>
            <pc:sldMk cId="0" sldId="287"/>
            <ac:spMk id="8200" creationId="{0F108F40-2DE1-E412-AC06-D1AA5BB1148C}"/>
          </ac:spMkLst>
        </pc:spChg>
        <pc:spChg chg="mod">
          <ac:chgData name="Rupesh Vissa" userId="71bc4cc26d778a98" providerId="LiveId" clId="{50EB7510-62A1-4C2C-87D4-7FFE04A5EC14}" dt="2022-08-04T10:20:16.985" v="182" actId="1076"/>
          <ac:spMkLst>
            <pc:docMk/>
            <pc:sldMk cId="0" sldId="287"/>
            <ac:spMk id="8202" creationId="{AD96280A-86AF-9781-3E76-36C870EDEA48}"/>
          </ac:spMkLst>
        </pc:spChg>
        <pc:spChg chg="mod">
          <ac:chgData name="Rupesh Vissa" userId="71bc4cc26d778a98" providerId="LiveId" clId="{50EB7510-62A1-4C2C-87D4-7FFE04A5EC14}" dt="2022-08-04T10:20:06.983" v="179" actId="14100"/>
          <ac:spMkLst>
            <pc:docMk/>
            <pc:sldMk cId="0" sldId="287"/>
            <ac:spMk id="8203" creationId="{5C686493-CEC9-6300-EDD6-031669AA2695}"/>
          </ac:spMkLst>
        </pc:spChg>
        <pc:cxnChg chg="mod">
          <ac:chgData name="Rupesh Vissa" userId="71bc4cc26d778a98" providerId="LiveId" clId="{50EB7510-62A1-4C2C-87D4-7FFE04A5EC14}" dt="2022-08-04T10:16:07.665" v="139" actId="208"/>
          <ac:cxnSpMkLst>
            <pc:docMk/>
            <pc:sldMk cId="0" sldId="287"/>
            <ac:cxnSpMk id="15" creationId="{11FE509A-BF73-40DA-0775-6A0B0A1C8A1B}"/>
          </ac:cxnSpMkLst>
        </pc:cxnChg>
        <pc:cxnChg chg="mod">
          <ac:chgData name="Rupesh Vissa" userId="71bc4cc26d778a98" providerId="LiveId" clId="{50EB7510-62A1-4C2C-87D4-7FFE04A5EC14}" dt="2022-08-04T10:17:21.919" v="165" actId="1038"/>
          <ac:cxnSpMkLst>
            <pc:docMk/>
            <pc:sldMk cId="0" sldId="287"/>
            <ac:cxnSpMk id="16" creationId="{D31B6656-BB1C-5E94-AA7A-49240B53D3A1}"/>
          </ac:cxnSpMkLst>
        </pc:cxnChg>
        <pc:cxnChg chg="mod">
          <ac:chgData name="Rupesh Vissa" userId="71bc4cc26d778a98" providerId="LiveId" clId="{50EB7510-62A1-4C2C-87D4-7FFE04A5EC14}" dt="2022-08-04T10:17:47.115" v="166" actId="208"/>
          <ac:cxnSpMkLst>
            <pc:docMk/>
            <pc:sldMk cId="0" sldId="287"/>
            <ac:cxnSpMk id="17" creationId="{F8487084-0176-5B93-6014-805C0F906D2B}"/>
          </ac:cxnSpMkLst>
        </pc:cxnChg>
      </pc:sldChg>
      <pc:sldChg chg="modSp add mod">
        <pc:chgData name="Rupesh Vissa" userId="71bc4cc26d778a98" providerId="LiveId" clId="{50EB7510-62A1-4C2C-87D4-7FFE04A5EC14}" dt="2022-08-05T04:18:53.731" v="195" actId="207"/>
        <pc:sldMkLst>
          <pc:docMk/>
          <pc:sldMk cId="0" sldId="288"/>
        </pc:sldMkLst>
        <pc:spChg chg="mod">
          <ac:chgData name="Rupesh Vissa" userId="71bc4cc26d778a98" providerId="LiveId" clId="{50EB7510-62A1-4C2C-87D4-7FFE04A5EC14}" dt="2022-08-05T04:18:53.731" v="195" actId="207"/>
          <ac:spMkLst>
            <pc:docMk/>
            <pc:sldMk cId="0" sldId="288"/>
            <ac:spMk id="9219" creationId="{4FD0E162-1778-5522-2942-77D166535DB5}"/>
          </ac:spMkLst>
        </pc:spChg>
      </pc:sldChg>
      <pc:sldChg chg="modSp add mod">
        <pc:chgData name="Rupesh Vissa" userId="71bc4cc26d778a98" providerId="LiveId" clId="{50EB7510-62A1-4C2C-87D4-7FFE04A5EC14}" dt="2022-08-05T06:30:12.937" v="201" actId="1076"/>
        <pc:sldMkLst>
          <pc:docMk/>
          <pc:sldMk cId="0" sldId="289"/>
        </pc:sldMkLst>
        <pc:spChg chg="mod">
          <ac:chgData name="Rupesh Vissa" userId="71bc4cc26d778a98" providerId="LiveId" clId="{50EB7510-62A1-4C2C-87D4-7FFE04A5EC14}" dt="2022-08-05T06:30:06.314" v="198" actId="14100"/>
          <ac:spMkLst>
            <pc:docMk/>
            <pc:sldMk cId="0" sldId="289"/>
            <ac:spMk id="3" creationId="{CCAC2CAD-0D3A-53BB-7DA4-849E6A84B974}"/>
          </ac:spMkLst>
        </pc:spChg>
        <pc:spChg chg="mod">
          <ac:chgData name="Rupesh Vissa" userId="71bc4cc26d778a98" providerId="LiveId" clId="{50EB7510-62A1-4C2C-87D4-7FFE04A5EC14}" dt="2022-08-05T06:30:12.937" v="201" actId="1076"/>
          <ac:spMkLst>
            <pc:docMk/>
            <pc:sldMk cId="0" sldId="289"/>
            <ac:spMk id="10242" creationId="{7E4618F0-E638-E7C8-9C33-2CB57DFC022A}"/>
          </ac:spMkLst>
        </pc:spChg>
      </pc:sldChg>
      <pc:sldChg chg="modSp add del mod">
        <pc:chgData name="Rupesh Vissa" userId="71bc4cc26d778a98" providerId="LiveId" clId="{50EB7510-62A1-4C2C-87D4-7FFE04A5EC14}" dt="2022-08-05T06:32:53.556" v="236" actId="207"/>
        <pc:sldMkLst>
          <pc:docMk/>
          <pc:sldMk cId="0" sldId="290"/>
        </pc:sldMkLst>
        <pc:spChg chg="mod">
          <ac:chgData name="Rupesh Vissa" userId="71bc4cc26d778a98" providerId="LiveId" clId="{50EB7510-62A1-4C2C-87D4-7FFE04A5EC14}" dt="2022-08-05T06:32:53.556" v="236" actId="207"/>
          <ac:spMkLst>
            <pc:docMk/>
            <pc:sldMk cId="0" sldId="290"/>
            <ac:spMk id="3" creationId="{56127601-CBE1-FA3F-91F3-674F19F0186A}"/>
          </ac:spMkLst>
        </pc:spChg>
      </pc:sldChg>
      <pc:sldChg chg="modSp add del mod">
        <pc:chgData name="Rupesh Vissa" userId="71bc4cc26d778a98" providerId="LiveId" clId="{50EB7510-62A1-4C2C-87D4-7FFE04A5EC14}" dt="2022-08-05T06:42:42.333" v="330" actId="14100"/>
        <pc:sldMkLst>
          <pc:docMk/>
          <pc:sldMk cId="0" sldId="291"/>
        </pc:sldMkLst>
        <pc:spChg chg="mod">
          <ac:chgData name="Rupesh Vissa" userId="71bc4cc26d778a98" providerId="LiveId" clId="{50EB7510-62A1-4C2C-87D4-7FFE04A5EC14}" dt="2022-08-05T06:42:42.333" v="330" actId="14100"/>
          <ac:spMkLst>
            <pc:docMk/>
            <pc:sldMk cId="0" sldId="291"/>
            <ac:spMk id="28675" creationId="{3A66CE7E-C707-CE11-16F7-B305A66EE51E}"/>
          </ac:spMkLst>
        </pc:spChg>
      </pc:sldChg>
      <pc:sldChg chg="add">
        <pc:chgData name="Rupesh Vissa" userId="71bc4cc26d778a98" providerId="LiveId" clId="{50EB7510-62A1-4C2C-87D4-7FFE04A5EC14}" dt="2022-08-05T06:31:22.346" v="202"/>
        <pc:sldMkLst>
          <pc:docMk/>
          <pc:sldMk cId="0" sldId="292"/>
        </pc:sldMkLst>
      </pc:sldChg>
      <pc:sldChg chg="modSp add del mod">
        <pc:chgData name="Rupesh Vissa" userId="71bc4cc26d778a98" providerId="LiveId" clId="{50EB7510-62A1-4C2C-87D4-7FFE04A5EC14}" dt="2022-08-05T06:34:25.081" v="239" actId="403"/>
        <pc:sldMkLst>
          <pc:docMk/>
          <pc:sldMk cId="0" sldId="293"/>
        </pc:sldMkLst>
        <pc:spChg chg="mod">
          <ac:chgData name="Rupesh Vissa" userId="71bc4cc26d778a98" providerId="LiveId" clId="{50EB7510-62A1-4C2C-87D4-7FFE04A5EC14}" dt="2022-08-05T06:34:25.081" v="239" actId="403"/>
          <ac:spMkLst>
            <pc:docMk/>
            <pc:sldMk cId="0" sldId="293"/>
            <ac:spMk id="4" creationId="{1FAEF038-D26D-95A6-12B4-EFC05AD2F6CB}"/>
          </ac:spMkLst>
        </pc:spChg>
      </pc:sldChg>
      <pc:sldChg chg="del">
        <pc:chgData name="Rupesh Vissa" userId="71bc4cc26d778a98" providerId="LiveId" clId="{50EB7510-62A1-4C2C-87D4-7FFE04A5EC14}" dt="2022-08-04T10:10:52.349" v="49" actId="47"/>
        <pc:sldMkLst>
          <pc:docMk/>
          <pc:sldMk cId="0" sldId="295"/>
        </pc:sldMkLst>
      </pc:sldChg>
      <pc:sldChg chg="del">
        <pc:chgData name="Rupesh Vissa" userId="71bc4cc26d778a98" providerId="LiveId" clId="{50EB7510-62A1-4C2C-87D4-7FFE04A5EC14}" dt="2022-08-04T10:10:52.572" v="50" actId="47"/>
        <pc:sldMkLst>
          <pc:docMk/>
          <pc:sldMk cId="0" sldId="296"/>
        </pc:sldMkLst>
      </pc:sldChg>
      <pc:sldChg chg="del">
        <pc:chgData name="Rupesh Vissa" userId="71bc4cc26d778a98" providerId="LiveId" clId="{50EB7510-62A1-4C2C-87D4-7FFE04A5EC14}" dt="2022-08-04T10:10:53.491" v="54" actId="47"/>
        <pc:sldMkLst>
          <pc:docMk/>
          <pc:sldMk cId="0" sldId="298"/>
        </pc:sldMkLst>
      </pc:sldChg>
      <pc:sldChg chg="del">
        <pc:chgData name="Rupesh Vissa" userId="71bc4cc26d778a98" providerId="LiveId" clId="{50EB7510-62A1-4C2C-87D4-7FFE04A5EC14}" dt="2022-08-04T10:10:54.167" v="57" actId="47"/>
        <pc:sldMkLst>
          <pc:docMk/>
          <pc:sldMk cId="0" sldId="299"/>
        </pc:sldMkLst>
      </pc:sldChg>
      <pc:sldChg chg="del">
        <pc:chgData name="Rupesh Vissa" userId="71bc4cc26d778a98" providerId="LiveId" clId="{50EB7510-62A1-4C2C-87D4-7FFE04A5EC14}" dt="2022-08-04T10:10:54.650" v="59" actId="47"/>
        <pc:sldMkLst>
          <pc:docMk/>
          <pc:sldMk cId="0" sldId="300"/>
        </pc:sldMkLst>
      </pc:sldChg>
      <pc:sldChg chg="del">
        <pc:chgData name="Rupesh Vissa" userId="71bc4cc26d778a98" providerId="LiveId" clId="{50EB7510-62A1-4C2C-87D4-7FFE04A5EC14}" dt="2022-08-04T10:11:02.409" v="88" actId="47"/>
        <pc:sldMkLst>
          <pc:docMk/>
          <pc:sldMk cId="0" sldId="301"/>
        </pc:sldMkLst>
      </pc:sldChg>
      <pc:sldChg chg="del">
        <pc:chgData name="Rupesh Vissa" userId="71bc4cc26d778a98" providerId="LiveId" clId="{50EB7510-62A1-4C2C-87D4-7FFE04A5EC14}" dt="2022-08-04T10:10:52.133" v="48" actId="47"/>
        <pc:sldMkLst>
          <pc:docMk/>
          <pc:sldMk cId="0" sldId="302"/>
        </pc:sldMkLst>
      </pc:sldChg>
      <pc:sldChg chg="del">
        <pc:chgData name="Rupesh Vissa" userId="71bc4cc26d778a98" providerId="LiveId" clId="{50EB7510-62A1-4C2C-87D4-7FFE04A5EC14}" dt="2022-08-04T10:10:55.373" v="62" actId="47"/>
        <pc:sldMkLst>
          <pc:docMk/>
          <pc:sldMk cId="0" sldId="303"/>
        </pc:sldMkLst>
      </pc:sldChg>
      <pc:sldChg chg="del">
        <pc:chgData name="Rupesh Vissa" userId="71bc4cc26d778a98" providerId="LiveId" clId="{50EB7510-62A1-4C2C-87D4-7FFE04A5EC14}" dt="2022-08-04T10:10:55.616" v="63" actId="47"/>
        <pc:sldMkLst>
          <pc:docMk/>
          <pc:sldMk cId="0" sldId="304"/>
        </pc:sldMkLst>
      </pc:sldChg>
      <pc:sldChg chg="del">
        <pc:chgData name="Rupesh Vissa" userId="71bc4cc26d778a98" providerId="LiveId" clId="{50EB7510-62A1-4C2C-87D4-7FFE04A5EC14}" dt="2022-08-04T10:10:55.841" v="64" actId="47"/>
        <pc:sldMkLst>
          <pc:docMk/>
          <pc:sldMk cId="0" sldId="305"/>
        </pc:sldMkLst>
      </pc:sldChg>
      <pc:sldChg chg="del">
        <pc:chgData name="Rupesh Vissa" userId="71bc4cc26d778a98" providerId="LiveId" clId="{50EB7510-62A1-4C2C-87D4-7FFE04A5EC14}" dt="2022-08-04T10:10:57.782" v="72" actId="47"/>
        <pc:sldMkLst>
          <pc:docMk/>
          <pc:sldMk cId="0" sldId="307"/>
        </pc:sldMkLst>
      </pc:sldChg>
      <pc:sldChg chg="del">
        <pc:chgData name="Rupesh Vissa" userId="71bc4cc26d778a98" providerId="LiveId" clId="{50EB7510-62A1-4C2C-87D4-7FFE04A5EC14}" dt="2022-08-04T10:10:58.483" v="75" actId="47"/>
        <pc:sldMkLst>
          <pc:docMk/>
          <pc:sldMk cId="0" sldId="308"/>
        </pc:sldMkLst>
      </pc:sldChg>
      <pc:sldChg chg="del">
        <pc:chgData name="Rupesh Vissa" userId="71bc4cc26d778a98" providerId="LiveId" clId="{50EB7510-62A1-4C2C-87D4-7FFE04A5EC14}" dt="2022-08-04T10:10:58.698" v="76" actId="47"/>
        <pc:sldMkLst>
          <pc:docMk/>
          <pc:sldMk cId="0" sldId="309"/>
        </pc:sldMkLst>
      </pc:sldChg>
      <pc:sldChg chg="del">
        <pc:chgData name="Rupesh Vissa" userId="71bc4cc26d778a98" providerId="LiveId" clId="{50EB7510-62A1-4C2C-87D4-7FFE04A5EC14}" dt="2022-08-04T10:11:00.466" v="83" actId="47"/>
        <pc:sldMkLst>
          <pc:docMk/>
          <pc:sldMk cId="0" sldId="310"/>
        </pc:sldMkLst>
      </pc:sldChg>
      <pc:sldChg chg="del">
        <pc:chgData name="Rupesh Vissa" userId="71bc4cc26d778a98" providerId="LiveId" clId="{50EB7510-62A1-4C2C-87D4-7FFE04A5EC14}" dt="2022-08-04T10:11:01.427" v="87" actId="47"/>
        <pc:sldMkLst>
          <pc:docMk/>
          <pc:sldMk cId="0" sldId="311"/>
        </pc:sldMkLst>
      </pc:sldChg>
      <pc:sldChg chg="del">
        <pc:chgData name="Rupesh Vissa" userId="71bc4cc26d778a98" providerId="LiveId" clId="{50EB7510-62A1-4C2C-87D4-7FFE04A5EC14}" dt="2022-08-04T10:10:58.981" v="77" actId="47"/>
        <pc:sldMkLst>
          <pc:docMk/>
          <pc:sldMk cId="0" sldId="312"/>
        </pc:sldMkLst>
      </pc:sldChg>
      <pc:sldChg chg="del">
        <pc:chgData name="Rupesh Vissa" userId="71bc4cc26d778a98" providerId="LiveId" clId="{50EB7510-62A1-4C2C-87D4-7FFE04A5EC14}" dt="2022-08-04T10:10:59.961" v="81" actId="47"/>
        <pc:sldMkLst>
          <pc:docMk/>
          <pc:sldMk cId="0" sldId="313"/>
        </pc:sldMkLst>
      </pc:sldChg>
    </pc:docChg>
  </pc:docChgLst>
  <pc:docChgLst>
    <pc:chgData name="Rupesh Vissa" userId="71bc4cc26d778a98" providerId="LiveId" clId="{74DBB6E9-D889-41BF-A007-73C41632BDB2}"/>
    <pc:docChg chg="custSel addSld delSld modSld">
      <pc:chgData name="Rupesh Vissa" userId="71bc4cc26d778a98" providerId="LiveId" clId="{74DBB6E9-D889-41BF-A007-73C41632BDB2}" dt="2022-08-04T10:06:37.906" v="330" actId="14100"/>
      <pc:docMkLst>
        <pc:docMk/>
      </pc:docMkLst>
      <pc:sldChg chg="modSp mod">
        <pc:chgData name="Rupesh Vissa" userId="71bc4cc26d778a98" providerId="LiveId" clId="{74DBB6E9-D889-41BF-A007-73C41632BDB2}" dt="2022-08-04T09:54:55.993" v="307"/>
        <pc:sldMkLst>
          <pc:docMk/>
          <pc:sldMk cId="2269850986" sldId="256"/>
        </pc:sldMkLst>
        <pc:spChg chg="mod">
          <ac:chgData name="Rupesh Vissa" userId="71bc4cc26d778a98" providerId="LiveId" clId="{74DBB6E9-D889-41BF-A007-73C41632BDB2}" dt="2022-08-04T09:54:55.993" v="307"/>
          <ac:spMkLst>
            <pc:docMk/>
            <pc:sldMk cId="2269850986" sldId="256"/>
            <ac:spMk id="2" creationId="{00000000-0000-0000-0000-000000000000}"/>
          </ac:spMkLst>
        </pc:spChg>
        <pc:spChg chg="mod">
          <ac:chgData name="Rupesh Vissa" userId="71bc4cc26d778a98" providerId="LiveId" clId="{74DBB6E9-D889-41BF-A007-73C41632BDB2}" dt="2022-08-04T09:54:35.474" v="306" actId="20577"/>
          <ac:spMkLst>
            <pc:docMk/>
            <pc:sldMk cId="2269850986" sldId="256"/>
            <ac:spMk id="3" creationId="{00000000-0000-0000-0000-000000000000}"/>
          </ac:spMkLst>
        </pc:spChg>
      </pc:sldChg>
      <pc:sldChg chg="modSp add mod">
        <pc:chgData name="Rupesh Vissa" userId="71bc4cc26d778a98" providerId="LiveId" clId="{74DBB6E9-D889-41BF-A007-73C41632BDB2}" dt="2022-08-04T09:42:41.959" v="218" actId="404"/>
        <pc:sldMkLst>
          <pc:docMk/>
          <pc:sldMk cId="0" sldId="257"/>
        </pc:sldMkLst>
        <pc:spChg chg="mod">
          <ac:chgData name="Rupesh Vissa" userId="71bc4cc26d778a98" providerId="LiveId" clId="{74DBB6E9-D889-41BF-A007-73C41632BDB2}" dt="2022-08-04T09:42:41.959" v="218" actId="404"/>
          <ac:spMkLst>
            <pc:docMk/>
            <pc:sldMk cId="0" sldId="257"/>
            <ac:spMk id="28675" creationId="{F8270B40-A528-0F78-BFF6-F78139FE6987}"/>
          </ac:spMkLst>
        </pc:spChg>
      </pc:sldChg>
      <pc:sldChg chg="del">
        <pc:chgData name="Rupesh Vissa" userId="71bc4cc26d778a98" providerId="LiveId" clId="{74DBB6E9-D889-41BF-A007-73C41632BDB2}" dt="2022-08-04T09:19:57.337" v="0" actId="47"/>
        <pc:sldMkLst>
          <pc:docMk/>
          <pc:sldMk cId="482015275" sldId="257"/>
        </pc:sldMkLst>
      </pc:sldChg>
      <pc:sldChg chg="modSp add mod">
        <pc:chgData name="Rupesh Vissa" userId="71bc4cc26d778a98" providerId="LiveId" clId="{74DBB6E9-D889-41BF-A007-73C41632BDB2}" dt="2022-08-04T09:43:11.736" v="222" actId="14100"/>
        <pc:sldMkLst>
          <pc:docMk/>
          <pc:sldMk cId="0" sldId="258"/>
        </pc:sldMkLst>
        <pc:spChg chg="mod">
          <ac:chgData name="Rupesh Vissa" userId="71bc4cc26d778a98" providerId="LiveId" clId="{74DBB6E9-D889-41BF-A007-73C41632BDB2}" dt="2022-08-04T09:43:11.736" v="222" actId="14100"/>
          <ac:spMkLst>
            <pc:docMk/>
            <pc:sldMk cId="0" sldId="258"/>
            <ac:spMk id="29699" creationId="{AD94F285-2D45-0176-AFA5-2EA5016BD3F0}"/>
          </ac:spMkLst>
        </pc:spChg>
      </pc:sldChg>
      <pc:sldChg chg="del">
        <pc:chgData name="Rupesh Vissa" userId="71bc4cc26d778a98" providerId="LiveId" clId="{74DBB6E9-D889-41BF-A007-73C41632BDB2}" dt="2022-08-04T09:19:57.539" v="1" actId="47"/>
        <pc:sldMkLst>
          <pc:docMk/>
          <pc:sldMk cId="2007213816" sldId="258"/>
        </pc:sldMkLst>
      </pc:sldChg>
      <pc:sldChg chg="modSp add mod">
        <pc:chgData name="Rupesh Vissa" userId="71bc4cc26d778a98" providerId="LiveId" clId="{74DBB6E9-D889-41BF-A007-73C41632BDB2}" dt="2022-08-04T09:43:27.033" v="225" actId="1076"/>
        <pc:sldMkLst>
          <pc:docMk/>
          <pc:sldMk cId="0" sldId="259"/>
        </pc:sldMkLst>
        <pc:spChg chg="mod">
          <ac:chgData name="Rupesh Vissa" userId="71bc4cc26d778a98" providerId="LiveId" clId="{74DBB6E9-D889-41BF-A007-73C41632BDB2}" dt="2022-08-04T09:43:23.748" v="224" actId="14100"/>
          <ac:spMkLst>
            <pc:docMk/>
            <pc:sldMk cId="0" sldId="259"/>
            <ac:spMk id="30723" creationId="{B759B6D2-2FF4-6292-40D9-BF2A1F6A15D6}"/>
          </ac:spMkLst>
        </pc:spChg>
        <pc:picChg chg="mod">
          <ac:chgData name="Rupesh Vissa" userId="71bc4cc26d778a98" providerId="LiveId" clId="{74DBB6E9-D889-41BF-A007-73C41632BDB2}" dt="2022-08-04T09:43:27.033" v="225" actId="1076"/>
          <ac:picMkLst>
            <pc:docMk/>
            <pc:sldMk cId="0" sldId="259"/>
            <ac:picMk id="30724" creationId="{25ECA578-C872-70EC-DE81-9640ED36D7DA}"/>
          </ac:picMkLst>
        </pc:picChg>
      </pc:sldChg>
      <pc:sldChg chg="del">
        <pc:chgData name="Rupesh Vissa" userId="71bc4cc26d778a98" providerId="LiveId" clId="{74DBB6E9-D889-41BF-A007-73C41632BDB2}" dt="2022-08-04T09:19:57.759" v="2" actId="47"/>
        <pc:sldMkLst>
          <pc:docMk/>
          <pc:sldMk cId="3833160377" sldId="259"/>
        </pc:sldMkLst>
      </pc:sldChg>
      <pc:sldChg chg="modSp add mod">
        <pc:chgData name="Rupesh Vissa" userId="71bc4cc26d778a98" providerId="LiveId" clId="{74DBB6E9-D889-41BF-A007-73C41632BDB2}" dt="2022-08-04T09:44:06.073" v="231" actId="14100"/>
        <pc:sldMkLst>
          <pc:docMk/>
          <pc:sldMk cId="0" sldId="260"/>
        </pc:sldMkLst>
        <pc:spChg chg="mod">
          <ac:chgData name="Rupesh Vissa" userId="71bc4cc26d778a98" providerId="LiveId" clId="{74DBB6E9-D889-41BF-A007-73C41632BDB2}" dt="2022-08-04T09:44:06.073" v="231" actId="14100"/>
          <ac:spMkLst>
            <pc:docMk/>
            <pc:sldMk cId="0" sldId="260"/>
            <ac:spMk id="31747" creationId="{BF4F6F98-AA3F-7445-8E69-E072B977CDD5}"/>
          </ac:spMkLst>
        </pc:spChg>
      </pc:sldChg>
      <pc:sldChg chg="del">
        <pc:chgData name="Rupesh Vissa" userId="71bc4cc26d778a98" providerId="LiveId" clId="{74DBB6E9-D889-41BF-A007-73C41632BDB2}" dt="2022-08-04T09:19:57.926" v="3" actId="47"/>
        <pc:sldMkLst>
          <pc:docMk/>
          <pc:sldMk cId="2488705924" sldId="260"/>
        </pc:sldMkLst>
      </pc:sldChg>
      <pc:sldChg chg="modSp add mod">
        <pc:chgData name="Rupesh Vissa" userId="71bc4cc26d778a98" providerId="LiveId" clId="{74DBB6E9-D889-41BF-A007-73C41632BDB2}" dt="2022-08-04T09:45:40.495" v="238" actId="14100"/>
        <pc:sldMkLst>
          <pc:docMk/>
          <pc:sldMk cId="0" sldId="261"/>
        </pc:sldMkLst>
        <pc:spChg chg="mod">
          <ac:chgData name="Rupesh Vissa" userId="71bc4cc26d778a98" providerId="LiveId" clId="{74DBB6E9-D889-41BF-A007-73C41632BDB2}" dt="2022-08-04T09:45:40.495" v="238" actId="14100"/>
          <ac:spMkLst>
            <pc:docMk/>
            <pc:sldMk cId="0" sldId="261"/>
            <ac:spMk id="34819" creationId="{1C119408-956F-DB54-C12C-7096B0A26A89}"/>
          </ac:spMkLst>
        </pc:spChg>
      </pc:sldChg>
      <pc:sldChg chg="del">
        <pc:chgData name="Rupesh Vissa" userId="71bc4cc26d778a98" providerId="LiveId" clId="{74DBB6E9-D889-41BF-A007-73C41632BDB2}" dt="2022-08-04T09:19:58.493" v="5" actId="47"/>
        <pc:sldMkLst>
          <pc:docMk/>
          <pc:sldMk cId="2938272722" sldId="261"/>
        </pc:sldMkLst>
      </pc:sldChg>
      <pc:sldChg chg="modSp add mod">
        <pc:chgData name="Rupesh Vissa" userId="71bc4cc26d778a98" providerId="LiveId" clId="{74DBB6E9-D889-41BF-A007-73C41632BDB2}" dt="2022-08-04T09:47:13.394" v="247" actId="14100"/>
        <pc:sldMkLst>
          <pc:docMk/>
          <pc:sldMk cId="0" sldId="262"/>
        </pc:sldMkLst>
        <pc:spChg chg="mod">
          <ac:chgData name="Rupesh Vissa" userId="71bc4cc26d778a98" providerId="LiveId" clId="{74DBB6E9-D889-41BF-A007-73C41632BDB2}" dt="2022-08-04T09:47:13.394" v="247" actId="14100"/>
          <ac:spMkLst>
            <pc:docMk/>
            <pc:sldMk cId="0" sldId="262"/>
            <ac:spMk id="36867" creationId="{0972866E-BFCB-41F7-266B-9A4792A9AC88}"/>
          </ac:spMkLst>
        </pc:spChg>
      </pc:sldChg>
      <pc:sldChg chg="del">
        <pc:chgData name="Rupesh Vissa" userId="71bc4cc26d778a98" providerId="LiveId" clId="{74DBB6E9-D889-41BF-A007-73C41632BDB2}" dt="2022-08-04T09:19:58.681" v="6" actId="47"/>
        <pc:sldMkLst>
          <pc:docMk/>
          <pc:sldMk cId="3228401661" sldId="262"/>
        </pc:sldMkLst>
      </pc:sldChg>
      <pc:sldChg chg="modSp add mod">
        <pc:chgData name="Rupesh Vissa" userId="71bc4cc26d778a98" providerId="LiveId" clId="{74DBB6E9-D889-41BF-A007-73C41632BDB2}" dt="2022-08-04T09:47:44.242" v="254" actId="1076"/>
        <pc:sldMkLst>
          <pc:docMk/>
          <pc:sldMk cId="0" sldId="263"/>
        </pc:sldMkLst>
        <pc:spChg chg="mod">
          <ac:chgData name="Rupesh Vissa" userId="71bc4cc26d778a98" providerId="LiveId" clId="{74DBB6E9-D889-41BF-A007-73C41632BDB2}" dt="2022-08-04T09:47:33.487" v="252" actId="1076"/>
          <ac:spMkLst>
            <pc:docMk/>
            <pc:sldMk cId="0" sldId="263"/>
            <ac:spMk id="37890" creationId="{5536E6A8-1E86-EA54-9BD6-BD4FD341F568}"/>
          </ac:spMkLst>
        </pc:spChg>
        <pc:spChg chg="mod">
          <ac:chgData name="Rupesh Vissa" userId="71bc4cc26d778a98" providerId="LiveId" clId="{74DBB6E9-D889-41BF-A007-73C41632BDB2}" dt="2022-08-04T09:47:44.242" v="254" actId="1076"/>
          <ac:spMkLst>
            <pc:docMk/>
            <pc:sldMk cId="0" sldId="263"/>
            <ac:spMk id="37891" creationId="{3168DC66-E85D-4320-9959-B8E315E48714}"/>
          </ac:spMkLst>
        </pc:spChg>
      </pc:sldChg>
      <pc:sldChg chg="del">
        <pc:chgData name="Rupesh Vissa" userId="71bc4cc26d778a98" providerId="LiveId" clId="{74DBB6E9-D889-41BF-A007-73C41632BDB2}" dt="2022-08-04T09:19:59.097" v="8" actId="47"/>
        <pc:sldMkLst>
          <pc:docMk/>
          <pc:sldMk cId="118797068" sldId="263"/>
        </pc:sldMkLst>
      </pc:sldChg>
      <pc:sldChg chg="modSp add mod">
        <pc:chgData name="Rupesh Vissa" userId="71bc4cc26d778a98" providerId="LiveId" clId="{74DBB6E9-D889-41BF-A007-73C41632BDB2}" dt="2022-08-04T09:48:18.460" v="261" actId="14100"/>
        <pc:sldMkLst>
          <pc:docMk/>
          <pc:sldMk cId="0" sldId="264"/>
        </pc:sldMkLst>
        <pc:spChg chg="mod">
          <ac:chgData name="Rupesh Vissa" userId="71bc4cc26d778a98" providerId="LiveId" clId="{74DBB6E9-D889-41BF-A007-73C41632BDB2}" dt="2022-08-04T09:48:18.460" v="261" actId="14100"/>
          <ac:spMkLst>
            <pc:docMk/>
            <pc:sldMk cId="0" sldId="264"/>
            <ac:spMk id="41987" creationId="{16F3DDE6-7108-B022-753C-FAB2529EA612}"/>
          </ac:spMkLst>
        </pc:spChg>
      </pc:sldChg>
      <pc:sldChg chg="modSp add mod">
        <pc:chgData name="Rupesh Vissa" userId="71bc4cc26d778a98" providerId="LiveId" clId="{74DBB6E9-D889-41BF-A007-73C41632BDB2}" dt="2022-08-04T10:05:23.905" v="327" actId="14100"/>
        <pc:sldMkLst>
          <pc:docMk/>
          <pc:sldMk cId="0" sldId="265"/>
        </pc:sldMkLst>
        <pc:spChg chg="mod">
          <ac:chgData name="Rupesh Vissa" userId="71bc4cc26d778a98" providerId="LiveId" clId="{74DBB6E9-D889-41BF-A007-73C41632BDB2}" dt="2022-08-04T10:05:23.905" v="327" actId="14100"/>
          <ac:spMkLst>
            <pc:docMk/>
            <pc:sldMk cId="0" sldId="265"/>
            <ac:spMk id="43010" creationId="{690D03E1-9B3A-BFF9-E7C6-743B616FE2B6}"/>
          </ac:spMkLst>
        </pc:spChg>
        <pc:spChg chg="mod">
          <ac:chgData name="Rupesh Vissa" userId="71bc4cc26d778a98" providerId="LiveId" clId="{74DBB6E9-D889-41BF-A007-73C41632BDB2}" dt="2022-08-04T10:05:17.002" v="326" actId="403"/>
          <ac:spMkLst>
            <pc:docMk/>
            <pc:sldMk cId="0" sldId="265"/>
            <ac:spMk id="43011" creationId="{815FC3D4-BE7C-3F68-74C4-8947358B84C3}"/>
          </ac:spMkLst>
        </pc:spChg>
        <pc:spChg chg="mod">
          <ac:chgData name="Rupesh Vissa" userId="71bc4cc26d778a98" providerId="LiveId" clId="{74DBB6E9-D889-41BF-A007-73C41632BDB2}" dt="2022-08-04T10:05:01.481" v="323" actId="1076"/>
          <ac:spMkLst>
            <pc:docMk/>
            <pc:sldMk cId="0" sldId="265"/>
            <ac:spMk id="43012" creationId="{F37CD505-B1D0-EEA6-E25E-97B594ABCC13}"/>
          </ac:spMkLst>
        </pc:spChg>
      </pc:sldChg>
      <pc:sldChg chg="del">
        <pc:chgData name="Rupesh Vissa" userId="71bc4cc26d778a98" providerId="LiveId" clId="{74DBB6E9-D889-41BF-A007-73C41632BDB2}" dt="2022-08-04T09:19:59.287" v="9" actId="47"/>
        <pc:sldMkLst>
          <pc:docMk/>
          <pc:sldMk cId="3551457196" sldId="265"/>
        </pc:sldMkLst>
      </pc:sldChg>
      <pc:sldChg chg="add">
        <pc:chgData name="Rupesh Vissa" userId="71bc4cc26d778a98" providerId="LiveId" clId="{74DBB6E9-D889-41BF-A007-73C41632BDB2}" dt="2022-08-04T09:50:47.962" v="264"/>
        <pc:sldMkLst>
          <pc:docMk/>
          <pc:sldMk cId="0" sldId="266"/>
        </pc:sldMkLst>
      </pc:sldChg>
      <pc:sldChg chg="del">
        <pc:chgData name="Rupesh Vissa" userId="71bc4cc26d778a98" providerId="LiveId" clId="{74DBB6E9-D889-41BF-A007-73C41632BDB2}" dt="2022-08-04T09:19:59.502" v="10" actId="47"/>
        <pc:sldMkLst>
          <pc:docMk/>
          <pc:sldMk cId="2783679723" sldId="266"/>
        </pc:sldMkLst>
      </pc:sldChg>
      <pc:sldChg chg="modSp add mod">
        <pc:chgData name="Rupesh Vissa" userId="71bc4cc26d778a98" providerId="LiveId" clId="{74DBB6E9-D889-41BF-A007-73C41632BDB2}" dt="2022-08-04T09:51:53.505" v="275" actId="14100"/>
        <pc:sldMkLst>
          <pc:docMk/>
          <pc:sldMk cId="0" sldId="267"/>
        </pc:sldMkLst>
        <pc:spChg chg="mod">
          <ac:chgData name="Rupesh Vissa" userId="71bc4cc26d778a98" providerId="LiveId" clId="{74DBB6E9-D889-41BF-A007-73C41632BDB2}" dt="2022-08-04T09:51:53.505" v="275" actId="14100"/>
          <ac:spMkLst>
            <pc:docMk/>
            <pc:sldMk cId="0" sldId="267"/>
            <ac:spMk id="47107" creationId="{61948D17-514F-3EE8-467B-8C003301A732}"/>
          </ac:spMkLst>
        </pc:spChg>
      </pc:sldChg>
      <pc:sldChg chg="del">
        <pc:chgData name="Rupesh Vissa" userId="71bc4cc26d778a98" providerId="LiveId" clId="{74DBB6E9-D889-41BF-A007-73C41632BDB2}" dt="2022-08-04T09:20:00.071" v="13" actId="47"/>
        <pc:sldMkLst>
          <pc:docMk/>
          <pc:sldMk cId="2064960651" sldId="267"/>
        </pc:sldMkLst>
      </pc:sldChg>
      <pc:sldChg chg="modSp add mod">
        <pc:chgData name="Rupesh Vissa" userId="71bc4cc26d778a98" providerId="LiveId" clId="{74DBB6E9-D889-41BF-A007-73C41632BDB2}" dt="2022-08-04T09:53:59.823" v="285" actId="14100"/>
        <pc:sldMkLst>
          <pc:docMk/>
          <pc:sldMk cId="0" sldId="268"/>
        </pc:sldMkLst>
        <pc:spChg chg="mod">
          <ac:chgData name="Rupesh Vissa" userId="71bc4cc26d778a98" providerId="LiveId" clId="{74DBB6E9-D889-41BF-A007-73C41632BDB2}" dt="2022-08-04T09:53:59.823" v="285" actId="14100"/>
          <ac:spMkLst>
            <pc:docMk/>
            <pc:sldMk cId="0" sldId="268"/>
            <ac:spMk id="51203" creationId="{ADAB668D-AB6A-2B88-D29A-CBF979925209}"/>
          </ac:spMkLst>
        </pc:spChg>
      </pc:sldChg>
      <pc:sldChg chg="del">
        <pc:chgData name="Rupesh Vissa" userId="71bc4cc26d778a98" providerId="LiveId" clId="{74DBB6E9-D889-41BF-A007-73C41632BDB2}" dt="2022-08-04T09:20:00.448" v="24" actId="47"/>
        <pc:sldMkLst>
          <pc:docMk/>
          <pc:sldMk cId="486130013" sldId="268"/>
        </pc:sldMkLst>
      </pc:sldChg>
      <pc:sldChg chg="modSp add mod">
        <pc:chgData name="Rupesh Vissa" userId="71bc4cc26d778a98" providerId="LiveId" clId="{74DBB6E9-D889-41BF-A007-73C41632BDB2}" dt="2022-08-04T10:06:37.906" v="330" actId="14100"/>
        <pc:sldMkLst>
          <pc:docMk/>
          <pc:sldMk cId="0" sldId="269"/>
        </pc:sldMkLst>
        <pc:spChg chg="mod">
          <ac:chgData name="Rupesh Vissa" userId="71bc4cc26d778a98" providerId="LiveId" clId="{74DBB6E9-D889-41BF-A007-73C41632BDB2}" dt="2022-08-04T10:06:37.906" v="330" actId="14100"/>
          <ac:spMkLst>
            <pc:docMk/>
            <pc:sldMk cId="0" sldId="269"/>
            <ac:spMk id="49155" creationId="{63DE105F-F026-496A-8920-0C6764254C2E}"/>
          </ac:spMkLst>
        </pc:spChg>
      </pc:sldChg>
      <pc:sldChg chg="del">
        <pc:chgData name="Rupesh Vissa" userId="71bc4cc26d778a98" providerId="LiveId" clId="{74DBB6E9-D889-41BF-A007-73C41632BDB2}" dt="2022-08-04T09:20:00.513" v="26" actId="47"/>
        <pc:sldMkLst>
          <pc:docMk/>
          <pc:sldMk cId="2007020205" sldId="269"/>
        </pc:sldMkLst>
      </pc:sldChg>
      <pc:sldChg chg="modSp add mod">
        <pc:chgData name="Rupesh Vissa" userId="71bc4cc26d778a98" providerId="LiveId" clId="{74DBB6E9-D889-41BF-A007-73C41632BDB2}" dt="2022-08-04T09:21:34.258" v="60" actId="1076"/>
        <pc:sldMkLst>
          <pc:docMk/>
          <pc:sldMk cId="0" sldId="270"/>
        </pc:sldMkLst>
        <pc:spChg chg="mod">
          <ac:chgData name="Rupesh Vissa" userId="71bc4cc26d778a98" providerId="LiveId" clId="{74DBB6E9-D889-41BF-A007-73C41632BDB2}" dt="2022-08-04T09:20:49.032" v="48" actId="1076"/>
          <ac:spMkLst>
            <pc:docMk/>
            <pc:sldMk cId="0" sldId="270"/>
            <ac:spMk id="4098" creationId="{437BF5EA-F136-AE82-A228-88BE56CE825D}"/>
          </ac:spMkLst>
        </pc:spChg>
        <pc:spChg chg="mod">
          <ac:chgData name="Rupesh Vissa" userId="71bc4cc26d778a98" providerId="LiveId" clId="{74DBB6E9-D889-41BF-A007-73C41632BDB2}" dt="2022-08-04T09:21:34.258" v="60" actId="1076"/>
          <ac:spMkLst>
            <pc:docMk/>
            <pc:sldMk cId="0" sldId="270"/>
            <ac:spMk id="4099" creationId="{FD9070E7-A3F6-C4A5-2B98-4282DFEFF0D8}"/>
          </ac:spMkLst>
        </pc:spChg>
      </pc:sldChg>
      <pc:sldChg chg="del">
        <pc:chgData name="Rupesh Vissa" userId="71bc4cc26d778a98" providerId="LiveId" clId="{74DBB6E9-D889-41BF-A007-73C41632BDB2}" dt="2022-08-04T09:20:00.547" v="27" actId="47"/>
        <pc:sldMkLst>
          <pc:docMk/>
          <pc:sldMk cId="110482286" sldId="270"/>
        </pc:sldMkLst>
      </pc:sldChg>
      <pc:sldChg chg="modSp add mod">
        <pc:chgData name="Rupesh Vissa" userId="71bc4cc26d778a98" providerId="LiveId" clId="{74DBB6E9-D889-41BF-A007-73C41632BDB2}" dt="2022-08-04T09:22:47.984" v="69" actId="14100"/>
        <pc:sldMkLst>
          <pc:docMk/>
          <pc:sldMk cId="0" sldId="271"/>
        </pc:sldMkLst>
        <pc:spChg chg="mod">
          <ac:chgData name="Rupesh Vissa" userId="71bc4cc26d778a98" providerId="LiveId" clId="{74DBB6E9-D889-41BF-A007-73C41632BDB2}" dt="2022-08-04T09:22:11.038" v="65" actId="1076"/>
          <ac:spMkLst>
            <pc:docMk/>
            <pc:sldMk cId="0" sldId="271"/>
            <ac:spMk id="6146" creationId="{64F74C1E-083F-B1CE-3210-A989C3B09103}"/>
          </ac:spMkLst>
        </pc:spChg>
        <pc:spChg chg="mod">
          <ac:chgData name="Rupesh Vissa" userId="71bc4cc26d778a98" providerId="LiveId" clId="{74DBB6E9-D889-41BF-A007-73C41632BDB2}" dt="2022-08-04T09:22:47.984" v="69" actId="14100"/>
          <ac:spMkLst>
            <pc:docMk/>
            <pc:sldMk cId="0" sldId="271"/>
            <ac:spMk id="6147" creationId="{64C0EAD8-79DF-3A0B-BE9E-E6F35C37E4FF}"/>
          </ac:spMkLst>
        </pc:spChg>
      </pc:sldChg>
      <pc:sldChg chg="del">
        <pc:chgData name="Rupesh Vissa" userId="71bc4cc26d778a98" providerId="LiveId" clId="{74DBB6E9-D889-41BF-A007-73C41632BDB2}" dt="2022-08-04T09:20:00.579" v="28" actId="47"/>
        <pc:sldMkLst>
          <pc:docMk/>
          <pc:sldMk cId="4063547661" sldId="271"/>
        </pc:sldMkLst>
      </pc:sldChg>
      <pc:sldChg chg="modSp add mod">
        <pc:chgData name="Rupesh Vissa" userId="71bc4cc26d778a98" providerId="LiveId" clId="{74DBB6E9-D889-41BF-A007-73C41632BDB2}" dt="2022-08-04T09:23:33.527" v="75" actId="207"/>
        <pc:sldMkLst>
          <pc:docMk/>
          <pc:sldMk cId="0" sldId="272"/>
        </pc:sldMkLst>
        <pc:spChg chg="mod">
          <ac:chgData name="Rupesh Vissa" userId="71bc4cc26d778a98" providerId="LiveId" clId="{74DBB6E9-D889-41BF-A007-73C41632BDB2}" dt="2022-08-04T09:23:33.527" v="75" actId="207"/>
          <ac:spMkLst>
            <pc:docMk/>
            <pc:sldMk cId="0" sldId="272"/>
            <ac:spMk id="26627" creationId="{BA2E85E7-65C7-F6F9-F2CA-C576D283D5F0}"/>
          </ac:spMkLst>
        </pc:spChg>
      </pc:sldChg>
      <pc:sldChg chg="del">
        <pc:chgData name="Rupesh Vissa" userId="71bc4cc26d778a98" providerId="LiveId" clId="{74DBB6E9-D889-41BF-A007-73C41632BDB2}" dt="2022-08-04T09:20:00.612" v="29" actId="47"/>
        <pc:sldMkLst>
          <pc:docMk/>
          <pc:sldMk cId="3526953772" sldId="272"/>
        </pc:sldMkLst>
      </pc:sldChg>
      <pc:sldChg chg="modSp add mod">
        <pc:chgData name="Rupesh Vissa" userId="71bc4cc26d778a98" providerId="LiveId" clId="{74DBB6E9-D889-41BF-A007-73C41632BDB2}" dt="2022-08-04T09:25:37.729" v="84" actId="1076"/>
        <pc:sldMkLst>
          <pc:docMk/>
          <pc:sldMk cId="0" sldId="273"/>
        </pc:sldMkLst>
        <pc:spChg chg="mod">
          <ac:chgData name="Rupesh Vissa" userId="71bc4cc26d778a98" providerId="LiveId" clId="{74DBB6E9-D889-41BF-A007-73C41632BDB2}" dt="2022-08-04T09:25:37.729" v="84" actId="1076"/>
          <ac:spMkLst>
            <pc:docMk/>
            <pc:sldMk cId="0" sldId="273"/>
            <ac:spMk id="9218" creationId="{47DD60F5-CBE9-07C2-B27D-BD43D60ED628}"/>
          </ac:spMkLst>
        </pc:spChg>
        <pc:spChg chg="mod">
          <ac:chgData name="Rupesh Vissa" userId="71bc4cc26d778a98" providerId="LiveId" clId="{74DBB6E9-D889-41BF-A007-73C41632BDB2}" dt="2022-08-04T09:25:31.502" v="83" actId="14100"/>
          <ac:spMkLst>
            <pc:docMk/>
            <pc:sldMk cId="0" sldId="273"/>
            <ac:spMk id="9219" creationId="{BB0995E0-760B-E22E-5895-DDB4FAFD3C6D}"/>
          </ac:spMkLst>
        </pc:spChg>
      </pc:sldChg>
      <pc:sldChg chg="modSp add mod">
        <pc:chgData name="Rupesh Vissa" userId="71bc4cc26d778a98" providerId="LiveId" clId="{74DBB6E9-D889-41BF-A007-73C41632BDB2}" dt="2022-08-04T09:26:07.309" v="87" actId="1076"/>
        <pc:sldMkLst>
          <pc:docMk/>
          <pc:sldMk cId="0" sldId="274"/>
        </pc:sldMkLst>
        <pc:spChg chg="mod">
          <ac:chgData name="Rupesh Vissa" userId="71bc4cc26d778a98" providerId="LiveId" clId="{74DBB6E9-D889-41BF-A007-73C41632BDB2}" dt="2022-08-04T09:25:53.510" v="85" actId="207"/>
          <ac:spMkLst>
            <pc:docMk/>
            <pc:sldMk cId="0" sldId="274"/>
            <ac:spMk id="9219" creationId="{FB08CA22-EFD1-D397-B27B-89B1C0532972}"/>
          </ac:spMkLst>
        </pc:spChg>
        <pc:spChg chg="mod">
          <ac:chgData name="Rupesh Vissa" userId="71bc4cc26d778a98" providerId="LiveId" clId="{74DBB6E9-D889-41BF-A007-73C41632BDB2}" dt="2022-08-04T09:26:05.481" v="86" actId="1076"/>
          <ac:spMkLst>
            <pc:docMk/>
            <pc:sldMk cId="0" sldId="274"/>
            <ac:spMk id="10242" creationId="{E66BE92C-3155-A840-BBA2-68E42E58C9FC}"/>
          </ac:spMkLst>
        </pc:spChg>
        <pc:picChg chg="mod">
          <ac:chgData name="Rupesh Vissa" userId="71bc4cc26d778a98" providerId="LiveId" clId="{74DBB6E9-D889-41BF-A007-73C41632BDB2}" dt="2022-08-04T09:26:07.309" v="87" actId="1076"/>
          <ac:picMkLst>
            <pc:docMk/>
            <pc:sldMk cId="0" sldId="274"/>
            <ac:picMk id="10244" creationId="{F7E824EC-F58D-6194-92CA-3EFFB346496E}"/>
          </ac:picMkLst>
        </pc:picChg>
      </pc:sldChg>
      <pc:sldChg chg="del">
        <pc:chgData name="Rupesh Vissa" userId="71bc4cc26d778a98" providerId="LiveId" clId="{74DBB6E9-D889-41BF-A007-73C41632BDB2}" dt="2022-08-04T09:20:00.183" v="16" actId="47"/>
        <pc:sldMkLst>
          <pc:docMk/>
          <pc:sldMk cId="2064960651" sldId="275"/>
        </pc:sldMkLst>
      </pc:sldChg>
      <pc:sldChg chg="modSp add mod">
        <pc:chgData name="Rupesh Vissa" userId="71bc4cc26d778a98" providerId="LiveId" clId="{74DBB6E9-D889-41BF-A007-73C41632BDB2}" dt="2022-08-04T09:28:56.650" v="111" actId="14100"/>
        <pc:sldMkLst>
          <pc:docMk/>
          <pc:sldMk cId="0" sldId="276"/>
        </pc:sldMkLst>
        <pc:spChg chg="mod">
          <ac:chgData name="Rupesh Vissa" userId="71bc4cc26d778a98" providerId="LiveId" clId="{74DBB6E9-D889-41BF-A007-73C41632BDB2}" dt="2022-08-04T09:28:04.296" v="106" actId="1076"/>
          <ac:spMkLst>
            <pc:docMk/>
            <pc:sldMk cId="0" sldId="276"/>
            <ac:spMk id="14338" creationId="{6943BB51-789D-2740-51CE-F6B587B55656}"/>
          </ac:spMkLst>
        </pc:spChg>
        <pc:spChg chg="mod">
          <ac:chgData name="Rupesh Vissa" userId="71bc4cc26d778a98" providerId="LiveId" clId="{74DBB6E9-D889-41BF-A007-73C41632BDB2}" dt="2022-08-04T09:28:56.650" v="111" actId="14100"/>
          <ac:spMkLst>
            <pc:docMk/>
            <pc:sldMk cId="0" sldId="276"/>
            <ac:spMk id="14339" creationId="{378DECA6-FCC3-4B9D-C787-769A83C8D4FD}"/>
          </ac:spMkLst>
        </pc:spChg>
      </pc:sldChg>
      <pc:sldChg chg="del">
        <pc:chgData name="Rupesh Vissa" userId="71bc4cc26d778a98" providerId="LiveId" clId="{74DBB6E9-D889-41BF-A007-73C41632BDB2}" dt="2022-08-04T09:20:00.210" v="17" actId="47"/>
        <pc:sldMkLst>
          <pc:docMk/>
          <pc:sldMk cId="2064960651" sldId="276"/>
        </pc:sldMkLst>
      </pc:sldChg>
      <pc:sldChg chg="modSp add mod">
        <pc:chgData name="Rupesh Vissa" userId="71bc4cc26d778a98" providerId="LiveId" clId="{74DBB6E9-D889-41BF-A007-73C41632BDB2}" dt="2022-08-04T09:29:31.953" v="117" actId="1076"/>
        <pc:sldMkLst>
          <pc:docMk/>
          <pc:sldMk cId="0" sldId="277"/>
        </pc:sldMkLst>
        <pc:spChg chg="mod">
          <ac:chgData name="Rupesh Vissa" userId="71bc4cc26d778a98" providerId="LiveId" clId="{74DBB6E9-D889-41BF-A007-73C41632BDB2}" dt="2022-08-04T09:29:26.293" v="116" actId="1076"/>
          <ac:spMkLst>
            <pc:docMk/>
            <pc:sldMk cId="0" sldId="277"/>
            <ac:spMk id="15362" creationId="{0E3D8B08-EA40-6D82-A0D8-452F150DADE2}"/>
          </ac:spMkLst>
        </pc:spChg>
        <pc:spChg chg="mod">
          <ac:chgData name="Rupesh Vissa" userId="71bc4cc26d778a98" providerId="LiveId" clId="{74DBB6E9-D889-41BF-A007-73C41632BDB2}" dt="2022-08-04T09:29:21.721" v="115" actId="27636"/>
          <ac:spMkLst>
            <pc:docMk/>
            <pc:sldMk cId="0" sldId="277"/>
            <ac:spMk id="15363" creationId="{9E916CF0-5CE0-8F16-9DEC-42B9A26392F1}"/>
          </ac:spMkLst>
        </pc:spChg>
        <pc:picChg chg="mod">
          <ac:chgData name="Rupesh Vissa" userId="71bc4cc26d778a98" providerId="LiveId" clId="{74DBB6E9-D889-41BF-A007-73C41632BDB2}" dt="2022-08-04T09:29:31.953" v="117" actId="1076"/>
          <ac:picMkLst>
            <pc:docMk/>
            <pc:sldMk cId="0" sldId="277"/>
            <ac:picMk id="15364" creationId="{F562E6D3-0E5C-BE8A-0235-F86FDB500BEB}"/>
          </ac:picMkLst>
        </pc:picChg>
      </pc:sldChg>
      <pc:sldChg chg="modSp add mod">
        <pc:chgData name="Rupesh Vissa" userId="71bc4cc26d778a98" providerId="LiveId" clId="{74DBB6E9-D889-41BF-A007-73C41632BDB2}" dt="2022-08-04T09:31:50.529" v="135" actId="403"/>
        <pc:sldMkLst>
          <pc:docMk/>
          <pc:sldMk cId="0" sldId="278"/>
        </pc:sldMkLst>
        <pc:spChg chg="mod">
          <ac:chgData name="Rupesh Vissa" userId="71bc4cc26d778a98" providerId="LiveId" clId="{74DBB6E9-D889-41BF-A007-73C41632BDB2}" dt="2022-08-04T09:31:50.529" v="135" actId="403"/>
          <ac:spMkLst>
            <pc:docMk/>
            <pc:sldMk cId="0" sldId="278"/>
            <ac:spMk id="16386" creationId="{7C11501D-3BAE-783F-9FBC-3AE625C81B7B}"/>
          </ac:spMkLst>
        </pc:spChg>
        <pc:spChg chg="mod">
          <ac:chgData name="Rupesh Vissa" userId="71bc4cc26d778a98" providerId="LiveId" clId="{74DBB6E9-D889-41BF-A007-73C41632BDB2}" dt="2022-08-04T09:31:32.090" v="128" actId="27636"/>
          <ac:spMkLst>
            <pc:docMk/>
            <pc:sldMk cId="0" sldId="278"/>
            <ac:spMk id="16387" creationId="{02CF22AE-CADC-52DA-4660-4224D64E8B12}"/>
          </ac:spMkLst>
        </pc:spChg>
      </pc:sldChg>
      <pc:sldChg chg="del">
        <pc:chgData name="Rupesh Vissa" userId="71bc4cc26d778a98" providerId="LiveId" clId="{74DBB6E9-D889-41BF-A007-73C41632BDB2}" dt="2022-08-04T09:20:00.247" v="18" actId="47"/>
        <pc:sldMkLst>
          <pc:docMk/>
          <pc:sldMk cId="2064960651" sldId="278"/>
        </pc:sldMkLst>
      </pc:sldChg>
      <pc:sldChg chg="modSp add mod">
        <pc:chgData name="Rupesh Vissa" userId="71bc4cc26d778a98" providerId="LiveId" clId="{74DBB6E9-D889-41BF-A007-73C41632BDB2}" dt="2022-08-04T09:32:45.092" v="141" actId="948"/>
        <pc:sldMkLst>
          <pc:docMk/>
          <pc:sldMk cId="0" sldId="279"/>
        </pc:sldMkLst>
        <pc:spChg chg="mod">
          <ac:chgData name="Rupesh Vissa" userId="71bc4cc26d778a98" providerId="LiveId" clId="{74DBB6E9-D889-41BF-A007-73C41632BDB2}" dt="2022-08-04T09:32:45.092" v="141" actId="948"/>
          <ac:spMkLst>
            <pc:docMk/>
            <pc:sldMk cId="0" sldId="279"/>
            <ac:spMk id="18434" creationId="{8447D2F5-C7D9-AD3C-0C6B-C6E04EFD581D}"/>
          </ac:spMkLst>
        </pc:spChg>
        <pc:spChg chg="mod">
          <ac:chgData name="Rupesh Vissa" userId="71bc4cc26d778a98" providerId="LiveId" clId="{74DBB6E9-D889-41BF-A007-73C41632BDB2}" dt="2022-08-04T09:32:30.954" v="140" actId="14100"/>
          <ac:spMkLst>
            <pc:docMk/>
            <pc:sldMk cId="0" sldId="279"/>
            <ac:spMk id="18435" creationId="{94F9DFC5-3F73-8ACB-ADD1-1970D0B3008C}"/>
          </ac:spMkLst>
        </pc:spChg>
      </pc:sldChg>
      <pc:sldChg chg="modSp add mod">
        <pc:chgData name="Rupesh Vissa" userId="71bc4cc26d778a98" providerId="LiveId" clId="{74DBB6E9-D889-41BF-A007-73C41632BDB2}" dt="2022-08-04T09:33:29.904" v="148" actId="14100"/>
        <pc:sldMkLst>
          <pc:docMk/>
          <pc:sldMk cId="0" sldId="280"/>
        </pc:sldMkLst>
        <pc:spChg chg="mod">
          <ac:chgData name="Rupesh Vissa" userId="71bc4cc26d778a98" providerId="LiveId" clId="{74DBB6E9-D889-41BF-A007-73C41632BDB2}" dt="2022-08-04T09:33:23.274" v="146" actId="1076"/>
          <ac:spMkLst>
            <pc:docMk/>
            <pc:sldMk cId="0" sldId="280"/>
            <ac:spMk id="19458" creationId="{422131AF-D560-3D4E-EA62-84C009E961E1}"/>
          </ac:spMkLst>
        </pc:spChg>
        <pc:spChg chg="mod">
          <ac:chgData name="Rupesh Vissa" userId="71bc4cc26d778a98" providerId="LiveId" clId="{74DBB6E9-D889-41BF-A007-73C41632BDB2}" dt="2022-08-04T09:33:29.904" v="148" actId="14100"/>
          <ac:spMkLst>
            <pc:docMk/>
            <pc:sldMk cId="0" sldId="280"/>
            <ac:spMk id="19459" creationId="{DAE68C87-9008-A121-C8B0-D6F94936D598}"/>
          </ac:spMkLst>
        </pc:spChg>
      </pc:sldChg>
      <pc:sldChg chg="del">
        <pc:chgData name="Rupesh Vissa" userId="71bc4cc26d778a98" providerId="LiveId" clId="{74DBB6E9-D889-41BF-A007-73C41632BDB2}" dt="2022-08-04T09:20:00.306" v="20" actId="47"/>
        <pc:sldMkLst>
          <pc:docMk/>
          <pc:sldMk cId="2064960651" sldId="280"/>
        </pc:sldMkLst>
      </pc:sldChg>
      <pc:sldChg chg="modSp add mod">
        <pc:chgData name="Rupesh Vissa" userId="71bc4cc26d778a98" providerId="LiveId" clId="{74DBB6E9-D889-41BF-A007-73C41632BDB2}" dt="2022-08-04T09:35:31.670" v="153" actId="1076"/>
        <pc:sldMkLst>
          <pc:docMk/>
          <pc:sldMk cId="0" sldId="281"/>
        </pc:sldMkLst>
        <pc:spChg chg="mod">
          <ac:chgData name="Rupesh Vissa" userId="71bc4cc26d778a98" providerId="LiveId" clId="{74DBB6E9-D889-41BF-A007-73C41632BDB2}" dt="2022-08-04T09:35:31.670" v="153" actId="1076"/>
          <ac:spMkLst>
            <pc:docMk/>
            <pc:sldMk cId="0" sldId="281"/>
            <ac:spMk id="21506" creationId="{013A440C-9BAA-3FD2-155B-A22257233A34}"/>
          </ac:spMkLst>
        </pc:spChg>
        <pc:spChg chg="mod">
          <ac:chgData name="Rupesh Vissa" userId="71bc4cc26d778a98" providerId="LiveId" clId="{74DBB6E9-D889-41BF-A007-73C41632BDB2}" dt="2022-08-04T09:35:29.813" v="152" actId="1036"/>
          <ac:spMkLst>
            <pc:docMk/>
            <pc:sldMk cId="0" sldId="281"/>
            <ac:spMk id="21507" creationId="{79C69F7D-9BDF-D770-E977-393F80BE3720}"/>
          </ac:spMkLst>
        </pc:spChg>
      </pc:sldChg>
      <pc:sldChg chg="del">
        <pc:chgData name="Rupesh Vissa" userId="71bc4cc26d778a98" providerId="LiveId" clId="{74DBB6E9-D889-41BF-A007-73C41632BDB2}" dt="2022-08-04T09:20:00.348" v="21" actId="47"/>
        <pc:sldMkLst>
          <pc:docMk/>
          <pc:sldMk cId="2064960651" sldId="281"/>
        </pc:sldMkLst>
      </pc:sldChg>
      <pc:sldChg chg="modSp add mod">
        <pc:chgData name="Rupesh Vissa" userId="71bc4cc26d778a98" providerId="LiveId" clId="{74DBB6E9-D889-41BF-A007-73C41632BDB2}" dt="2022-08-04T09:37:24.495" v="161" actId="1076"/>
        <pc:sldMkLst>
          <pc:docMk/>
          <pc:sldMk cId="0" sldId="282"/>
        </pc:sldMkLst>
        <pc:spChg chg="mod">
          <ac:chgData name="Rupesh Vissa" userId="71bc4cc26d778a98" providerId="LiveId" clId="{74DBB6E9-D889-41BF-A007-73C41632BDB2}" dt="2022-08-04T09:37:24.495" v="161" actId="1076"/>
          <ac:spMkLst>
            <pc:docMk/>
            <pc:sldMk cId="0" sldId="282"/>
            <ac:spMk id="23555" creationId="{30B2AF1B-D506-90CB-9762-492F40A245EE}"/>
          </ac:spMkLst>
        </pc:spChg>
      </pc:sldChg>
      <pc:sldChg chg="del">
        <pc:chgData name="Rupesh Vissa" userId="71bc4cc26d778a98" providerId="LiveId" clId="{74DBB6E9-D889-41BF-A007-73C41632BDB2}" dt="2022-08-04T09:20:00.379" v="22" actId="47"/>
        <pc:sldMkLst>
          <pc:docMk/>
          <pc:sldMk cId="2064960651" sldId="282"/>
        </pc:sldMkLst>
      </pc:sldChg>
      <pc:sldChg chg="modSp add mod">
        <pc:chgData name="Rupesh Vissa" userId="71bc4cc26d778a98" providerId="LiveId" clId="{74DBB6E9-D889-41BF-A007-73C41632BDB2}" dt="2022-08-04T09:38:59.337" v="169" actId="1076"/>
        <pc:sldMkLst>
          <pc:docMk/>
          <pc:sldMk cId="0" sldId="283"/>
        </pc:sldMkLst>
        <pc:spChg chg="mod">
          <ac:chgData name="Rupesh Vissa" userId="71bc4cc26d778a98" providerId="LiveId" clId="{74DBB6E9-D889-41BF-A007-73C41632BDB2}" dt="2022-08-04T09:38:54.721" v="168" actId="1076"/>
          <ac:spMkLst>
            <pc:docMk/>
            <pc:sldMk cId="0" sldId="283"/>
            <ac:spMk id="24578" creationId="{B732E45B-65BF-C80D-328F-32E4D7166124}"/>
          </ac:spMkLst>
        </pc:spChg>
        <pc:spChg chg="mod">
          <ac:chgData name="Rupesh Vissa" userId="71bc4cc26d778a98" providerId="LiveId" clId="{74DBB6E9-D889-41BF-A007-73C41632BDB2}" dt="2022-08-04T09:38:59.337" v="169" actId="1076"/>
          <ac:spMkLst>
            <pc:docMk/>
            <pc:sldMk cId="0" sldId="283"/>
            <ac:spMk id="24579" creationId="{E1CBB22B-7399-D96F-0CFF-251F96D48EB4}"/>
          </ac:spMkLst>
        </pc:spChg>
      </pc:sldChg>
      <pc:sldChg chg="del">
        <pc:chgData name="Rupesh Vissa" userId="71bc4cc26d778a98" providerId="LiveId" clId="{74DBB6E9-D889-41BF-A007-73C41632BDB2}" dt="2022-08-04T09:20:00.401" v="23" actId="47"/>
        <pc:sldMkLst>
          <pc:docMk/>
          <pc:sldMk cId="2064960651" sldId="283"/>
        </pc:sldMkLst>
      </pc:sldChg>
      <pc:sldChg chg="del">
        <pc:chgData name="Rupesh Vissa" userId="71bc4cc26d778a98" providerId="LiveId" clId="{74DBB6E9-D889-41BF-A007-73C41632BDB2}" dt="2022-08-04T09:20:00.277" v="19" actId="47"/>
        <pc:sldMkLst>
          <pc:docMk/>
          <pc:sldMk cId="0" sldId="284"/>
        </pc:sldMkLst>
      </pc:sldChg>
      <pc:sldChg chg="add del">
        <pc:chgData name="Rupesh Vissa" userId="71bc4cc26d778a98" providerId="LiveId" clId="{74DBB6E9-D889-41BF-A007-73C41632BDB2}" dt="2022-08-04T09:44:38.192" v="232"/>
        <pc:sldMkLst>
          <pc:docMk/>
          <pc:sldMk cId="0" sldId="285"/>
        </pc:sldMkLst>
      </pc:sldChg>
      <pc:sldChg chg="add del">
        <pc:chgData name="Rupesh Vissa" userId="71bc4cc26d778a98" providerId="LiveId" clId="{74DBB6E9-D889-41BF-A007-73C41632BDB2}" dt="2022-08-04T09:44:38.192" v="232"/>
        <pc:sldMkLst>
          <pc:docMk/>
          <pc:sldMk cId="0" sldId="286"/>
        </pc:sldMkLst>
      </pc:sldChg>
      <pc:sldChg chg="del">
        <pc:chgData name="Rupesh Vissa" userId="71bc4cc26d778a98" providerId="LiveId" clId="{74DBB6E9-D889-41BF-A007-73C41632BDB2}" dt="2022-08-04T09:20:01.644" v="36" actId="47"/>
        <pc:sldMkLst>
          <pc:docMk/>
          <pc:sldMk cId="0" sldId="288"/>
        </pc:sldMkLst>
      </pc:sldChg>
      <pc:sldChg chg="add">
        <pc:chgData name="Rupesh Vissa" userId="71bc4cc26d778a98" providerId="LiveId" clId="{74DBB6E9-D889-41BF-A007-73C41632BDB2}" dt="2022-08-04T09:49:34.575" v="262"/>
        <pc:sldMkLst>
          <pc:docMk/>
          <pc:sldMk cId="0" sldId="290"/>
        </pc:sldMkLst>
      </pc:sldChg>
      <pc:sldChg chg="del">
        <pc:chgData name="Rupesh Vissa" userId="71bc4cc26d778a98" providerId="LiveId" clId="{74DBB6E9-D889-41BF-A007-73C41632BDB2}" dt="2022-08-04T09:20:00.802" v="34" actId="47"/>
        <pc:sldMkLst>
          <pc:docMk/>
          <pc:sldMk cId="2121094333" sldId="290"/>
        </pc:sldMkLst>
      </pc:sldChg>
      <pc:sldChg chg="add">
        <pc:chgData name="Rupesh Vissa" userId="71bc4cc26d778a98" providerId="LiveId" clId="{74DBB6E9-D889-41BF-A007-73C41632BDB2}" dt="2022-08-04T09:20:23.322" v="44"/>
        <pc:sldMkLst>
          <pc:docMk/>
          <pc:sldMk cId="0" sldId="291"/>
        </pc:sldMkLst>
      </pc:sldChg>
      <pc:sldChg chg="del">
        <pc:chgData name="Rupesh Vissa" userId="71bc4cc26d778a98" providerId="LiveId" clId="{74DBB6E9-D889-41BF-A007-73C41632BDB2}" dt="2022-08-04T09:20:00.668" v="31" actId="47"/>
        <pc:sldMkLst>
          <pc:docMk/>
          <pc:sldMk cId="2100783502" sldId="291"/>
        </pc:sldMkLst>
      </pc:sldChg>
      <pc:sldChg chg="del">
        <pc:chgData name="Rupesh Vissa" userId="71bc4cc26d778a98" providerId="LiveId" clId="{74DBB6E9-D889-41BF-A007-73C41632BDB2}" dt="2022-08-04T09:20:01.844" v="37" actId="47"/>
        <pc:sldMkLst>
          <pc:docMk/>
          <pc:sldMk cId="1418577861" sldId="292"/>
        </pc:sldMkLst>
      </pc:sldChg>
      <pc:sldChg chg="add">
        <pc:chgData name="Rupesh Vissa" userId="71bc4cc26d778a98" providerId="LiveId" clId="{74DBB6E9-D889-41BF-A007-73C41632BDB2}" dt="2022-08-04T09:20:23.322" v="44"/>
        <pc:sldMkLst>
          <pc:docMk/>
          <pc:sldMk cId="0" sldId="293"/>
        </pc:sldMkLst>
      </pc:sldChg>
      <pc:sldChg chg="modSp add mod">
        <pc:chgData name="Rupesh Vissa" userId="71bc4cc26d778a98" providerId="LiveId" clId="{74DBB6E9-D889-41BF-A007-73C41632BDB2}" dt="2022-08-04T09:27:33.630" v="100" actId="1076"/>
        <pc:sldMkLst>
          <pc:docMk/>
          <pc:sldMk cId="0" sldId="295"/>
        </pc:sldMkLst>
        <pc:spChg chg="mod">
          <ac:chgData name="Rupesh Vissa" userId="71bc4cc26d778a98" providerId="LiveId" clId="{74DBB6E9-D889-41BF-A007-73C41632BDB2}" dt="2022-08-04T09:27:33.630" v="100" actId="1076"/>
          <ac:spMkLst>
            <pc:docMk/>
            <pc:sldMk cId="0" sldId="295"/>
            <ac:spMk id="12290" creationId="{F8C31CF5-64FE-B528-A75C-704BF92F7740}"/>
          </ac:spMkLst>
        </pc:spChg>
      </pc:sldChg>
      <pc:sldChg chg="add">
        <pc:chgData name="Rupesh Vissa" userId="71bc4cc26d778a98" providerId="LiveId" clId="{74DBB6E9-D889-41BF-A007-73C41632BDB2}" dt="2022-08-04T09:25:03.474" v="76"/>
        <pc:sldMkLst>
          <pc:docMk/>
          <pc:sldMk cId="0" sldId="296"/>
        </pc:sldMkLst>
      </pc:sldChg>
      <pc:sldChg chg="del">
        <pc:chgData name="Rupesh Vissa" userId="71bc4cc26d778a98" providerId="LiveId" clId="{74DBB6E9-D889-41BF-A007-73C41632BDB2}" dt="2022-08-04T09:20:03.352" v="43" actId="47"/>
        <pc:sldMkLst>
          <pc:docMk/>
          <pc:sldMk cId="3821250064" sldId="297"/>
        </pc:sldMkLst>
      </pc:sldChg>
      <pc:sldChg chg="add">
        <pc:chgData name="Rupesh Vissa" userId="71bc4cc26d778a98" providerId="LiveId" clId="{74DBB6E9-D889-41BF-A007-73C41632BDB2}" dt="2022-08-04T09:30:59.774" v="118"/>
        <pc:sldMkLst>
          <pc:docMk/>
          <pc:sldMk cId="0" sldId="298"/>
        </pc:sldMkLst>
      </pc:sldChg>
      <pc:sldChg chg="del">
        <pc:chgData name="Rupesh Vissa" userId="71bc4cc26d778a98" providerId="LiveId" clId="{74DBB6E9-D889-41BF-A007-73C41632BDB2}" dt="2022-08-04T09:19:58.303" v="4" actId="47"/>
        <pc:sldMkLst>
          <pc:docMk/>
          <pc:sldMk cId="2615222363" sldId="298"/>
        </pc:sldMkLst>
      </pc:sldChg>
      <pc:sldChg chg="add">
        <pc:chgData name="Rupesh Vissa" userId="71bc4cc26d778a98" providerId="LiveId" clId="{74DBB6E9-D889-41BF-A007-73C41632BDB2}" dt="2022-08-04T09:36:49.574" v="156"/>
        <pc:sldMkLst>
          <pc:docMk/>
          <pc:sldMk cId="0" sldId="299"/>
        </pc:sldMkLst>
      </pc:sldChg>
      <pc:sldChg chg="del">
        <pc:chgData name="Rupesh Vissa" userId="71bc4cc26d778a98" providerId="LiveId" clId="{74DBB6E9-D889-41BF-A007-73C41632BDB2}" dt="2022-08-04T09:20:00.022" v="11" actId="47"/>
        <pc:sldMkLst>
          <pc:docMk/>
          <pc:sldMk cId="370851641" sldId="299"/>
        </pc:sldMkLst>
      </pc:sldChg>
      <pc:sldChg chg="add">
        <pc:chgData name="Rupesh Vissa" userId="71bc4cc26d778a98" providerId="LiveId" clId="{74DBB6E9-D889-41BF-A007-73C41632BDB2}" dt="2022-08-04T09:36:27.529" v="154"/>
        <pc:sldMkLst>
          <pc:docMk/>
          <pc:sldMk cId="0" sldId="300"/>
        </pc:sldMkLst>
      </pc:sldChg>
      <pc:sldChg chg="del">
        <pc:chgData name="Rupesh Vissa" userId="71bc4cc26d778a98" providerId="LiveId" clId="{74DBB6E9-D889-41BF-A007-73C41632BDB2}" dt="2022-08-04T09:20:00.044" v="12" actId="47"/>
        <pc:sldMkLst>
          <pc:docMk/>
          <pc:sldMk cId="348400527" sldId="300"/>
        </pc:sldMkLst>
      </pc:sldChg>
      <pc:sldChg chg="add">
        <pc:chgData name="Rupesh Vissa" userId="71bc4cc26d778a98" providerId="LiveId" clId="{74DBB6E9-D889-41BF-A007-73C41632BDB2}" dt="2022-08-04T09:49:34.575" v="262"/>
        <pc:sldMkLst>
          <pc:docMk/>
          <pc:sldMk cId="0" sldId="301"/>
        </pc:sldMkLst>
      </pc:sldChg>
      <pc:sldChg chg="del">
        <pc:chgData name="Rupesh Vissa" userId="71bc4cc26d778a98" providerId="LiveId" clId="{74DBB6E9-D889-41BF-A007-73C41632BDB2}" dt="2022-08-04T09:20:00.109" v="14" actId="47"/>
        <pc:sldMkLst>
          <pc:docMk/>
          <pc:sldMk cId="2694626199" sldId="301"/>
        </pc:sldMkLst>
      </pc:sldChg>
      <pc:sldChg chg="modSp add mod">
        <pc:chgData name="Rupesh Vissa" userId="71bc4cc26d778a98" providerId="LiveId" clId="{74DBB6E9-D889-41BF-A007-73C41632BDB2}" dt="2022-08-04T09:27:02.928" v="94" actId="1076"/>
        <pc:sldMkLst>
          <pc:docMk/>
          <pc:sldMk cId="0" sldId="302"/>
        </pc:sldMkLst>
        <pc:spChg chg="mod">
          <ac:chgData name="Rupesh Vissa" userId="71bc4cc26d778a98" providerId="LiveId" clId="{74DBB6E9-D889-41BF-A007-73C41632BDB2}" dt="2022-08-04T09:26:55.738" v="93" actId="207"/>
          <ac:spMkLst>
            <pc:docMk/>
            <pc:sldMk cId="0" sldId="302"/>
            <ac:spMk id="9219" creationId="{21C8F996-B387-D47D-2FDF-EB0DAC7CD094}"/>
          </ac:spMkLst>
        </pc:spChg>
        <pc:spChg chg="mod">
          <ac:chgData name="Rupesh Vissa" userId="71bc4cc26d778a98" providerId="LiveId" clId="{74DBB6E9-D889-41BF-A007-73C41632BDB2}" dt="2022-08-04T09:27:02.928" v="94" actId="1076"/>
          <ac:spMkLst>
            <pc:docMk/>
            <pc:sldMk cId="0" sldId="302"/>
            <ac:spMk id="11266" creationId="{2D531630-124D-1DE1-F0D0-95F0F8D9B632}"/>
          </ac:spMkLst>
        </pc:spChg>
      </pc:sldChg>
      <pc:sldChg chg="del">
        <pc:chgData name="Rupesh Vissa" userId="71bc4cc26d778a98" providerId="LiveId" clId="{74DBB6E9-D889-41BF-A007-73C41632BDB2}" dt="2022-08-04T09:20:00.137" v="15" actId="47"/>
        <pc:sldMkLst>
          <pc:docMk/>
          <pc:sldMk cId="669076344" sldId="302"/>
        </pc:sldMkLst>
      </pc:sldChg>
      <pc:sldChg chg="modSp add mod">
        <pc:chgData name="Rupesh Vissa" userId="71bc4cc26d778a98" providerId="LiveId" clId="{74DBB6E9-D889-41BF-A007-73C41632BDB2}" dt="2022-08-04T09:39:56.638" v="184" actId="27636"/>
        <pc:sldMkLst>
          <pc:docMk/>
          <pc:sldMk cId="0" sldId="303"/>
        </pc:sldMkLst>
        <pc:spChg chg="mod">
          <ac:chgData name="Rupesh Vissa" userId="71bc4cc26d778a98" providerId="LiveId" clId="{74DBB6E9-D889-41BF-A007-73C41632BDB2}" dt="2022-08-04T09:39:56.638" v="184" actId="27636"/>
          <ac:spMkLst>
            <pc:docMk/>
            <pc:sldMk cId="0" sldId="303"/>
            <ac:spMk id="3" creationId="{C5B6A8A8-EA2F-1835-12D4-E63E77327077}"/>
          </ac:spMkLst>
        </pc:spChg>
        <pc:spChg chg="mod">
          <ac:chgData name="Rupesh Vissa" userId="71bc4cc26d778a98" providerId="LiveId" clId="{74DBB6E9-D889-41BF-A007-73C41632BDB2}" dt="2022-08-04T09:39:35.351" v="179" actId="14100"/>
          <ac:spMkLst>
            <pc:docMk/>
            <pc:sldMk cId="0" sldId="303"/>
            <ac:spMk id="25602" creationId="{46CCE64F-087D-2BE1-C064-D314E41649F4}"/>
          </ac:spMkLst>
        </pc:spChg>
      </pc:sldChg>
      <pc:sldChg chg="modSp add del mod">
        <pc:chgData name="Rupesh Vissa" userId="71bc4cc26d778a98" providerId="LiveId" clId="{74DBB6E9-D889-41BF-A007-73C41632BDB2}" dt="2022-08-04T09:41:17.602" v="207" actId="14100"/>
        <pc:sldMkLst>
          <pc:docMk/>
          <pc:sldMk cId="0" sldId="304"/>
        </pc:sldMkLst>
        <pc:spChg chg="mod">
          <ac:chgData name="Rupesh Vissa" userId="71bc4cc26d778a98" providerId="LiveId" clId="{74DBB6E9-D889-41BF-A007-73C41632BDB2}" dt="2022-08-04T09:41:17.602" v="207" actId="14100"/>
          <ac:spMkLst>
            <pc:docMk/>
            <pc:sldMk cId="0" sldId="304"/>
            <ac:spMk id="26627" creationId="{8F449A3E-A4C3-BA3A-3164-3EAAEAF8ECC1}"/>
          </ac:spMkLst>
        </pc:spChg>
      </pc:sldChg>
      <pc:sldChg chg="modSp add del mod">
        <pc:chgData name="Rupesh Vissa" userId="71bc4cc26d778a98" providerId="LiveId" clId="{74DBB6E9-D889-41BF-A007-73C41632BDB2}" dt="2022-08-04T09:42:00.756" v="213" actId="27636"/>
        <pc:sldMkLst>
          <pc:docMk/>
          <pc:sldMk cId="0" sldId="305"/>
        </pc:sldMkLst>
        <pc:spChg chg="mod">
          <ac:chgData name="Rupesh Vissa" userId="71bc4cc26d778a98" providerId="LiveId" clId="{74DBB6E9-D889-41BF-A007-73C41632BDB2}" dt="2022-08-04T09:41:45.973" v="211" actId="1076"/>
          <ac:spMkLst>
            <pc:docMk/>
            <pc:sldMk cId="0" sldId="305"/>
            <ac:spMk id="27650" creationId="{67D8D608-74E2-E608-7AAE-5A6C44E464FA}"/>
          </ac:spMkLst>
        </pc:spChg>
        <pc:spChg chg="mod">
          <ac:chgData name="Rupesh Vissa" userId="71bc4cc26d778a98" providerId="LiveId" clId="{74DBB6E9-D889-41BF-A007-73C41632BDB2}" dt="2022-08-04T09:42:00.756" v="213" actId="27636"/>
          <ac:spMkLst>
            <pc:docMk/>
            <pc:sldMk cId="0" sldId="305"/>
            <ac:spMk id="27651" creationId="{25D60120-8248-0A02-029E-27A90464C34A}"/>
          </ac:spMkLst>
        </pc:spChg>
      </pc:sldChg>
      <pc:sldChg chg="del">
        <pc:chgData name="Rupesh Vissa" userId="71bc4cc26d778a98" providerId="LiveId" clId="{74DBB6E9-D889-41BF-A007-73C41632BDB2}" dt="2022-08-04T09:20:00.644" v="30" actId="47"/>
        <pc:sldMkLst>
          <pc:docMk/>
          <pc:sldMk cId="0" sldId="306"/>
        </pc:sldMkLst>
      </pc:sldChg>
      <pc:sldChg chg="modSp add">
        <pc:chgData name="Rupesh Vissa" userId="71bc4cc26d778a98" providerId="LiveId" clId="{74DBB6E9-D889-41BF-A007-73C41632BDB2}" dt="2022-08-04T09:46:22.047" v="239" actId="1076"/>
        <pc:sldMkLst>
          <pc:docMk/>
          <pc:sldMk cId="0" sldId="307"/>
        </pc:sldMkLst>
        <pc:picChg chg="mod">
          <ac:chgData name="Rupesh Vissa" userId="71bc4cc26d778a98" providerId="LiveId" clId="{74DBB6E9-D889-41BF-A007-73C41632BDB2}" dt="2022-08-04T09:46:22.047" v="239" actId="1076"/>
          <ac:picMkLst>
            <pc:docMk/>
            <pc:sldMk cId="0" sldId="307"/>
            <ac:picMk id="35843" creationId="{F5225385-433C-C3AA-802C-6B319332DBF7}"/>
          </ac:picMkLst>
        </pc:picChg>
      </pc:sldChg>
      <pc:sldChg chg="del">
        <pc:chgData name="Rupesh Vissa" userId="71bc4cc26d778a98" providerId="LiveId" clId="{74DBB6E9-D889-41BF-A007-73C41632BDB2}" dt="2022-08-04T09:20:00.802" v="35" actId="47"/>
        <pc:sldMkLst>
          <pc:docMk/>
          <pc:sldMk cId="258106231" sldId="307"/>
        </pc:sldMkLst>
      </pc:sldChg>
      <pc:sldChg chg="add">
        <pc:chgData name="Rupesh Vissa" userId="71bc4cc26d778a98" providerId="LiveId" clId="{74DBB6E9-D889-41BF-A007-73C41632BDB2}" dt="2022-08-04T09:47:00.420" v="240"/>
        <pc:sldMkLst>
          <pc:docMk/>
          <pc:sldMk cId="0" sldId="308"/>
        </pc:sldMkLst>
      </pc:sldChg>
      <pc:sldChg chg="del">
        <pc:chgData name="Rupesh Vissa" userId="71bc4cc26d778a98" providerId="LiveId" clId="{74DBB6E9-D889-41BF-A007-73C41632BDB2}" dt="2022-08-04T09:20:02.054" v="38" actId="47"/>
        <pc:sldMkLst>
          <pc:docMk/>
          <pc:sldMk cId="416126961" sldId="308"/>
        </pc:sldMkLst>
      </pc:sldChg>
      <pc:sldChg chg="add">
        <pc:chgData name="Rupesh Vissa" userId="71bc4cc26d778a98" providerId="LiveId" clId="{74DBB6E9-D889-41BF-A007-73C41632BDB2}" dt="2022-08-04T09:47:00.420" v="240"/>
        <pc:sldMkLst>
          <pc:docMk/>
          <pc:sldMk cId="0" sldId="309"/>
        </pc:sldMkLst>
      </pc:sldChg>
      <pc:sldChg chg="del">
        <pc:chgData name="Rupesh Vissa" userId="71bc4cc26d778a98" providerId="LiveId" clId="{74DBB6E9-D889-41BF-A007-73C41632BDB2}" dt="2022-08-04T09:20:02.483" v="39" actId="47"/>
        <pc:sldMkLst>
          <pc:docMk/>
          <pc:sldMk cId="2438525076" sldId="309"/>
        </pc:sldMkLst>
      </pc:sldChg>
      <pc:sldChg chg="add">
        <pc:chgData name="Rupesh Vissa" userId="71bc4cc26d778a98" providerId="LiveId" clId="{74DBB6E9-D889-41BF-A007-73C41632BDB2}" dt="2022-08-04T09:49:34.575" v="262"/>
        <pc:sldMkLst>
          <pc:docMk/>
          <pc:sldMk cId="0" sldId="310"/>
        </pc:sldMkLst>
      </pc:sldChg>
      <pc:sldChg chg="del">
        <pc:chgData name="Rupesh Vissa" userId="71bc4cc26d778a98" providerId="LiveId" clId="{74DBB6E9-D889-41BF-A007-73C41632BDB2}" dt="2022-08-04T09:20:02.680" v="40" actId="47"/>
        <pc:sldMkLst>
          <pc:docMk/>
          <pc:sldMk cId="2502768099" sldId="310"/>
        </pc:sldMkLst>
      </pc:sldChg>
      <pc:sldChg chg="modSp add mod">
        <pc:chgData name="Rupesh Vissa" userId="71bc4cc26d778a98" providerId="LiveId" clId="{74DBB6E9-D889-41BF-A007-73C41632BDB2}" dt="2022-08-04T09:52:16.478" v="280" actId="403"/>
        <pc:sldMkLst>
          <pc:docMk/>
          <pc:sldMk cId="0" sldId="311"/>
        </pc:sldMkLst>
        <pc:spChg chg="mod">
          <ac:chgData name="Rupesh Vissa" userId="71bc4cc26d778a98" providerId="LiveId" clId="{74DBB6E9-D889-41BF-A007-73C41632BDB2}" dt="2022-08-04T09:52:16.478" v="280" actId="403"/>
          <ac:spMkLst>
            <pc:docMk/>
            <pc:sldMk cId="0" sldId="311"/>
            <ac:spMk id="52227" creationId="{9C2ABA4F-E57F-9B07-26F1-D7EBB7F36C98}"/>
          </ac:spMkLst>
        </pc:spChg>
      </pc:sldChg>
      <pc:sldChg chg="del">
        <pc:chgData name="Rupesh Vissa" userId="71bc4cc26d778a98" providerId="LiveId" clId="{74DBB6E9-D889-41BF-A007-73C41632BDB2}" dt="2022-08-04T09:20:02.914" v="41" actId="47"/>
        <pc:sldMkLst>
          <pc:docMk/>
          <pc:sldMk cId="4087670319" sldId="311"/>
        </pc:sldMkLst>
      </pc:sldChg>
      <pc:sldChg chg="modSp add mod">
        <pc:chgData name="Rupesh Vissa" userId="71bc4cc26d778a98" providerId="LiveId" clId="{74DBB6E9-D889-41BF-A007-73C41632BDB2}" dt="2022-08-04T10:03:58.015" v="315" actId="403"/>
        <pc:sldMkLst>
          <pc:docMk/>
          <pc:sldMk cId="0" sldId="312"/>
        </pc:sldMkLst>
        <pc:spChg chg="mod">
          <ac:chgData name="Rupesh Vissa" userId="71bc4cc26d778a98" providerId="LiveId" clId="{74DBB6E9-D889-41BF-A007-73C41632BDB2}" dt="2022-08-04T10:03:58.015" v="315" actId="403"/>
          <ac:spMkLst>
            <pc:docMk/>
            <pc:sldMk cId="0" sldId="312"/>
            <ac:spMk id="40963" creationId="{041522A5-268B-0342-1B9A-72F4A8932FBB}"/>
          </ac:spMkLst>
        </pc:spChg>
      </pc:sldChg>
      <pc:sldChg chg="del">
        <pc:chgData name="Rupesh Vissa" userId="71bc4cc26d778a98" providerId="LiveId" clId="{74DBB6E9-D889-41BF-A007-73C41632BDB2}" dt="2022-08-04T09:20:03.130" v="42" actId="47"/>
        <pc:sldMkLst>
          <pc:docMk/>
          <pc:sldMk cId="1532438710" sldId="312"/>
        </pc:sldMkLst>
      </pc:sldChg>
      <pc:sldChg chg="modSp add mod">
        <pc:chgData name="Rupesh Vissa" userId="71bc4cc26d778a98" providerId="LiveId" clId="{74DBB6E9-D889-41BF-A007-73C41632BDB2}" dt="2022-08-04T09:51:03.905" v="270" actId="1076"/>
        <pc:sldMkLst>
          <pc:docMk/>
          <pc:sldMk cId="0" sldId="313"/>
        </pc:sldMkLst>
        <pc:spChg chg="mod">
          <ac:chgData name="Rupesh Vissa" userId="71bc4cc26d778a98" providerId="LiveId" clId="{74DBB6E9-D889-41BF-A007-73C41632BDB2}" dt="2022-08-04T09:51:03.905" v="270" actId="1076"/>
          <ac:spMkLst>
            <pc:docMk/>
            <pc:sldMk cId="0" sldId="313"/>
            <ac:spMk id="46083" creationId="{E1C6C7BF-5D66-5339-BC3E-2D7631FEEA2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D394CE-6BAB-4158-8464-8CFA4EF8B897}" type="datetimeFigureOut">
              <a:rPr lang="en-US" smtClean="0"/>
              <a:t>8/7/2022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5A3D1E-9820-4CD3-AC3A-281059AEB962}" type="slidenum">
              <a:rPr lang="en-US" smtClean="0"/>
              <a:t>‹#›</a:t>
            </a:fld>
            <a:endParaRPr lang="en-US"/>
          </a:p>
        </p:txBody>
      </p:sp>
    </p:spTree>
    <p:extLst>
      <p:ext uri="{BB962C8B-B14F-4D97-AF65-F5344CB8AC3E}">
        <p14:creationId xmlns:p14="http://schemas.microsoft.com/office/powerpoint/2010/main" val="130097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3C76D85B-9D81-37F8-024F-44C336C0A15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E3667EA2-A658-C93C-3E16-872F1438866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Binding of DHT stimulates Ars to translocate from the cytoplasm to the nucleus and activates the transcription of androgen dependent genes which encodes several growth factors and their receptors</a:t>
            </a:r>
          </a:p>
        </p:txBody>
      </p:sp>
      <p:sp>
        <p:nvSpPr>
          <p:cNvPr id="45060" name="Slide Number Placeholder 3">
            <a:extLst>
              <a:ext uri="{FF2B5EF4-FFF2-40B4-BE49-F238E27FC236}">
                <a16:creationId xmlns:a16="http://schemas.microsoft.com/office/drawing/2014/main" id="{157D9449-A9A9-DF0E-3904-4D73CEEA384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6C42067-3AD4-42FC-B6E0-440854F8EC36}" type="slidenum">
              <a:rPr lang="en-US" altLang="en-US" smtClean="0"/>
              <a:pPr/>
              <a:t>8</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345B0496-0C3E-F879-0C37-AF369D52DF3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DEC5317C-117A-A0E2-F992-F306D7F06F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First being lung cancer</a:t>
            </a:r>
          </a:p>
        </p:txBody>
      </p:sp>
      <p:sp>
        <p:nvSpPr>
          <p:cNvPr id="5124" name="Slide Number Placeholder 3">
            <a:extLst>
              <a:ext uri="{FF2B5EF4-FFF2-40B4-BE49-F238E27FC236}">
                <a16:creationId xmlns:a16="http://schemas.microsoft.com/office/drawing/2014/main" id="{AB2494DD-E7D0-623E-ED9E-BC8AC924CA6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200" b="1" i="1">
                <a:solidFill>
                  <a:schemeClr val="tx1"/>
                </a:solidFill>
                <a:latin typeface="Times New Roman" panose="02020603050405020304" pitchFamily="18" charset="0"/>
              </a:defRPr>
            </a:lvl1pPr>
            <a:lvl2pPr marL="742950" indent="-285750">
              <a:defRPr sz="3200" b="1" i="1">
                <a:solidFill>
                  <a:schemeClr val="tx1"/>
                </a:solidFill>
                <a:latin typeface="Times New Roman" panose="02020603050405020304" pitchFamily="18" charset="0"/>
              </a:defRPr>
            </a:lvl2pPr>
            <a:lvl3pPr marL="1143000" indent="-228600">
              <a:defRPr sz="3200" b="1" i="1">
                <a:solidFill>
                  <a:schemeClr val="tx1"/>
                </a:solidFill>
                <a:latin typeface="Times New Roman" panose="02020603050405020304" pitchFamily="18" charset="0"/>
              </a:defRPr>
            </a:lvl3pPr>
            <a:lvl4pPr marL="1600200" indent="-228600">
              <a:defRPr sz="3200" b="1" i="1">
                <a:solidFill>
                  <a:schemeClr val="tx1"/>
                </a:solidFill>
                <a:latin typeface="Times New Roman" panose="02020603050405020304" pitchFamily="18" charset="0"/>
              </a:defRPr>
            </a:lvl4pPr>
            <a:lvl5pPr marL="2057400" indent="-228600">
              <a:defRPr sz="32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b="1" i="1">
                <a:solidFill>
                  <a:schemeClr val="tx1"/>
                </a:solidFill>
                <a:latin typeface="Times New Roman" panose="02020603050405020304" pitchFamily="18" charset="0"/>
              </a:defRPr>
            </a:lvl9pPr>
          </a:lstStyle>
          <a:p>
            <a:fld id="{80C064E6-C3D3-4F58-B2DA-69BEBEEE4EFE}" type="slidenum">
              <a:rPr lang="en-US" altLang="en-US" sz="1200" smtClean="0"/>
              <a:pPr/>
              <a:t>16</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Epigenetic changes are modifications to DNA that regulate whether genes are turned on or off. These modifications are attached to DNA and od not change the sequence of DNA building blocks</a:t>
            </a:r>
          </a:p>
        </p:txBody>
      </p:sp>
      <p:sp>
        <p:nvSpPr>
          <p:cNvPr id="4" name="Slide Number Placeholder 3"/>
          <p:cNvSpPr>
            <a:spLocks noGrp="1"/>
          </p:cNvSpPr>
          <p:nvPr>
            <p:ph type="sldNum" sz="quarter" idx="5"/>
          </p:nvPr>
        </p:nvSpPr>
        <p:spPr/>
        <p:txBody>
          <a:bodyPr/>
          <a:lstStyle/>
          <a:p>
            <a:fld id="{8C5A3D1E-9820-4CD3-AC3A-281059AEB962}" type="slidenum">
              <a:rPr lang="en-US" smtClean="0"/>
              <a:t>18</a:t>
            </a:fld>
            <a:endParaRPr lang="en-US"/>
          </a:p>
        </p:txBody>
      </p:sp>
    </p:spTree>
    <p:extLst>
      <p:ext uri="{BB962C8B-B14F-4D97-AF65-F5344CB8AC3E}">
        <p14:creationId xmlns:p14="http://schemas.microsoft.com/office/powerpoint/2010/main" val="3538077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9B626AD-3E94-4A0C-88ED-69B9C886B05E}" type="datetimeFigureOut">
              <a:rPr lang="en-US" smtClean="0"/>
              <a:pPr/>
              <a:t>8/7/2022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01616A-0902-4B6B-922E-DFF1B5281EAB}" type="slidenum">
              <a:rPr lang="en-US" smtClean="0"/>
              <a:pPr/>
              <a:t>‹#›</a:t>
            </a:fld>
            <a:endParaRPr lang="en-US"/>
          </a:p>
        </p:txBody>
      </p:sp>
    </p:spTree>
    <p:extLst>
      <p:ext uri="{BB962C8B-B14F-4D97-AF65-F5344CB8AC3E}">
        <p14:creationId xmlns:p14="http://schemas.microsoft.com/office/powerpoint/2010/main" val="245140199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B626AD-3E94-4A0C-88ED-69B9C886B05E}" type="datetimeFigureOut">
              <a:rPr lang="en-US" smtClean="0"/>
              <a:pPr/>
              <a:t>8/7/2022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01616A-0902-4B6B-922E-DFF1B5281EAB}" type="slidenum">
              <a:rPr lang="en-US" smtClean="0"/>
              <a:pPr/>
              <a:t>‹#›</a:t>
            </a:fld>
            <a:endParaRPr lang="en-US"/>
          </a:p>
        </p:txBody>
      </p:sp>
    </p:spTree>
    <p:extLst>
      <p:ext uri="{BB962C8B-B14F-4D97-AF65-F5344CB8AC3E}">
        <p14:creationId xmlns:p14="http://schemas.microsoft.com/office/powerpoint/2010/main" val="2472266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B626AD-3E94-4A0C-88ED-69B9C886B05E}" type="datetimeFigureOut">
              <a:rPr lang="en-US" smtClean="0"/>
              <a:pPr/>
              <a:t>8/7/2022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01616A-0902-4B6B-922E-DFF1B5281EAB}" type="slidenum">
              <a:rPr lang="en-US" smtClean="0"/>
              <a:pPr/>
              <a:t>‹#›</a:t>
            </a:fld>
            <a:endParaRPr lang="en-US"/>
          </a:p>
        </p:txBody>
      </p:sp>
    </p:spTree>
    <p:extLst>
      <p:ext uri="{BB962C8B-B14F-4D97-AF65-F5344CB8AC3E}">
        <p14:creationId xmlns:p14="http://schemas.microsoft.com/office/powerpoint/2010/main" val="4247499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B626AD-3E94-4A0C-88ED-69B9C886B05E}" type="datetimeFigureOut">
              <a:rPr lang="en-US" smtClean="0"/>
              <a:pPr/>
              <a:t>8/7/2022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01616A-0902-4B6B-922E-DFF1B5281EAB}" type="slidenum">
              <a:rPr lang="en-US" smtClean="0"/>
              <a:pPr/>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49337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B626AD-3E94-4A0C-88ED-69B9C886B05E}" type="datetimeFigureOut">
              <a:rPr lang="en-US" smtClean="0"/>
              <a:pPr/>
              <a:t>8/7/2022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01616A-0902-4B6B-922E-DFF1B5281EAB}" type="slidenum">
              <a:rPr lang="en-US" smtClean="0"/>
              <a:pPr/>
              <a:t>‹#›</a:t>
            </a:fld>
            <a:endParaRPr lang="en-US"/>
          </a:p>
        </p:txBody>
      </p:sp>
    </p:spTree>
    <p:extLst>
      <p:ext uri="{BB962C8B-B14F-4D97-AF65-F5344CB8AC3E}">
        <p14:creationId xmlns:p14="http://schemas.microsoft.com/office/powerpoint/2010/main" val="2533797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9B626AD-3E94-4A0C-88ED-69B9C886B05E}" type="datetimeFigureOut">
              <a:rPr lang="en-US" smtClean="0"/>
              <a:pPr/>
              <a:t>8/7/2022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01616A-0902-4B6B-922E-DFF1B5281EAB}" type="slidenum">
              <a:rPr lang="en-US" smtClean="0"/>
              <a:pPr/>
              <a:t>‹#›</a:t>
            </a:fld>
            <a:endParaRPr lang="en-US"/>
          </a:p>
        </p:txBody>
      </p:sp>
    </p:spTree>
    <p:extLst>
      <p:ext uri="{BB962C8B-B14F-4D97-AF65-F5344CB8AC3E}">
        <p14:creationId xmlns:p14="http://schemas.microsoft.com/office/powerpoint/2010/main" val="1553610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9B626AD-3E94-4A0C-88ED-69B9C886B05E}" type="datetimeFigureOut">
              <a:rPr lang="en-US" smtClean="0"/>
              <a:pPr/>
              <a:t>8/7/2022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01616A-0902-4B6B-922E-DFF1B5281EAB}" type="slidenum">
              <a:rPr lang="en-US" smtClean="0"/>
              <a:pPr/>
              <a:t>‹#›</a:t>
            </a:fld>
            <a:endParaRPr lang="en-US"/>
          </a:p>
        </p:txBody>
      </p:sp>
    </p:spTree>
    <p:extLst>
      <p:ext uri="{BB962C8B-B14F-4D97-AF65-F5344CB8AC3E}">
        <p14:creationId xmlns:p14="http://schemas.microsoft.com/office/powerpoint/2010/main" val="3501527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B626AD-3E94-4A0C-88ED-69B9C886B05E}" type="datetimeFigureOut">
              <a:rPr lang="en-US" smtClean="0"/>
              <a:pPr/>
              <a:t>8/7/2022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01616A-0902-4B6B-922E-DFF1B5281EAB}" type="slidenum">
              <a:rPr lang="en-US" smtClean="0"/>
              <a:pPr/>
              <a:t>‹#›</a:t>
            </a:fld>
            <a:endParaRPr lang="en-US"/>
          </a:p>
        </p:txBody>
      </p:sp>
    </p:spTree>
    <p:extLst>
      <p:ext uri="{BB962C8B-B14F-4D97-AF65-F5344CB8AC3E}">
        <p14:creationId xmlns:p14="http://schemas.microsoft.com/office/powerpoint/2010/main" val="11921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B626AD-3E94-4A0C-88ED-69B9C886B05E}" type="datetimeFigureOut">
              <a:rPr lang="en-US" smtClean="0"/>
              <a:pPr/>
              <a:t>8/7/2022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01616A-0902-4B6B-922E-DFF1B5281EAB}" type="slidenum">
              <a:rPr lang="en-US" smtClean="0"/>
              <a:pPr/>
              <a:t>‹#›</a:t>
            </a:fld>
            <a:endParaRPr lang="en-US"/>
          </a:p>
        </p:txBody>
      </p:sp>
    </p:spTree>
    <p:extLst>
      <p:ext uri="{BB962C8B-B14F-4D97-AF65-F5344CB8AC3E}">
        <p14:creationId xmlns:p14="http://schemas.microsoft.com/office/powerpoint/2010/main" val="1639651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B626AD-3E94-4A0C-88ED-69B9C886B05E}" type="datetimeFigureOut">
              <a:rPr lang="en-US" smtClean="0"/>
              <a:pPr/>
              <a:t>8/7/2022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01616A-0902-4B6B-922E-DFF1B5281EAB}" type="slidenum">
              <a:rPr lang="en-US" smtClean="0"/>
              <a:pPr/>
              <a:t>‹#›</a:t>
            </a:fld>
            <a:endParaRPr lang="en-US"/>
          </a:p>
        </p:txBody>
      </p:sp>
    </p:spTree>
    <p:extLst>
      <p:ext uri="{BB962C8B-B14F-4D97-AF65-F5344CB8AC3E}">
        <p14:creationId xmlns:p14="http://schemas.microsoft.com/office/powerpoint/2010/main" val="3999015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B626AD-3E94-4A0C-88ED-69B9C886B05E}" type="datetimeFigureOut">
              <a:rPr lang="en-US" smtClean="0"/>
              <a:pPr/>
              <a:t>8/7/2022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01616A-0902-4B6B-922E-DFF1B5281EAB}" type="slidenum">
              <a:rPr lang="en-US" smtClean="0"/>
              <a:pPr/>
              <a:t>‹#›</a:t>
            </a:fld>
            <a:endParaRPr lang="en-US"/>
          </a:p>
        </p:txBody>
      </p:sp>
    </p:spTree>
    <p:extLst>
      <p:ext uri="{BB962C8B-B14F-4D97-AF65-F5344CB8AC3E}">
        <p14:creationId xmlns:p14="http://schemas.microsoft.com/office/powerpoint/2010/main" val="2888270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B626AD-3E94-4A0C-88ED-69B9C886B05E}" type="datetimeFigureOut">
              <a:rPr lang="en-US" smtClean="0"/>
              <a:pPr/>
              <a:t>8/7/2022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01616A-0902-4B6B-922E-DFF1B5281EAB}" type="slidenum">
              <a:rPr lang="en-US" smtClean="0"/>
              <a:pPr/>
              <a:t>‹#›</a:t>
            </a:fld>
            <a:endParaRPr lang="en-US"/>
          </a:p>
        </p:txBody>
      </p:sp>
    </p:spTree>
    <p:extLst>
      <p:ext uri="{BB962C8B-B14F-4D97-AF65-F5344CB8AC3E}">
        <p14:creationId xmlns:p14="http://schemas.microsoft.com/office/powerpoint/2010/main" val="962487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9B626AD-3E94-4A0C-88ED-69B9C886B05E}" type="datetimeFigureOut">
              <a:rPr lang="en-US" smtClean="0"/>
              <a:pPr/>
              <a:t>8/7/2022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01616A-0902-4B6B-922E-DFF1B5281EAB}" type="slidenum">
              <a:rPr lang="en-US" smtClean="0"/>
              <a:pPr/>
              <a:t>‹#›</a:t>
            </a:fld>
            <a:endParaRPr lang="en-US"/>
          </a:p>
        </p:txBody>
      </p:sp>
    </p:spTree>
    <p:extLst>
      <p:ext uri="{BB962C8B-B14F-4D97-AF65-F5344CB8AC3E}">
        <p14:creationId xmlns:p14="http://schemas.microsoft.com/office/powerpoint/2010/main" val="138654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9B626AD-3E94-4A0C-88ED-69B9C886B05E}" type="datetimeFigureOut">
              <a:rPr lang="en-US" smtClean="0"/>
              <a:pPr/>
              <a:t>8/7/2022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01616A-0902-4B6B-922E-DFF1B5281EAB}" type="slidenum">
              <a:rPr lang="en-US" smtClean="0"/>
              <a:pPr/>
              <a:t>‹#›</a:t>
            </a:fld>
            <a:endParaRPr lang="en-US"/>
          </a:p>
        </p:txBody>
      </p:sp>
    </p:spTree>
    <p:extLst>
      <p:ext uri="{BB962C8B-B14F-4D97-AF65-F5344CB8AC3E}">
        <p14:creationId xmlns:p14="http://schemas.microsoft.com/office/powerpoint/2010/main" val="3015674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B626AD-3E94-4A0C-88ED-69B9C886B05E}" type="datetimeFigureOut">
              <a:rPr lang="en-US" smtClean="0"/>
              <a:pPr/>
              <a:t>8/7/2022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01616A-0902-4B6B-922E-DFF1B5281EAB}" type="slidenum">
              <a:rPr lang="en-US" smtClean="0"/>
              <a:pPr/>
              <a:t>‹#›</a:t>
            </a:fld>
            <a:endParaRPr lang="en-US"/>
          </a:p>
        </p:txBody>
      </p:sp>
    </p:spTree>
    <p:extLst>
      <p:ext uri="{BB962C8B-B14F-4D97-AF65-F5344CB8AC3E}">
        <p14:creationId xmlns:p14="http://schemas.microsoft.com/office/powerpoint/2010/main" val="425680056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B626AD-3E94-4A0C-88ED-69B9C886B05E}" type="datetimeFigureOut">
              <a:rPr lang="en-US" smtClean="0"/>
              <a:pPr/>
              <a:t>8/7/2022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01616A-0902-4B6B-922E-DFF1B5281EAB}" type="slidenum">
              <a:rPr lang="en-US" smtClean="0"/>
              <a:pPr/>
              <a:t>‹#›</a:t>
            </a:fld>
            <a:endParaRPr lang="en-US"/>
          </a:p>
        </p:txBody>
      </p:sp>
    </p:spTree>
    <p:extLst>
      <p:ext uri="{BB962C8B-B14F-4D97-AF65-F5344CB8AC3E}">
        <p14:creationId xmlns:p14="http://schemas.microsoft.com/office/powerpoint/2010/main" val="428937229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B626AD-3E94-4A0C-88ED-69B9C886B05E}" type="datetimeFigureOut">
              <a:rPr lang="en-US" smtClean="0"/>
              <a:pPr/>
              <a:t>8/7/2022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01616A-0902-4B6B-922E-DFF1B5281EAB}" type="slidenum">
              <a:rPr lang="en-US" smtClean="0"/>
              <a:pPr/>
              <a:t>‹#›</a:t>
            </a:fld>
            <a:endParaRPr lang="en-US"/>
          </a:p>
        </p:txBody>
      </p:sp>
    </p:spTree>
    <p:extLst>
      <p:ext uri="{BB962C8B-B14F-4D97-AF65-F5344CB8AC3E}">
        <p14:creationId xmlns:p14="http://schemas.microsoft.com/office/powerpoint/2010/main" val="352026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9B626AD-3E94-4A0C-88ED-69B9C886B05E}" type="datetimeFigureOut">
              <a:rPr lang="en-US" smtClean="0"/>
              <a:pPr/>
              <a:t>8/7/2022</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701616A-0902-4B6B-922E-DFF1B5281EAB}" type="slidenum">
              <a:rPr lang="en-US" smtClean="0"/>
              <a:pPr/>
              <a:t>‹#›</a:t>
            </a:fld>
            <a:endParaRPr lang="en-US"/>
          </a:p>
        </p:txBody>
      </p:sp>
    </p:spTree>
    <p:extLst>
      <p:ext uri="{BB962C8B-B14F-4D97-AF65-F5344CB8AC3E}">
        <p14:creationId xmlns:p14="http://schemas.microsoft.com/office/powerpoint/2010/main" val="4088455832"/>
      </p:ext>
    </p:extLst>
  </p:cSld>
  <p:clrMap bg1="dk1" tx1="lt1" bg2="dk2" tx2="lt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 id="2147484072" r:id="rId12"/>
    <p:sldLayoutId id="2147484073" r:id="rId13"/>
    <p:sldLayoutId id="2147484074" r:id="rId14"/>
    <p:sldLayoutId id="2147484075" r:id="rId15"/>
    <p:sldLayoutId id="2147484076" r:id="rId16"/>
    <p:sldLayoutId id="21474840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537747"/>
            <a:ext cx="9001462" cy="2387600"/>
          </a:xfrm>
        </p:spPr>
        <p:txBody>
          <a:bodyPr/>
          <a:lstStyle/>
          <a:p>
            <a:r>
              <a:rPr lang="en-US" dirty="0">
                <a:solidFill>
                  <a:srgbClr val="FFFF00"/>
                </a:solidFill>
                <a:latin typeface="Times New Roman" panose="02020603050405020304" pitchFamily="18" charset="0"/>
              </a:rPr>
              <a:t>Adenocarcinoma prostate</a:t>
            </a:r>
            <a:endParaRPr lang="en-US" dirty="0">
              <a:solidFill>
                <a:srgbClr val="FFFF00"/>
              </a:solidFill>
            </a:endParaRPr>
          </a:p>
        </p:txBody>
      </p:sp>
      <p:sp>
        <p:nvSpPr>
          <p:cNvPr id="3" name="Subtitle 2"/>
          <p:cNvSpPr>
            <a:spLocks noGrp="1"/>
          </p:cNvSpPr>
          <p:nvPr>
            <p:ph type="subTitle" idx="1"/>
          </p:nvPr>
        </p:nvSpPr>
        <p:spPr>
          <a:xfrm>
            <a:off x="1595269" y="4141684"/>
            <a:ext cx="9001462" cy="1655762"/>
          </a:xfrm>
        </p:spPr>
        <p:txBody>
          <a:bodyPr>
            <a:normAutofit fontScale="92500" lnSpcReduction="10000"/>
          </a:bodyPr>
          <a:lstStyle/>
          <a:p>
            <a:r>
              <a:rPr lang="en-US" sz="1800" b="1" i="1" dirty="0" err="1">
                <a:solidFill>
                  <a:srgbClr val="FF99FF"/>
                </a:solidFill>
              </a:rPr>
              <a:t>Dr.V.Shanthi</a:t>
            </a:r>
            <a:endParaRPr lang="en-US" sz="1800" b="1" i="1" dirty="0">
              <a:solidFill>
                <a:srgbClr val="FF99FF"/>
              </a:solidFill>
            </a:endParaRPr>
          </a:p>
          <a:p>
            <a:r>
              <a:rPr lang="en-US" sz="1800" b="1" i="1" dirty="0">
                <a:solidFill>
                  <a:srgbClr val="FF99FF"/>
                </a:solidFill>
              </a:rPr>
              <a:t>Associate Professor,  Pathology</a:t>
            </a:r>
          </a:p>
          <a:p>
            <a:r>
              <a:rPr lang="en-US" sz="1800" b="1" i="1" dirty="0">
                <a:solidFill>
                  <a:srgbClr val="FF99FF"/>
                </a:solidFill>
              </a:rPr>
              <a:t>Sri Venkateswara Institute of Medical Sciences</a:t>
            </a:r>
          </a:p>
          <a:p>
            <a:r>
              <a:rPr lang="en-US" sz="1800" b="1" i="1" dirty="0">
                <a:solidFill>
                  <a:srgbClr val="FF99FF"/>
                </a:solidFill>
              </a:rPr>
              <a:t>Tirupathi</a:t>
            </a:r>
          </a:p>
        </p:txBody>
      </p:sp>
    </p:spTree>
    <p:extLst>
      <p:ext uri="{BB962C8B-B14F-4D97-AF65-F5344CB8AC3E}">
        <p14:creationId xmlns:p14="http://schemas.microsoft.com/office/powerpoint/2010/main" val="2269850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5505638E-2C81-3A3F-00CC-5C5B163788CD}"/>
              </a:ext>
            </a:extLst>
          </p:cNvPr>
          <p:cNvSpPr>
            <a:spLocks noGrp="1" noChangeArrowheads="1"/>
          </p:cNvSpPr>
          <p:nvPr>
            <p:ph type="title"/>
          </p:nvPr>
        </p:nvSpPr>
        <p:spPr>
          <a:xfrm>
            <a:off x="1981200" y="0"/>
            <a:ext cx="8229600" cy="1143000"/>
          </a:xfrm>
        </p:spPr>
        <p:txBody>
          <a:bodyPr/>
          <a:lstStyle/>
          <a:p>
            <a:pPr>
              <a:spcBef>
                <a:spcPts val="1200"/>
              </a:spcBef>
              <a:spcAft>
                <a:spcPts val="1200"/>
              </a:spcAft>
            </a:pPr>
            <a:r>
              <a:rPr lang="en-US" altLang="en-US" sz="3600">
                <a:solidFill>
                  <a:srgbClr val="FFFF00"/>
                </a:solidFill>
                <a:latin typeface="Times New Roman" panose="02020603050405020304" pitchFamily="18" charset="0"/>
              </a:rPr>
              <a:t>PROSTATE</a:t>
            </a:r>
            <a:br>
              <a:rPr lang="en-US" altLang="en-US" sz="3600">
                <a:solidFill>
                  <a:srgbClr val="FFFF00"/>
                </a:solidFill>
                <a:latin typeface="Times New Roman" panose="02020603050405020304" pitchFamily="18" charset="0"/>
              </a:rPr>
            </a:br>
            <a:r>
              <a:rPr lang="en-US" altLang="en-US" sz="2800">
                <a:solidFill>
                  <a:srgbClr val="66FF33"/>
                </a:solidFill>
                <a:latin typeface="Times New Roman" panose="02020603050405020304" pitchFamily="18" charset="0"/>
              </a:rPr>
              <a:t>BENIGN ENLARGEMENT</a:t>
            </a:r>
          </a:p>
        </p:txBody>
      </p:sp>
      <p:sp>
        <p:nvSpPr>
          <p:cNvPr id="47107" name="Rectangle 3">
            <a:extLst>
              <a:ext uri="{FF2B5EF4-FFF2-40B4-BE49-F238E27FC236}">
                <a16:creationId xmlns:a16="http://schemas.microsoft.com/office/drawing/2014/main" id="{61948D17-514F-3EE8-467B-8C003301A732}"/>
              </a:ext>
            </a:extLst>
          </p:cNvPr>
          <p:cNvSpPr>
            <a:spLocks noGrp="1" noChangeArrowheads="1"/>
          </p:cNvSpPr>
          <p:nvPr>
            <p:ph type="body" idx="1"/>
          </p:nvPr>
        </p:nvSpPr>
        <p:spPr>
          <a:xfrm>
            <a:off x="529935" y="1267691"/>
            <a:ext cx="10827329" cy="5818909"/>
          </a:xfrm>
        </p:spPr>
        <p:txBody>
          <a:bodyPr/>
          <a:lstStyle/>
          <a:p>
            <a:pPr>
              <a:buFontTx/>
              <a:buNone/>
            </a:pPr>
            <a:r>
              <a:rPr lang="en-US" altLang="en-US" sz="2800" b="1" dirty="0">
                <a:solidFill>
                  <a:srgbClr val="66FFFF"/>
                </a:solidFill>
                <a:latin typeface="Calibri" panose="020F0502020204030204" pitchFamily="34" charset="0"/>
                <a:cs typeface="Calibri" panose="020F0502020204030204" pitchFamily="34" charset="0"/>
              </a:rPr>
              <a:t>Morphology </a:t>
            </a:r>
          </a:p>
          <a:p>
            <a:r>
              <a:rPr lang="en-US" altLang="en-US" sz="2800" b="1" dirty="0">
                <a:solidFill>
                  <a:srgbClr val="FFFFCC"/>
                </a:solidFill>
                <a:latin typeface="Calibri" panose="020F0502020204030204" pitchFamily="34" charset="0"/>
                <a:cs typeface="Calibri" panose="020F0502020204030204" pitchFamily="34" charset="0"/>
              </a:rPr>
              <a:t>Prostatic enlargement occurs</a:t>
            </a:r>
          </a:p>
          <a:p>
            <a:r>
              <a:rPr lang="en-US" altLang="en-US" sz="2800" b="1" dirty="0">
                <a:solidFill>
                  <a:srgbClr val="FFFFCC"/>
                </a:solidFill>
                <a:latin typeface="Calibri" panose="020F0502020204030204" pitchFamily="34" charset="0"/>
                <a:cs typeface="Calibri" panose="020F0502020204030204" pitchFamily="34" charset="0"/>
              </a:rPr>
              <a:t>Hyperplasia starts in the transition zone</a:t>
            </a:r>
          </a:p>
          <a:p>
            <a:r>
              <a:rPr lang="en-US" altLang="en-US" sz="2800" b="1" dirty="0">
                <a:solidFill>
                  <a:srgbClr val="FFFFCC"/>
                </a:solidFill>
                <a:latin typeface="Calibri" panose="020F0502020204030204" pitchFamily="34" charset="0"/>
                <a:cs typeface="Calibri" panose="020F0502020204030204" pitchFamily="34" charset="0"/>
              </a:rPr>
              <a:t>First nodules are composed  entirely of stromal cells</a:t>
            </a:r>
          </a:p>
          <a:p>
            <a:r>
              <a:rPr lang="en-US" altLang="en-US" sz="2800" b="1" dirty="0">
                <a:solidFill>
                  <a:srgbClr val="FFFFCC"/>
                </a:solidFill>
                <a:latin typeface="Calibri" panose="020F0502020204030204" pitchFamily="34" charset="0"/>
                <a:cs typeface="Calibri" panose="020F0502020204030204" pitchFamily="34" charset="0"/>
              </a:rPr>
              <a:t>Later predominantly epithelial nodules arise</a:t>
            </a:r>
          </a:p>
          <a:p>
            <a:r>
              <a:rPr lang="en-US" altLang="en-US" sz="2800" b="1" dirty="0">
                <a:solidFill>
                  <a:srgbClr val="FFFFCC"/>
                </a:solidFill>
                <a:latin typeface="Calibri" panose="020F0502020204030204" pitchFamily="34" charset="0"/>
                <a:cs typeface="Calibri" panose="020F0502020204030204" pitchFamily="34" charset="0"/>
              </a:rPr>
              <a:t>Grossly on cut section the tissue is yellow pink with a soft consistency &amp; a milky white prostatic fluid oozes out of these areas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8E7C3D87-4C36-19D9-300F-7A3733DDC8BD}"/>
              </a:ext>
            </a:extLst>
          </p:cNvPr>
          <p:cNvSpPr>
            <a:spLocks noGrp="1" noChangeArrowheads="1"/>
          </p:cNvSpPr>
          <p:nvPr>
            <p:ph type="title"/>
          </p:nvPr>
        </p:nvSpPr>
        <p:spPr>
          <a:xfrm>
            <a:off x="1981200" y="152400"/>
            <a:ext cx="8229600" cy="838200"/>
          </a:xfrm>
        </p:spPr>
        <p:txBody>
          <a:bodyPr/>
          <a:lstStyle/>
          <a:p>
            <a:r>
              <a:rPr lang="en-US" altLang="en-US" sz="3200">
                <a:solidFill>
                  <a:srgbClr val="FFFF00"/>
                </a:solidFill>
                <a:latin typeface="Calibri" panose="020F0502020204030204" pitchFamily="34" charset="0"/>
                <a:cs typeface="Calibri" panose="020F0502020204030204" pitchFamily="34" charset="0"/>
              </a:rPr>
              <a:t>BENIGN PROSTATIC HYPERPLASIA</a:t>
            </a:r>
            <a:endParaRPr lang="en-US" altLang="en-US" sz="2800">
              <a:solidFill>
                <a:srgbClr val="FFFF00"/>
              </a:solidFill>
              <a:latin typeface="Calibri" panose="020F0502020204030204" pitchFamily="34" charset="0"/>
              <a:cs typeface="Calibri" panose="020F0502020204030204" pitchFamily="34" charset="0"/>
            </a:endParaRPr>
          </a:p>
        </p:txBody>
      </p:sp>
      <p:pic>
        <p:nvPicPr>
          <p:cNvPr id="48131" name="Picture 3">
            <a:extLst>
              <a:ext uri="{FF2B5EF4-FFF2-40B4-BE49-F238E27FC236}">
                <a16:creationId xmlns:a16="http://schemas.microsoft.com/office/drawing/2014/main" id="{2F6BE164-45FA-F3A8-7599-396805E75B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754" t="2678" r="50832" b="14310"/>
          <a:stretch>
            <a:fillRect/>
          </a:stretch>
        </p:blipFill>
        <p:spPr bwMode="auto">
          <a:xfrm>
            <a:off x="3178176" y="1162051"/>
            <a:ext cx="5889625"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C5B621A0-3A9B-BB6C-36E6-558C3987CBB3}"/>
              </a:ext>
            </a:extLst>
          </p:cNvPr>
          <p:cNvSpPr>
            <a:spLocks noGrp="1" noChangeArrowheads="1"/>
          </p:cNvSpPr>
          <p:nvPr>
            <p:ph type="title"/>
          </p:nvPr>
        </p:nvSpPr>
        <p:spPr>
          <a:xfrm>
            <a:off x="1524000" y="0"/>
            <a:ext cx="9144000" cy="1417638"/>
          </a:xfrm>
        </p:spPr>
        <p:txBody>
          <a:bodyPr/>
          <a:lstStyle/>
          <a:p>
            <a:r>
              <a:rPr lang="en-US" altLang="en-US" sz="3600">
                <a:solidFill>
                  <a:srgbClr val="FFFF00"/>
                </a:solidFill>
                <a:latin typeface="Calibri" panose="020F0502020204030204" pitchFamily="34" charset="0"/>
                <a:cs typeface="Calibri" panose="020F0502020204030204" pitchFamily="34" charset="0"/>
              </a:rPr>
              <a:t>PROSTATE</a:t>
            </a:r>
            <a:br>
              <a:rPr lang="en-US" altLang="en-US" sz="3600">
                <a:solidFill>
                  <a:srgbClr val="FFFF00"/>
                </a:solidFill>
                <a:latin typeface="Calibri" panose="020F0502020204030204" pitchFamily="34" charset="0"/>
                <a:cs typeface="Calibri" panose="020F0502020204030204" pitchFamily="34" charset="0"/>
              </a:rPr>
            </a:br>
            <a:r>
              <a:rPr lang="en-US" altLang="en-US" sz="2800">
                <a:solidFill>
                  <a:srgbClr val="66FF33"/>
                </a:solidFill>
                <a:latin typeface="Calibri" panose="020F0502020204030204" pitchFamily="34" charset="0"/>
                <a:cs typeface="Calibri" panose="020F0502020204030204" pitchFamily="34" charset="0"/>
              </a:rPr>
              <a:t>BENIGN ENLARGEMENT</a:t>
            </a:r>
          </a:p>
        </p:txBody>
      </p:sp>
      <p:sp>
        <p:nvSpPr>
          <p:cNvPr id="49155" name="Rectangle 3">
            <a:extLst>
              <a:ext uri="{FF2B5EF4-FFF2-40B4-BE49-F238E27FC236}">
                <a16:creationId xmlns:a16="http://schemas.microsoft.com/office/drawing/2014/main" id="{63DE105F-F026-496A-8920-0C6764254C2E}"/>
              </a:ext>
            </a:extLst>
          </p:cNvPr>
          <p:cNvSpPr>
            <a:spLocks noGrp="1" noChangeArrowheads="1"/>
          </p:cNvSpPr>
          <p:nvPr>
            <p:ph type="body" idx="1"/>
          </p:nvPr>
        </p:nvSpPr>
        <p:spPr>
          <a:xfrm>
            <a:off x="353291" y="1524000"/>
            <a:ext cx="11315700" cy="5334000"/>
          </a:xfrm>
        </p:spPr>
        <p:txBody>
          <a:bodyPr/>
          <a:lstStyle/>
          <a:p>
            <a:pPr>
              <a:spcAft>
                <a:spcPts val="1200"/>
              </a:spcAft>
              <a:buNone/>
            </a:pPr>
            <a:r>
              <a:rPr lang="en-US" altLang="en-US" sz="2800" b="1" dirty="0">
                <a:solidFill>
                  <a:srgbClr val="66FFFF"/>
                </a:solidFill>
                <a:latin typeface="Calibri" panose="020F0502020204030204" pitchFamily="34" charset="0"/>
                <a:cs typeface="Calibri" panose="020F0502020204030204" pitchFamily="34" charset="0"/>
              </a:rPr>
              <a:t>Microscopically </a:t>
            </a:r>
          </a:p>
          <a:p>
            <a:pPr>
              <a:spcAft>
                <a:spcPts val="1200"/>
              </a:spcAft>
            </a:pPr>
            <a:r>
              <a:rPr lang="en-US" altLang="en-US" sz="2800" b="1" dirty="0">
                <a:solidFill>
                  <a:srgbClr val="FFFFCC"/>
                </a:solidFill>
                <a:latin typeface="Calibri" panose="020F0502020204030204" pitchFamily="34" charset="0"/>
                <a:cs typeface="Calibri" panose="020F0502020204030204" pitchFamily="34" charset="0"/>
              </a:rPr>
              <a:t>Nodularity in prostatic hyperplasia is due to glandular proliferation or dilatation and due to fibrous or muscular proliferation of the stroma</a:t>
            </a:r>
          </a:p>
          <a:p>
            <a:pPr>
              <a:spcAft>
                <a:spcPts val="1200"/>
              </a:spcAft>
            </a:pPr>
            <a:r>
              <a:rPr lang="en-US" altLang="en-US" sz="2800" b="1" dirty="0">
                <a:solidFill>
                  <a:srgbClr val="FFFFCC"/>
                </a:solidFill>
                <a:latin typeface="Calibri" panose="020F0502020204030204" pitchFamily="34" charset="0"/>
                <a:cs typeface="Calibri" panose="020F0502020204030204" pitchFamily="34" charset="0"/>
              </a:rPr>
              <a:t>Glandular proliferation takes the form of aggregations of small to large to cystically dilated glands, lined by two layers , an inner columnar &amp; an outer cuboidal or flattened epithelium based on an intact basement membrane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DB061B6F-8AFB-114B-DC19-B1CCC63EC6E0}"/>
              </a:ext>
            </a:extLst>
          </p:cNvPr>
          <p:cNvSpPr>
            <a:spLocks noGrp="1" noChangeArrowheads="1"/>
          </p:cNvSpPr>
          <p:nvPr>
            <p:ph type="title"/>
          </p:nvPr>
        </p:nvSpPr>
        <p:spPr>
          <a:xfrm>
            <a:off x="2133600" y="457200"/>
            <a:ext cx="8229600" cy="914400"/>
          </a:xfrm>
        </p:spPr>
        <p:txBody>
          <a:bodyPr/>
          <a:lstStyle/>
          <a:p>
            <a:r>
              <a:rPr lang="en-US" altLang="en-US" sz="3600">
                <a:solidFill>
                  <a:srgbClr val="FFFF00"/>
                </a:solidFill>
                <a:latin typeface="Times New Roman" panose="02020603050405020304" pitchFamily="18" charset="0"/>
              </a:rPr>
              <a:t>BENIGN PROSTATIC HYPERPLASIA</a:t>
            </a:r>
          </a:p>
        </p:txBody>
      </p:sp>
      <p:pic>
        <p:nvPicPr>
          <p:cNvPr id="50179" name="Picture 3">
            <a:extLst>
              <a:ext uri="{FF2B5EF4-FFF2-40B4-BE49-F238E27FC236}">
                <a16:creationId xmlns:a16="http://schemas.microsoft.com/office/drawing/2014/main" id="{3610684B-632E-17ED-BD8B-ACA419267AF5}"/>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l="49574" t="30444" r="2477" b="14757"/>
          <a:stretch>
            <a:fillRect/>
          </a:stretch>
        </p:blipFill>
        <p:spPr>
          <a:xfrm>
            <a:off x="2713039" y="1600201"/>
            <a:ext cx="6765925" cy="453072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EC07BA3B-5286-49A3-C77C-4E81E9883487}"/>
              </a:ext>
            </a:extLst>
          </p:cNvPr>
          <p:cNvSpPr>
            <a:spLocks noGrp="1" noChangeArrowheads="1"/>
          </p:cNvSpPr>
          <p:nvPr>
            <p:ph type="title"/>
          </p:nvPr>
        </p:nvSpPr>
        <p:spPr>
          <a:xfrm>
            <a:off x="1981200" y="533400"/>
            <a:ext cx="8229600" cy="1143000"/>
          </a:xfrm>
        </p:spPr>
        <p:txBody>
          <a:bodyPr/>
          <a:lstStyle/>
          <a:p>
            <a:r>
              <a:rPr lang="en-US" altLang="en-US" sz="3200">
                <a:solidFill>
                  <a:srgbClr val="FFFF00"/>
                </a:solidFill>
                <a:latin typeface="Times New Roman" panose="02020603050405020304" pitchFamily="18" charset="0"/>
              </a:rPr>
              <a:t>PROSTATE</a:t>
            </a:r>
            <a:br>
              <a:rPr lang="en-US" altLang="en-US" sz="3200">
                <a:solidFill>
                  <a:srgbClr val="FFFF00"/>
                </a:solidFill>
                <a:latin typeface="Times New Roman" panose="02020603050405020304" pitchFamily="18" charset="0"/>
              </a:rPr>
            </a:br>
            <a:r>
              <a:rPr lang="en-US" altLang="en-US" sz="2400">
                <a:solidFill>
                  <a:srgbClr val="66FF33"/>
                </a:solidFill>
                <a:latin typeface="Times New Roman" panose="02020603050405020304" pitchFamily="18" charset="0"/>
              </a:rPr>
              <a:t>BENIGN ENLARGEMENT</a:t>
            </a:r>
          </a:p>
        </p:txBody>
      </p:sp>
      <p:sp>
        <p:nvSpPr>
          <p:cNvPr id="51203" name="Rectangle 3">
            <a:extLst>
              <a:ext uri="{FF2B5EF4-FFF2-40B4-BE49-F238E27FC236}">
                <a16:creationId xmlns:a16="http://schemas.microsoft.com/office/drawing/2014/main" id="{ADAB668D-AB6A-2B88-D29A-CBF979925209}"/>
              </a:ext>
            </a:extLst>
          </p:cNvPr>
          <p:cNvSpPr>
            <a:spLocks noGrp="1" noChangeArrowheads="1"/>
          </p:cNvSpPr>
          <p:nvPr>
            <p:ph type="body" idx="1"/>
          </p:nvPr>
        </p:nvSpPr>
        <p:spPr>
          <a:xfrm>
            <a:off x="540327" y="2057400"/>
            <a:ext cx="11003973" cy="4800600"/>
          </a:xfrm>
        </p:spPr>
        <p:txBody>
          <a:bodyPr>
            <a:normAutofit/>
          </a:bodyPr>
          <a:lstStyle/>
          <a:p>
            <a:pPr>
              <a:spcAft>
                <a:spcPts val="1800"/>
              </a:spcAft>
              <a:buNone/>
            </a:pPr>
            <a:r>
              <a:rPr lang="en-US" altLang="en-US" sz="2800" b="1" dirty="0">
                <a:solidFill>
                  <a:srgbClr val="66FFFF"/>
                </a:solidFill>
                <a:latin typeface="Calibri" panose="020F0502020204030204" pitchFamily="34" charset="0"/>
                <a:cs typeface="Calibri" panose="020F0502020204030204" pitchFamily="34" charset="0"/>
              </a:rPr>
              <a:t>Microscopically </a:t>
            </a:r>
          </a:p>
          <a:p>
            <a:pPr>
              <a:spcAft>
                <a:spcPts val="1800"/>
              </a:spcAft>
            </a:pPr>
            <a:r>
              <a:rPr lang="en-US" altLang="en-US" sz="2800" b="1" dirty="0">
                <a:solidFill>
                  <a:srgbClr val="FFFFCC"/>
                </a:solidFill>
                <a:latin typeface="Calibri" panose="020F0502020204030204" pitchFamily="34" charset="0"/>
                <a:cs typeface="Calibri" panose="020F0502020204030204" pitchFamily="34" charset="0"/>
              </a:rPr>
              <a:t>Two other histologic changes associated with Benign Prostatic Hyperplasia are –</a:t>
            </a:r>
          </a:p>
          <a:p>
            <a:pPr>
              <a:spcAft>
                <a:spcPts val="1800"/>
              </a:spcAft>
              <a:buNone/>
            </a:pPr>
            <a:r>
              <a:rPr lang="en-US" altLang="en-US" sz="2800" b="1" dirty="0">
                <a:solidFill>
                  <a:srgbClr val="FFFFCC"/>
                </a:solidFill>
                <a:latin typeface="Calibri" panose="020F0502020204030204" pitchFamily="34" charset="0"/>
                <a:cs typeface="Calibri" panose="020F0502020204030204" pitchFamily="34" charset="0"/>
              </a:rPr>
              <a:t>      a. foci of squamous metaplasia</a:t>
            </a:r>
          </a:p>
          <a:p>
            <a:pPr>
              <a:spcAft>
                <a:spcPts val="1800"/>
              </a:spcAft>
              <a:buNone/>
            </a:pPr>
            <a:r>
              <a:rPr lang="en-US" altLang="en-US" sz="2800" b="1" dirty="0">
                <a:solidFill>
                  <a:srgbClr val="FFFFCC"/>
                </a:solidFill>
                <a:latin typeface="Calibri" panose="020F0502020204030204" pitchFamily="34" charset="0"/>
                <a:cs typeface="Calibri" panose="020F0502020204030204" pitchFamily="34" charset="0"/>
              </a:rPr>
              <a:t>      b. small areas of infarction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94900116-089E-000A-4514-5AB9036DA294}"/>
              </a:ext>
            </a:extLst>
          </p:cNvPr>
          <p:cNvSpPr>
            <a:spLocks noGrp="1" noChangeArrowheads="1"/>
          </p:cNvSpPr>
          <p:nvPr>
            <p:ph type="title"/>
          </p:nvPr>
        </p:nvSpPr>
        <p:spPr>
          <a:xfrm>
            <a:off x="1981200" y="-11113"/>
            <a:ext cx="8229600" cy="1143001"/>
          </a:xfrm>
        </p:spPr>
        <p:txBody>
          <a:bodyPr/>
          <a:lstStyle/>
          <a:p>
            <a:r>
              <a:rPr lang="en-US" altLang="en-US" sz="2800" dirty="0">
                <a:solidFill>
                  <a:srgbClr val="FFFF00"/>
                </a:solidFill>
                <a:latin typeface="Times New Roman" panose="02020603050405020304" pitchFamily="18" charset="0"/>
              </a:rPr>
              <a:t>PROSTATE</a:t>
            </a:r>
            <a:br>
              <a:rPr lang="en-US" altLang="en-US" sz="2800" dirty="0">
                <a:solidFill>
                  <a:srgbClr val="FFFF00"/>
                </a:solidFill>
                <a:latin typeface="Times New Roman" panose="02020603050405020304" pitchFamily="18" charset="0"/>
              </a:rPr>
            </a:br>
            <a:r>
              <a:rPr lang="en-US" altLang="en-US" sz="2800" dirty="0">
                <a:solidFill>
                  <a:srgbClr val="66FF33"/>
                </a:solidFill>
                <a:latin typeface="Times New Roman" panose="02020603050405020304" pitchFamily="18" charset="0"/>
              </a:rPr>
              <a:t>BENIGN ENLARGEMENT</a:t>
            </a:r>
            <a:endParaRPr lang="en-US" altLang="en-US" sz="2000" dirty="0">
              <a:solidFill>
                <a:srgbClr val="66FF33"/>
              </a:solidFill>
              <a:latin typeface="Times New Roman" panose="02020603050405020304" pitchFamily="18" charset="0"/>
            </a:endParaRPr>
          </a:p>
        </p:txBody>
      </p:sp>
      <p:sp>
        <p:nvSpPr>
          <p:cNvPr id="52227" name="Rectangle 3">
            <a:extLst>
              <a:ext uri="{FF2B5EF4-FFF2-40B4-BE49-F238E27FC236}">
                <a16:creationId xmlns:a16="http://schemas.microsoft.com/office/drawing/2014/main" id="{9C2ABA4F-E57F-9B07-26F1-D7EBB7F36C98}"/>
              </a:ext>
            </a:extLst>
          </p:cNvPr>
          <p:cNvSpPr>
            <a:spLocks noGrp="1" noChangeArrowheads="1"/>
          </p:cNvSpPr>
          <p:nvPr>
            <p:ph type="body" idx="1"/>
          </p:nvPr>
        </p:nvSpPr>
        <p:spPr>
          <a:xfrm>
            <a:off x="1063336" y="946294"/>
            <a:ext cx="9701646" cy="5911705"/>
          </a:xfrm>
        </p:spPr>
        <p:txBody>
          <a:bodyPr>
            <a:noAutofit/>
          </a:bodyPr>
          <a:lstStyle/>
          <a:p>
            <a:pPr>
              <a:spcAft>
                <a:spcPts val="1200"/>
              </a:spcAft>
              <a:buNone/>
            </a:pPr>
            <a:r>
              <a:rPr lang="en-US" altLang="en-US" sz="2800" b="1" dirty="0">
                <a:solidFill>
                  <a:srgbClr val="66FFFF"/>
                </a:solidFill>
                <a:latin typeface="Calibri" panose="020F0502020204030204" pitchFamily="34" charset="0"/>
                <a:cs typeface="Calibri" panose="020F0502020204030204" pitchFamily="34" charset="0"/>
              </a:rPr>
              <a:t>Clinical course</a:t>
            </a:r>
          </a:p>
          <a:p>
            <a:pPr>
              <a:spcAft>
                <a:spcPts val="1200"/>
              </a:spcAft>
              <a:buNone/>
            </a:pPr>
            <a:r>
              <a:rPr lang="en-US" altLang="en-US" sz="2800" b="1" dirty="0">
                <a:solidFill>
                  <a:srgbClr val="FFFFCC"/>
                </a:solidFill>
                <a:latin typeface="Calibri" panose="020F0502020204030204" pitchFamily="34" charset="0"/>
                <a:cs typeface="Calibri" panose="020F0502020204030204" pitchFamily="34" charset="0"/>
              </a:rPr>
              <a:t>Symptoms of nodular hyperplasia are –</a:t>
            </a:r>
          </a:p>
          <a:p>
            <a:pPr>
              <a:spcAft>
                <a:spcPts val="1200"/>
              </a:spcAft>
            </a:pPr>
            <a:r>
              <a:rPr lang="en-US" altLang="en-US" sz="2800" b="1" dirty="0">
                <a:solidFill>
                  <a:srgbClr val="FFFFCC"/>
                </a:solidFill>
                <a:latin typeface="Calibri" panose="020F0502020204030204" pitchFamily="34" charset="0"/>
                <a:cs typeface="Calibri" panose="020F0502020204030204" pitchFamily="34" charset="0"/>
              </a:rPr>
              <a:t>Compression of the urethra</a:t>
            </a:r>
          </a:p>
          <a:p>
            <a:pPr>
              <a:spcAft>
                <a:spcPts val="1200"/>
              </a:spcAft>
            </a:pPr>
            <a:r>
              <a:rPr lang="en-US" altLang="en-US" sz="2800" b="1" dirty="0">
                <a:solidFill>
                  <a:srgbClr val="FFFFCC"/>
                </a:solidFill>
                <a:latin typeface="Calibri" panose="020F0502020204030204" pitchFamily="34" charset="0"/>
                <a:cs typeface="Calibri" panose="020F0502020204030204" pitchFamily="34" charset="0"/>
              </a:rPr>
              <a:t>Retention of urine in the bladder</a:t>
            </a:r>
          </a:p>
          <a:p>
            <a:pPr>
              <a:spcAft>
                <a:spcPts val="1200"/>
              </a:spcAft>
            </a:pPr>
            <a:r>
              <a:rPr lang="en-US" altLang="en-US" sz="2800" b="1" dirty="0">
                <a:solidFill>
                  <a:srgbClr val="FFFFCC"/>
                </a:solidFill>
                <a:latin typeface="Calibri" panose="020F0502020204030204" pitchFamily="34" charset="0"/>
                <a:cs typeface="Calibri" panose="020F0502020204030204" pitchFamily="34" charset="0"/>
              </a:rPr>
              <a:t>Subsequent distention and hypertrophy of bladder</a:t>
            </a:r>
          </a:p>
          <a:p>
            <a:pPr>
              <a:spcAft>
                <a:spcPts val="1200"/>
              </a:spcAft>
            </a:pPr>
            <a:r>
              <a:rPr lang="en-US" altLang="en-US" sz="2800" b="1" dirty="0">
                <a:solidFill>
                  <a:srgbClr val="FFFFCC"/>
                </a:solidFill>
                <a:latin typeface="Calibri" panose="020F0502020204030204" pitchFamily="34" charset="0"/>
                <a:cs typeface="Calibri" panose="020F0502020204030204" pitchFamily="34" charset="0"/>
              </a:rPr>
              <a:t>Infection of the urine and development of cystitis  and renal infection</a:t>
            </a:r>
          </a:p>
          <a:p>
            <a:pPr>
              <a:spcAft>
                <a:spcPts val="1200"/>
              </a:spcAft>
            </a:pPr>
            <a:r>
              <a:rPr lang="en-US" altLang="en-US" sz="2800" b="1" dirty="0">
                <a:solidFill>
                  <a:srgbClr val="FFFFCC"/>
                </a:solidFill>
                <a:latin typeface="Calibri" panose="020F0502020204030204" pitchFamily="34" charset="0"/>
                <a:cs typeface="Calibri" panose="020F0502020204030204" pitchFamily="34" charset="0"/>
              </a:rPr>
              <a:t>Hydronephrosis &amp; azotemia &amp; uremia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6390938-A2CB-C3EA-25B2-EBABC6A4C5EB}"/>
              </a:ext>
            </a:extLst>
          </p:cNvPr>
          <p:cNvSpPr>
            <a:spLocks noGrp="1" noChangeArrowheads="1"/>
          </p:cNvSpPr>
          <p:nvPr>
            <p:ph type="title"/>
          </p:nvPr>
        </p:nvSpPr>
        <p:spPr>
          <a:xfrm>
            <a:off x="1676400" y="274638"/>
            <a:ext cx="8839200" cy="1249362"/>
          </a:xfrm>
        </p:spPr>
        <p:txBody>
          <a:bodyPr/>
          <a:lstStyle/>
          <a:p>
            <a:pPr eaLnBrk="1" hangingPunct="1"/>
            <a:r>
              <a:rPr lang="en-US" altLang="en-US" sz="3200">
                <a:solidFill>
                  <a:srgbClr val="FFFF00"/>
                </a:solidFill>
                <a:latin typeface="Times New Roman" panose="02020603050405020304" pitchFamily="18" charset="0"/>
              </a:rPr>
              <a:t>ADENOCARCINOMA PROSTATE</a:t>
            </a:r>
            <a:endParaRPr lang="en-US" altLang="en-US" sz="4000">
              <a:solidFill>
                <a:srgbClr val="FFFF00"/>
              </a:solidFill>
              <a:latin typeface="Times New Roman" panose="02020603050405020304" pitchFamily="18" charset="0"/>
            </a:endParaRPr>
          </a:p>
        </p:txBody>
      </p:sp>
      <p:sp>
        <p:nvSpPr>
          <p:cNvPr id="4099" name="Rectangle 3">
            <a:extLst>
              <a:ext uri="{FF2B5EF4-FFF2-40B4-BE49-F238E27FC236}">
                <a16:creationId xmlns:a16="http://schemas.microsoft.com/office/drawing/2014/main" id="{5B536D12-9E75-1F3B-3963-6B18181D9EEA}"/>
              </a:ext>
            </a:extLst>
          </p:cNvPr>
          <p:cNvSpPr>
            <a:spLocks noGrp="1" noChangeArrowheads="1"/>
          </p:cNvSpPr>
          <p:nvPr>
            <p:ph type="body" idx="1"/>
          </p:nvPr>
        </p:nvSpPr>
        <p:spPr>
          <a:xfrm>
            <a:off x="706582" y="1849582"/>
            <a:ext cx="10577945" cy="5257800"/>
          </a:xfrm>
        </p:spPr>
        <p:txBody>
          <a:bodyPr/>
          <a:lstStyle/>
          <a:p>
            <a:pPr>
              <a:spcAft>
                <a:spcPts val="1800"/>
              </a:spcAft>
            </a:pPr>
            <a:r>
              <a:rPr lang="en-US" altLang="en-US" sz="2800" b="1" dirty="0">
                <a:latin typeface="Calibri" panose="020F0502020204030204" pitchFamily="34" charset="0"/>
                <a:cs typeface="Calibri" panose="020F0502020204030204" pitchFamily="34" charset="0"/>
              </a:rPr>
              <a:t>Adenocarcinoma of the prostate is the most common form of cancer in the men and the second leading cause of cancer death</a:t>
            </a:r>
          </a:p>
          <a:p>
            <a:pPr>
              <a:spcAft>
                <a:spcPts val="1800"/>
              </a:spcAft>
            </a:pPr>
            <a:r>
              <a:rPr lang="en-US" altLang="en-US" sz="2800" b="1" dirty="0">
                <a:latin typeface="Calibri" panose="020F0502020204030204" pitchFamily="34" charset="0"/>
                <a:cs typeface="Calibri" panose="020F0502020204030204" pitchFamily="34" charset="0"/>
              </a:rPr>
              <a:t>This is  typically a disease of men over the age of 50 years</a:t>
            </a:r>
          </a:p>
          <a:p>
            <a:pPr>
              <a:spcAft>
                <a:spcPts val="1800"/>
              </a:spcAft>
            </a:pPr>
            <a:r>
              <a:rPr lang="en-US" altLang="en-US" sz="2800" b="1" dirty="0">
                <a:latin typeface="Calibri" panose="020F0502020204030204" pitchFamily="34" charset="0"/>
                <a:cs typeface="Calibri" panose="020F0502020204030204" pitchFamily="34" charset="0"/>
              </a:rPr>
              <a:t>Screening is recommended from the age of 40 years</a:t>
            </a:r>
          </a:p>
          <a:p>
            <a:pPr eaLnBrk="1" hangingPunct="1">
              <a:buFontTx/>
              <a:buNone/>
            </a:pPr>
            <a:r>
              <a:rPr lang="en-US" altLang="en-US" sz="3600" b="1" i="1" dirty="0">
                <a:solidFill>
                  <a:schemeClr val="bg1"/>
                </a:solidFill>
                <a:latin typeface="Times New Roman" panose="02020603050405020304" pitchFamily="18" charset="0"/>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31EF267-DA97-203F-4BA7-7C2DAE01EFFB}"/>
              </a:ext>
            </a:extLst>
          </p:cNvPr>
          <p:cNvSpPr>
            <a:spLocks noGrp="1" noChangeArrowheads="1"/>
          </p:cNvSpPr>
          <p:nvPr>
            <p:ph type="title"/>
          </p:nvPr>
        </p:nvSpPr>
        <p:spPr>
          <a:xfrm>
            <a:off x="1357269" y="45279"/>
            <a:ext cx="10353761" cy="1326321"/>
          </a:xfrm>
        </p:spPr>
        <p:txBody>
          <a:bodyPr/>
          <a:lstStyle/>
          <a:p>
            <a:pPr eaLnBrk="1" hangingPunct="1"/>
            <a:r>
              <a:rPr lang="en-US" altLang="en-US" sz="3200" dirty="0">
                <a:solidFill>
                  <a:srgbClr val="FFFF00"/>
                </a:solidFill>
                <a:latin typeface="Times New Roman" panose="02020603050405020304" pitchFamily="18" charset="0"/>
              </a:rPr>
              <a:t>ADENOCARCINOMA PROSTATE</a:t>
            </a:r>
            <a:endParaRPr lang="en-US" altLang="en-US" sz="4000" dirty="0">
              <a:solidFill>
                <a:srgbClr val="FFFF00"/>
              </a:solidFill>
              <a:latin typeface="Times New Roman" panose="02020603050405020304" pitchFamily="18" charset="0"/>
            </a:endParaRPr>
          </a:p>
        </p:txBody>
      </p:sp>
      <p:sp>
        <p:nvSpPr>
          <p:cNvPr id="6147" name="Rectangle 3">
            <a:extLst>
              <a:ext uri="{FF2B5EF4-FFF2-40B4-BE49-F238E27FC236}">
                <a16:creationId xmlns:a16="http://schemas.microsoft.com/office/drawing/2014/main" id="{53893798-9F08-EFAF-4D9E-E72B5D6F64A5}"/>
              </a:ext>
            </a:extLst>
          </p:cNvPr>
          <p:cNvSpPr>
            <a:spLocks noGrp="1" noChangeArrowheads="1"/>
          </p:cNvSpPr>
          <p:nvPr>
            <p:ph type="body" idx="1"/>
          </p:nvPr>
        </p:nvSpPr>
        <p:spPr>
          <a:xfrm>
            <a:off x="749877" y="1163782"/>
            <a:ext cx="10692245" cy="5486400"/>
          </a:xfrm>
        </p:spPr>
        <p:txBody>
          <a:bodyPr/>
          <a:lstStyle/>
          <a:p>
            <a:pPr>
              <a:lnSpc>
                <a:spcPct val="90000"/>
              </a:lnSpc>
              <a:spcAft>
                <a:spcPts val="1200"/>
              </a:spcAft>
              <a:buNone/>
            </a:pPr>
            <a:r>
              <a:rPr lang="en-US" altLang="en-US" sz="2800" b="1" dirty="0">
                <a:solidFill>
                  <a:srgbClr val="FF99FF"/>
                </a:solidFill>
                <a:latin typeface="Calibri" panose="020F0502020204030204" pitchFamily="34" charset="0"/>
                <a:cs typeface="Calibri" panose="020F0502020204030204" pitchFamily="34" charset="0"/>
              </a:rPr>
              <a:t>Etiology</a:t>
            </a:r>
            <a:r>
              <a:rPr lang="en-US" altLang="en-US" sz="2800" b="1" dirty="0">
                <a:solidFill>
                  <a:schemeClr val="bg1"/>
                </a:solidFill>
                <a:latin typeface="Calibri" panose="020F0502020204030204" pitchFamily="34" charset="0"/>
                <a:cs typeface="Calibri" panose="020F0502020204030204" pitchFamily="34" charset="0"/>
              </a:rPr>
              <a:t> </a:t>
            </a:r>
          </a:p>
          <a:p>
            <a:pPr>
              <a:lnSpc>
                <a:spcPct val="90000"/>
              </a:lnSpc>
              <a:spcAft>
                <a:spcPts val="1200"/>
              </a:spcAft>
              <a:buNone/>
            </a:pPr>
            <a:r>
              <a:rPr lang="en-US" altLang="en-US" sz="2800" b="1" dirty="0">
                <a:latin typeface="Calibri" panose="020F0502020204030204" pitchFamily="34" charset="0"/>
                <a:cs typeface="Calibri" panose="020F0502020204030204" pitchFamily="34" charset="0"/>
              </a:rPr>
              <a:t>Several risk factors such as</a:t>
            </a:r>
          </a:p>
          <a:p>
            <a:pPr>
              <a:lnSpc>
                <a:spcPct val="90000"/>
              </a:lnSpc>
              <a:spcAft>
                <a:spcPts val="1200"/>
              </a:spcAft>
            </a:pPr>
            <a:r>
              <a:rPr lang="en-US" altLang="en-US" sz="2800" b="1" dirty="0">
                <a:solidFill>
                  <a:srgbClr val="99FF33"/>
                </a:solidFill>
                <a:latin typeface="Calibri" panose="020F0502020204030204" pitchFamily="34" charset="0"/>
                <a:cs typeface="Calibri" panose="020F0502020204030204" pitchFamily="34" charset="0"/>
              </a:rPr>
              <a:t>Age</a:t>
            </a:r>
            <a:r>
              <a:rPr lang="en-US" altLang="en-US" sz="2800" b="1" dirty="0">
                <a:solidFill>
                  <a:schemeClr val="bg1"/>
                </a:solidFill>
                <a:latin typeface="Calibri" panose="020F0502020204030204" pitchFamily="34" charset="0"/>
                <a:cs typeface="Calibri" panose="020F0502020204030204" pitchFamily="34" charset="0"/>
              </a:rPr>
              <a:t> </a:t>
            </a:r>
            <a:r>
              <a:rPr lang="en-US" altLang="en-US" sz="2800" b="1" dirty="0">
                <a:latin typeface="Calibri" panose="020F0502020204030204" pitchFamily="34" charset="0"/>
                <a:cs typeface="Calibri" panose="020F0502020204030204" pitchFamily="34" charset="0"/>
              </a:rPr>
              <a:t>– risk increases to 20% in men in the age of 50’s and 70% in men between the ages of 70 &amp; 80 years</a:t>
            </a:r>
          </a:p>
          <a:p>
            <a:pPr>
              <a:lnSpc>
                <a:spcPct val="90000"/>
              </a:lnSpc>
              <a:spcAft>
                <a:spcPts val="1200"/>
              </a:spcAft>
              <a:buClr>
                <a:srgbClr val="00FF00"/>
              </a:buClr>
            </a:pPr>
            <a:r>
              <a:rPr lang="en-US" altLang="en-US" sz="2800" b="1" dirty="0">
                <a:solidFill>
                  <a:schemeClr val="bg1"/>
                </a:solidFill>
                <a:latin typeface="Calibri" panose="020F0502020204030204" pitchFamily="34" charset="0"/>
                <a:cs typeface="Calibri" panose="020F0502020204030204" pitchFamily="34" charset="0"/>
              </a:rPr>
              <a:t> </a:t>
            </a:r>
            <a:r>
              <a:rPr lang="en-US" altLang="en-US" sz="2800" b="1" dirty="0">
                <a:solidFill>
                  <a:srgbClr val="99FF33"/>
                </a:solidFill>
                <a:latin typeface="Calibri" panose="020F0502020204030204" pitchFamily="34" charset="0"/>
                <a:cs typeface="Calibri" panose="020F0502020204030204" pitchFamily="34" charset="0"/>
              </a:rPr>
              <a:t>Race </a:t>
            </a:r>
            <a:r>
              <a:rPr lang="en-US" altLang="en-US" sz="2800" b="1" dirty="0">
                <a:latin typeface="Calibri" panose="020F0502020204030204" pitchFamily="34" charset="0"/>
                <a:cs typeface="Calibri" panose="020F0502020204030204" pitchFamily="34" charset="0"/>
              </a:rPr>
              <a:t>uncommon in the Asians &amp; common among the whites in the united states</a:t>
            </a:r>
          </a:p>
          <a:p>
            <a:pPr>
              <a:lnSpc>
                <a:spcPct val="90000"/>
              </a:lnSpc>
              <a:spcAft>
                <a:spcPts val="1200"/>
              </a:spcAft>
            </a:pPr>
            <a:r>
              <a:rPr lang="en-US" altLang="en-US" sz="2800" b="1" dirty="0">
                <a:solidFill>
                  <a:srgbClr val="99FF33"/>
                </a:solidFill>
                <a:latin typeface="Calibri" panose="020F0502020204030204" pitchFamily="34" charset="0"/>
                <a:cs typeface="Calibri" panose="020F0502020204030204" pitchFamily="34" charset="0"/>
              </a:rPr>
              <a:t>Hormone levels</a:t>
            </a:r>
            <a:r>
              <a:rPr lang="en-US" altLang="en-US" sz="2800" b="1" dirty="0">
                <a:solidFill>
                  <a:schemeClr val="bg1"/>
                </a:solidFill>
                <a:latin typeface="Calibri" panose="020F0502020204030204" pitchFamily="34" charset="0"/>
                <a:cs typeface="Calibri" panose="020F0502020204030204" pitchFamily="34" charset="0"/>
              </a:rPr>
              <a:t> </a:t>
            </a:r>
            <a:r>
              <a:rPr lang="en-US" altLang="en-US" sz="2800" b="1" dirty="0">
                <a:latin typeface="Calibri" panose="020F0502020204030204" pitchFamily="34" charset="0"/>
                <a:cs typeface="Calibri" panose="020F0502020204030204" pitchFamily="34" charset="0"/>
              </a:rPr>
              <a:t>– androgens play a role</a:t>
            </a:r>
          </a:p>
          <a:p>
            <a:pPr>
              <a:lnSpc>
                <a:spcPct val="90000"/>
              </a:lnSpc>
              <a:spcAft>
                <a:spcPts val="1200"/>
              </a:spcAft>
            </a:pPr>
            <a:r>
              <a:rPr lang="en-US" altLang="en-US" sz="2800" b="1" dirty="0">
                <a:solidFill>
                  <a:srgbClr val="99FF33"/>
                </a:solidFill>
                <a:latin typeface="Calibri" panose="020F0502020204030204" pitchFamily="34" charset="0"/>
                <a:cs typeface="Calibri" panose="020F0502020204030204" pitchFamily="34" charset="0"/>
              </a:rPr>
              <a:t>Environmental influences</a:t>
            </a:r>
          </a:p>
          <a:p>
            <a:pPr>
              <a:lnSpc>
                <a:spcPct val="90000"/>
              </a:lnSpc>
              <a:spcAft>
                <a:spcPts val="1200"/>
              </a:spcAft>
            </a:pPr>
            <a:r>
              <a:rPr lang="en-US" altLang="en-US" sz="2800" b="1" dirty="0">
                <a:solidFill>
                  <a:srgbClr val="99FF33"/>
                </a:solidFill>
                <a:latin typeface="Calibri" panose="020F0502020204030204" pitchFamily="34" charset="0"/>
                <a:cs typeface="Calibri" panose="020F0502020204030204" pitchFamily="34" charset="0"/>
              </a:rPr>
              <a:t>Genetic factors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3C520C32-2700-EA52-BF60-A03042F042D0}"/>
              </a:ext>
            </a:extLst>
          </p:cNvPr>
          <p:cNvSpPr>
            <a:spLocks noGrp="1" noChangeArrowheads="1"/>
          </p:cNvSpPr>
          <p:nvPr>
            <p:ph type="title"/>
          </p:nvPr>
        </p:nvSpPr>
        <p:spPr>
          <a:xfrm>
            <a:off x="2247900" y="0"/>
            <a:ext cx="8229600" cy="893761"/>
          </a:xfrm>
        </p:spPr>
        <p:txBody>
          <a:bodyPr/>
          <a:lstStyle/>
          <a:p>
            <a:r>
              <a:rPr lang="en-US" altLang="en-US" sz="2800" dirty="0">
                <a:solidFill>
                  <a:srgbClr val="FFFF00"/>
                </a:solidFill>
                <a:latin typeface="Times New Roman" panose="02020603050405020304" pitchFamily="18" charset="0"/>
              </a:rPr>
              <a:t>ADENOCARCINOMA PROSTATE</a:t>
            </a:r>
            <a:endParaRPr lang="en-US" altLang="en-US" dirty="0"/>
          </a:p>
        </p:txBody>
      </p:sp>
      <p:sp>
        <p:nvSpPr>
          <p:cNvPr id="7171" name="Content Placeholder 2">
            <a:extLst>
              <a:ext uri="{FF2B5EF4-FFF2-40B4-BE49-F238E27FC236}">
                <a16:creationId xmlns:a16="http://schemas.microsoft.com/office/drawing/2014/main" id="{DF73E83B-D6B7-1520-238F-7218E97A5E35}"/>
              </a:ext>
            </a:extLst>
          </p:cNvPr>
          <p:cNvSpPr>
            <a:spLocks noGrp="1" noChangeArrowheads="1"/>
          </p:cNvSpPr>
          <p:nvPr>
            <p:ph idx="1"/>
          </p:nvPr>
        </p:nvSpPr>
        <p:spPr>
          <a:xfrm>
            <a:off x="838200" y="1073619"/>
            <a:ext cx="4419600" cy="609600"/>
          </a:xfrm>
        </p:spPr>
        <p:txBody>
          <a:bodyPr/>
          <a:lstStyle/>
          <a:p>
            <a:r>
              <a:rPr lang="en-US" altLang="en-US" sz="2400" b="1" dirty="0">
                <a:solidFill>
                  <a:srgbClr val="FF99FF"/>
                </a:solidFill>
              </a:rPr>
              <a:t>Environmental factors</a:t>
            </a:r>
          </a:p>
          <a:p>
            <a:endParaRPr lang="en-US" altLang="en-US" dirty="0">
              <a:solidFill>
                <a:schemeClr val="bg1"/>
              </a:solidFill>
            </a:endParaRPr>
          </a:p>
        </p:txBody>
      </p:sp>
      <p:sp>
        <p:nvSpPr>
          <p:cNvPr id="7172" name="TextBox 3">
            <a:extLst>
              <a:ext uri="{FF2B5EF4-FFF2-40B4-BE49-F238E27FC236}">
                <a16:creationId xmlns:a16="http://schemas.microsoft.com/office/drawing/2014/main" id="{8B86C0A1-E97B-F5A9-CA12-A33E727E5B86}"/>
              </a:ext>
            </a:extLst>
          </p:cNvPr>
          <p:cNvSpPr txBox="1">
            <a:spLocks noChangeArrowheads="1"/>
          </p:cNvSpPr>
          <p:nvPr/>
        </p:nvSpPr>
        <p:spPr bwMode="auto">
          <a:xfrm>
            <a:off x="3048000" y="1905001"/>
            <a:ext cx="7086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latin typeface="Calibri" panose="020F0502020204030204" pitchFamily="34" charset="0"/>
                <a:cs typeface="Calibri" panose="020F0502020204030204" pitchFamily="34" charset="0"/>
              </a:rPr>
              <a:t>Exposure to carcinogens, estrogens and oxidants</a:t>
            </a:r>
            <a:r>
              <a:rPr lang="en-US" altLang="en-US" sz="2000" b="1">
                <a:latin typeface="Calibri" panose="020F0502020204030204" pitchFamily="34" charset="0"/>
                <a:cs typeface="Calibri" panose="020F0502020204030204" pitchFamily="34" charset="0"/>
              </a:rPr>
              <a:t> </a:t>
            </a:r>
          </a:p>
        </p:txBody>
      </p:sp>
      <p:sp>
        <p:nvSpPr>
          <p:cNvPr id="7173" name="TextBox 4">
            <a:extLst>
              <a:ext uri="{FF2B5EF4-FFF2-40B4-BE49-F238E27FC236}">
                <a16:creationId xmlns:a16="http://schemas.microsoft.com/office/drawing/2014/main" id="{CFADAE6B-0CB2-BAE5-F1A4-F9C7B9E4BF91}"/>
              </a:ext>
            </a:extLst>
          </p:cNvPr>
          <p:cNvSpPr txBox="1">
            <a:spLocks noChangeArrowheads="1"/>
          </p:cNvSpPr>
          <p:nvPr/>
        </p:nvSpPr>
        <p:spPr bwMode="auto">
          <a:xfrm>
            <a:off x="4267200" y="3036888"/>
            <a:ext cx="4419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dirty="0">
                <a:latin typeface="Calibri" panose="020F0502020204030204" pitchFamily="34" charset="0"/>
                <a:cs typeface="Calibri" panose="020F0502020204030204" pitchFamily="34" charset="0"/>
              </a:rPr>
              <a:t>Damage prostatic epithelium</a:t>
            </a:r>
          </a:p>
        </p:txBody>
      </p:sp>
      <p:sp>
        <p:nvSpPr>
          <p:cNvPr id="7174" name="TextBox 5">
            <a:extLst>
              <a:ext uri="{FF2B5EF4-FFF2-40B4-BE49-F238E27FC236}">
                <a16:creationId xmlns:a16="http://schemas.microsoft.com/office/drawing/2014/main" id="{58FF527A-184B-41E4-AE39-5DBBF81B6F82}"/>
              </a:ext>
            </a:extLst>
          </p:cNvPr>
          <p:cNvSpPr txBox="1">
            <a:spLocks noChangeArrowheads="1"/>
          </p:cNvSpPr>
          <p:nvPr/>
        </p:nvSpPr>
        <p:spPr bwMode="auto">
          <a:xfrm>
            <a:off x="2590800" y="3999852"/>
            <a:ext cx="7543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dirty="0">
                <a:latin typeface="Calibri" panose="020F0502020204030204" pitchFamily="34" charset="0"/>
                <a:cs typeface="Calibri" panose="020F0502020204030204" pitchFamily="34" charset="0"/>
              </a:rPr>
              <a:t>Acquisition of genetic and epigenetic changes by epithelial cells</a:t>
            </a:r>
          </a:p>
        </p:txBody>
      </p:sp>
      <p:sp>
        <p:nvSpPr>
          <p:cNvPr id="7175" name="TextBox 6">
            <a:extLst>
              <a:ext uri="{FF2B5EF4-FFF2-40B4-BE49-F238E27FC236}">
                <a16:creationId xmlns:a16="http://schemas.microsoft.com/office/drawing/2014/main" id="{AE3BF44F-49F0-4704-F54D-BFF67E6F85B8}"/>
              </a:ext>
            </a:extLst>
          </p:cNvPr>
          <p:cNvSpPr txBox="1">
            <a:spLocks noChangeArrowheads="1"/>
          </p:cNvSpPr>
          <p:nvPr/>
        </p:nvSpPr>
        <p:spPr bwMode="auto">
          <a:xfrm>
            <a:off x="4457700" y="5503864"/>
            <a:ext cx="4267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latin typeface="Calibri" panose="020F0502020204030204" pitchFamily="34" charset="0"/>
                <a:cs typeface="Calibri" panose="020F0502020204030204" pitchFamily="34" charset="0"/>
              </a:rPr>
              <a:t>Development of carcinoma</a:t>
            </a:r>
            <a:endParaRPr lang="en-US" altLang="en-US" sz="3600" b="1">
              <a:latin typeface="Calibri" panose="020F0502020204030204" pitchFamily="34" charset="0"/>
              <a:cs typeface="Calibri" panose="020F0502020204030204" pitchFamily="34" charset="0"/>
            </a:endParaRPr>
          </a:p>
        </p:txBody>
      </p:sp>
      <p:cxnSp>
        <p:nvCxnSpPr>
          <p:cNvPr id="9" name="Straight Arrow Connector 8">
            <a:extLst>
              <a:ext uri="{FF2B5EF4-FFF2-40B4-BE49-F238E27FC236}">
                <a16:creationId xmlns:a16="http://schemas.microsoft.com/office/drawing/2014/main" id="{96DE5E19-61A9-0E8C-28AF-E4A7B147A7B7}"/>
              </a:ext>
            </a:extLst>
          </p:cNvPr>
          <p:cNvCxnSpPr>
            <a:cxnSpLocks/>
          </p:cNvCxnSpPr>
          <p:nvPr/>
        </p:nvCxnSpPr>
        <p:spPr bwMode="auto">
          <a:xfrm>
            <a:off x="6427788" y="3519632"/>
            <a:ext cx="0" cy="395288"/>
          </a:xfrm>
          <a:prstGeom prst="straightConnector1">
            <a:avLst/>
          </a:prstGeom>
          <a:ln>
            <a:solidFill>
              <a:srgbClr val="FFFFCC"/>
            </a:solidFill>
            <a:headEnd type="none" w="med" len="med"/>
            <a:tailEnd type="triangle"/>
          </a:ln>
        </p:spPr>
        <p:style>
          <a:lnRef idx="3">
            <a:schemeClr val="accent1"/>
          </a:lnRef>
          <a:fillRef idx="0">
            <a:schemeClr val="accent1"/>
          </a:fillRef>
          <a:effectRef idx="2">
            <a:schemeClr val="accent1"/>
          </a:effectRef>
          <a:fontRef idx="minor">
            <a:schemeClr val="tx1"/>
          </a:fontRef>
        </p:style>
      </p:cxnSp>
      <p:cxnSp>
        <p:nvCxnSpPr>
          <p:cNvPr id="14" name="Straight Arrow Connector 13">
            <a:extLst>
              <a:ext uri="{FF2B5EF4-FFF2-40B4-BE49-F238E27FC236}">
                <a16:creationId xmlns:a16="http://schemas.microsoft.com/office/drawing/2014/main" id="{93F0A2FE-2AE8-AA7A-478F-E95934C61FF5}"/>
              </a:ext>
            </a:extLst>
          </p:cNvPr>
          <p:cNvCxnSpPr>
            <a:cxnSpLocks/>
          </p:cNvCxnSpPr>
          <p:nvPr/>
        </p:nvCxnSpPr>
        <p:spPr bwMode="auto">
          <a:xfrm>
            <a:off x="6427788" y="2452255"/>
            <a:ext cx="0" cy="519546"/>
          </a:xfrm>
          <a:prstGeom prst="straightConnector1">
            <a:avLst/>
          </a:prstGeom>
          <a:ln>
            <a:solidFill>
              <a:srgbClr val="FFFFCC"/>
            </a:solidFill>
            <a:headEnd type="none" w="med" len="med"/>
            <a:tailEnd type="triangle"/>
          </a:ln>
        </p:spPr>
        <p:style>
          <a:lnRef idx="3">
            <a:schemeClr val="accent1"/>
          </a:lnRef>
          <a:fillRef idx="0">
            <a:schemeClr val="accent1"/>
          </a:fillRef>
          <a:effectRef idx="2">
            <a:schemeClr val="accent1"/>
          </a:effectRef>
          <a:fontRef idx="minor">
            <a:schemeClr val="tx1"/>
          </a:fontRef>
        </p:style>
      </p:cxnSp>
      <p:cxnSp>
        <p:nvCxnSpPr>
          <p:cNvPr id="15" name="Straight Arrow Connector 14">
            <a:extLst>
              <a:ext uri="{FF2B5EF4-FFF2-40B4-BE49-F238E27FC236}">
                <a16:creationId xmlns:a16="http://schemas.microsoft.com/office/drawing/2014/main" id="{EF4A1573-0193-3DC8-1F5D-EED97D78112E}"/>
              </a:ext>
            </a:extLst>
          </p:cNvPr>
          <p:cNvCxnSpPr>
            <a:cxnSpLocks/>
          </p:cNvCxnSpPr>
          <p:nvPr/>
        </p:nvCxnSpPr>
        <p:spPr bwMode="auto">
          <a:xfrm>
            <a:off x="6427788" y="5000482"/>
            <a:ext cx="0" cy="382009"/>
          </a:xfrm>
          <a:prstGeom prst="straightConnector1">
            <a:avLst/>
          </a:prstGeom>
          <a:ln>
            <a:solidFill>
              <a:srgbClr val="FFFFCC"/>
            </a:solidFill>
            <a:headEnd type="none" w="med" len="med"/>
            <a:tailEnd type="triangle"/>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E38986BF-1468-0CFF-E794-E7D249F98F10}"/>
              </a:ext>
            </a:extLst>
          </p:cNvPr>
          <p:cNvSpPr>
            <a:spLocks noGrp="1" noChangeArrowheads="1"/>
          </p:cNvSpPr>
          <p:nvPr>
            <p:ph type="title"/>
          </p:nvPr>
        </p:nvSpPr>
        <p:spPr>
          <a:xfrm>
            <a:off x="2009775" y="87313"/>
            <a:ext cx="8229600" cy="838200"/>
          </a:xfrm>
        </p:spPr>
        <p:txBody>
          <a:bodyPr/>
          <a:lstStyle/>
          <a:p>
            <a:r>
              <a:rPr lang="en-US" altLang="en-US" sz="2400">
                <a:solidFill>
                  <a:srgbClr val="FFFF00"/>
                </a:solidFill>
                <a:latin typeface="Times New Roman" panose="02020603050405020304" pitchFamily="18" charset="0"/>
              </a:rPr>
              <a:t>ADENOCARCINOMA PROSTATE</a:t>
            </a:r>
            <a:endParaRPr lang="en-US" altLang="en-US"/>
          </a:p>
        </p:txBody>
      </p:sp>
      <p:sp>
        <p:nvSpPr>
          <p:cNvPr id="3" name="Content Placeholder 2">
            <a:extLst>
              <a:ext uri="{FF2B5EF4-FFF2-40B4-BE49-F238E27FC236}">
                <a16:creationId xmlns:a16="http://schemas.microsoft.com/office/drawing/2014/main" id="{69667C90-87A0-4149-27E7-ACE48EA66C0C}"/>
              </a:ext>
            </a:extLst>
          </p:cNvPr>
          <p:cNvSpPr txBox="1">
            <a:spLocks/>
          </p:cNvSpPr>
          <p:nvPr/>
        </p:nvSpPr>
        <p:spPr>
          <a:xfrm>
            <a:off x="700665" y="815778"/>
            <a:ext cx="4419600" cy="6096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US" sz="2400" b="1" kern="0" dirty="0">
                <a:solidFill>
                  <a:srgbClr val="FF99FF"/>
                </a:solidFill>
              </a:rPr>
              <a:t>Environmental factors</a:t>
            </a:r>
          </a:p>
          <a:p>
            <a:pPr>
              <a:defRPr/>
            </a:pPr>
            <a:endParaRPr lang="en-US" kern="0" dirty="0">
              <a:solidFill>
                <a:schemeClr val="bg1"/>
              </a:solidFill>
            </a:endParaRPr>
          </a:p>
        </p:txBody>
      </p:sp>
      <p:sp>
        <p:nvSpPr>
          <p:cNvPr id="8196" name="TextBox 3">
            <a:extLst>
              <a:ext uri="{FF2B5EF4-FFF2-40B4-BE49-F238E27FC236}">
                <a16:creationId xmlns:a16="http://schemas.microsoft.com/office/drawing/2014/main" id="{723841D4-8D1F-4157-D3D9-803FE3A48EFD}"/>
              </a:ext>
            </a:extLst>
          </p:cNvPr>
          <p:cNvSpPr txBox="1">
            <a:spLocks noChangeArrowheads="1"/>
          </p:cNvSpPr>
          <p:nvPr/>
        </p:nvSpPr>
        <p:spPr bwMode="auto">
          <a:xfrm>
            <a:off x="2132012" y="1430636"/>
            <a:ext cx="7845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dirty="0">
                <a:latin typeface="Calibri" panose="020F0502020204030204" pitchFamily="34" charset="0"/>
                <a:cs typeface="Calibri" panose="020F0502020204030204" pitchFamily="34" charset="0"/>
              </a:rPr>
              <a:t>Dietary components like charred red meat and animal fats </a:t>
            </a:r>
          </a:p>
        </p:txBody>
      </p:sp>
      <p:sp>
        <p:nvSpPr>
          <p:cNvPr id="8197" name="TextBox 5">
            <a:extLst>
              <a:ext uri="{FF2B5EF4-FFF2-40B4-BE49-F238E27FC236}">
                <a16:creationId xmlns:a16="http://schemas.microsoft.com/office/drawing/2014/main" id="{DBE9395F-729E-0145-77CE-75AA9171D169}"/>
              </a:ext>
            </a:extLst>
          </p:cNvPr>
          <p:cNvSpPr txBox="1">
            <a:spLocks noChangeArrowheads="1"/>
          </p:cNvSpPr>
          <p:nvPr/>
        </p:nvSpPr>
        <p:spPr bwMode="auto">
          <a:xfrm>
            <a:off x="1080655" y="2754313"/>
            <a:ext cx="979530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dirty="0">
                <a:latin typeface="Calibri" panose="020F0502020204030204" pitchFamily="34" charset="0"/>
                <a:cs typeface="Calibri" panose="020F0502020204030204" pitchFamily="34" charset="0"/>
              </a:rPr>
              <a:t>Formation of carcinogenic heterocyclic aromatic amines and polycyclic aromatic hydrocarbons</a:t>
            </a:r>
          </a:p>
        </p:txBody>
      </p:sp>
      <p:sp>
        <p:nvSpPr>
          <p:cNvPr id="8198" name="TextBox 6">
            <a:extLst>
              <a:ext uri="{FF2B5EF4-FFF2-40B4-BE49-F238E27FC236}">
                <a16:creationId xmlns:a16="http://schemas.microsoft.com/office/drawing/2014/main" id="{1DDC32BD-188D-8B6A-342D-3527A58FAD2D}"/>
              </a:ext>
            </a:extLst>
          </p:cNvPr>
          <p:cNvSpPr txBox="1">
            <a:spLocks noChangeArrowheads="1"/>
          </p:cNvSpPr>
          <p:nvPr/>
        </p:nvSpPr>
        <p:spPr bwMode="auto">
          <a:xfrm>
            <a:off x="2663825" y="4800601"/>
            <a:ext cx="609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dirty="0">
                <a:latin typeface="Calibri" panose="020F0502020204030204" pitchFamily="34" charset="0"/>
                <a:cs typeface="Calibri" panose="020F0502020204030204" pitchFamily="34" charset="0"/>
              </a:rPr>
              <a:t>Creates oxidant stress in prostatic epithelium </a:t>
            </a:r>
          </a:p>
        </p:txBody>
      </p:sp>
      <p:sp>
        <p:nvSpPr>
          <p:cNvPr id="8199" name="TextBox 7">
            <a:extLst>
              <a:ext uri="{FF2B5EF4-FFF2-40B4-BE49-F238E27FC236}">
                <a16:creationId xmlns:a16="http://schemas.microsoft.com/office/drawing/2014/main" id="{D762A5DE-8C4A-8728-EECF-63DB835BFD44}"/>
              </a:ext>
            </a:extLst>
          </p:cNvPr>
          <p:cNvSpPr txBox="1">
            <a:spLocks noChangeArrowheads="1"/>
          </p:cNvSpPr>
          <p:nvPr/>
        </p:nvSpPr>
        <p:spPr bwMode="auto">
          <a:xfrm>
            <a:off x="3838575" y="5984876"/>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dirty="0">
                <a:latin typeface="Calibri" panose="020F0502020204030204" pitchFamily="34" charset="0"/>
                <a:cs typeface="Calibri" panose="020F0502020204030204" pitchFamily="34" charset="0"/>
              </a:rPr>
              <a:t>Cell  injury and inflammation </a:t>
            </a:r>
          </a:p>
        </p:txBody>
      </p:sp>
      <p:sp>
        <p:nvSpPr>
          <p:cNvPr id="8200" name="TextBox 8">
            <a:extLst>
              <a:ext uri="{FF2B5EF4-FFF2-40B4-BE49-F238E27FC236}">
                <a16:creationId xmlns:a16="http://schemas.microsoft.com/office/drawing/2014/main" id="{0F108F40-2DE1-E412-AC06-D1AA5BB1148C}"/>
              </a:ext>
            </a:extLst>
          </p:cNvPr>
          <p:cNvSpPr txBox="1">
            <a:spLocks noChangeArrowheads="1"/>
          </p:cNvSpPr>
          <p:nvPr/>
        </p:nvSpPr>
        <p:spPr bwMode="auto">
          <a:xfrm>
            <a:off x="8270874" y="3844926"/>
            <a:ext cx="3148733" cy="400110"/>
          </a:xfrm>
          <a:prstGeom prst="rect">
            <a:avLst/>
          </a:prstGeom>
          <a:solidFill>
            <a:schemeClr val="tx1"/>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a:solidFill>
                  <a:srgbClr val="0070C0"/>
                </a:solidFill>
                <a:latin typeface="Calibri" panose="020F0502020204030204" pitchFamily="34" charset="0"/>
                <a:cs typeface="Calibri" panose="020F0502020204030204" pitchFamily="34" charset="0"/>
              </a:rPr>
              <a:t>Glutathione-S-transferas</a:t>
            </a:r>
            <a:r>
              <a:rPr lang="en-US" altLang="en-US" sz="1400" b="1">
                <a:solidFill>
                  <a:srgbClr val="0070C0"/>
                </a:solidFill>
                <a:latin typeface="Calibri" panose="020F0502020204030204" pitchFamily="34" charset="0"/>
                <a:cs typeface="Calibri" panose="020F0502020204030204" pitchFamily="34" charset="0"/>
              </a:rPr>
              <a:t>e</a:t>
            </a:r>
            <a:r>
              <a:rPr lang="en-US" altLang="en-US" sz="2000" b="1">
                <a:solidFill>
                  <a:srgbClr val="0070C0"/>
                </a:solidFill>
                <a:latin typeface="Calibri" panose="020F0502020204030204" pitchFamily="34" charset="0"/>
                <a:cs typeface="Calibri" panose="020F0502020204030204" pitchFamily="34" charset="0"/>
              </a:rPr>
              <a:t>  </a:t>
            </a:r>
            <a:endParaRPr lang="en-US" altLang="en-US" sz="4000" b="1">
              <a:solidFill>
                <a:srgbClr val="0070C0"/>
              </a:solidFill>
              <a:latin typeface="Calibri" panose="020F0502020204030204" pitchFamily="34" charset="0"/>
              <a:cs typeface="Calibri" panose="020F0502020204030204" pitchFamily="34" charset="0"/>
            </a:endParaRPr>
          </a:p>
        </p:txBody>
      </p:sp>
      <p:cxnSp>
        <p:nvCxnSpPr>
          <p:cNvPr id="11" name="Straight Arrow Connector 10">
            <a:extLst>
              <a:ext uri="{FF2B5EF4-FFF2-40B4-BE49-F238E27FC236}">
                <a16:creationId xmlns:a16="http://schemas.microsoft.com/office/drawing/2014/main" id="{9D4EFC8B-C885-5654-DCC9-3E8D414AA18B}"/>
              </a:ext>
            </a:extLst>
          </p:cNvPr>
          <p:cNvCxnSpPr>
            <a:cxnSpLocks/>
          </p:cNvCxnSpPr>
          <p:nvPr/>
        </p:nvCxnSpPr>
        <p:spPr bwMode="auto">
          <a:xfrm flipH="1" flipV="1">
            <a:off x="7204076" y="3713164"/>
            <a:ext cx="873125" cy="301625"/>
          </a:xfrm>
          <a:prstGeom prst="straightConnector1">
            <a:avLst/>
          </a:prstGeom>
          <a:ln>
            <a:headEnd type="none" w="med" len="med"/>
            <a:tailEnd type="triangle"/>
          </a:ln>
        </p:spPr>
        <p:style>
          <a:lnRef idx="3">
            <a:schemeClr val="accent1"/>
          </a:lnRef>
          <a:fillRef idx="0">
            <a:schemeClr val="accent1"/>
          </a:fillRef>
          <a:effectRef idx="2">
            <a:schemeClr val="accent1"/>
          </a:effectRef>
          <a:fontRef idx="minor">
            <a:schemeClr val="tx1"/>
          </a:fontRef>
        </p:style>
      </p:cxnSp>
      <p:sp>
        <p:nvSpPr>
          <p:cNvPr id="8202" name="TextBox 11">
            <a:extLst>
              <a:ext uri="{FF2B5EF4-FFF2-40B4-BE49-F238E27FC236}">
                <a16:creationId xmlns:a16="http://schemas.microsoft.com/office/drawing/2014/main" id="{AD96280A-86AF-9781-3E76-36C870EDEA48}"/>
              </a:ext>
            </a:extLst>
          </p:cNvPr>
          <p:cNvSpPr txBox="1">
            <a:spLocks noChangeArrowheads="1"/>
          </p:cNvSpPr>
          <p:nvPr/>
        </p:nvSpPr>
        <p:spPr bwMode="auto">
          <a:xfrm>
            <a:off x="7488238" y="3504048"/>
            <a:ext cx="1371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dirty="0">
                <a:latin typeface="Calibri" panose="020F0502020204030204" pitchFamily="34" charset="0"/>
                <a:cs typeface="Calibri" panose="020F0502020204030204" pitchFamily="34" charset="0"/>
              </a:rPr>
              <a:t>Detoxifies</a:t>
            </a:r>
            <a:r>
              <a:rPr lang="en-US" altLang="en-US" sz="1400" dirty="0">
                <a:solidFill>
                  <a:schemeClr val="bg1"/>
                </a:solidFill>
                <a:latin typeface="Calibri" panose="020F0502020204030204" pitchFamily="34" charset="0"/>
                <a:cs typeface="Calibri" panose="020F0502020204030204" pitchFamily="34" charset="0"/>
              </a:rPr>
              <a:t> </a:t>
            </a:r>
            <a:endParaRPr lang="en-US" altLang="en-US" dirty="0">
              <a:solidFill>
                <a:schemeClr val="bg1"/>
              </a:solidFill>
              <a:latin typeface="Calibri" panose="020F0502020204030204" pitchFamily="34" charset="0"/>
              <a:cs typeface="Calibri" panose="020F0502020204030204" pitchFamily="34" charset="0"/>
            </a:endParaRPr>
          </a:p>
        </p:txBody>
      </p:sp>
      <p:sp>
        <p:nvSpPr>
          <p:cNvPr id="8203" name="TextBox 12">
            <a:extLst>
              <a:ext uri="{FF2B5EF4-FFF2-40B4-BE49-F238E27FC236}">
                <a16:creationId xmlns:a16="http://schemas.microsoft.com/office/drawing/2014/main" id="{5C686493-CEC9-6300-EDD6-031669AA2695}"/>
              </a:ext>
            </a:extLst>
          </p:cNvPr>
          <p:cNvSpPr txBox="1">
            <a:spLocks noChangeArrowheads="1"/>
          </p:cNvSpPr>
          <p:nvPr/>
        </p:nvSpPr>
        <p:spPr bwMode="auto">
          <a:xfrm>
            <a:off x="8970962" y="4444136"/>
            <a:ext cx="2552556" cy="52322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b="1" dirty="0">
                <a:solidFill>
                  <a:srgbClr val="C00000"/>
                </a:solidFill>
                <a:latin typeface="Calibri" panose="020F0502020204030204" pitchFamily="34" charset="0"/>
                <a:cs typeface="Calibri" panose="020F0502020204030204" pitchFamily="34" charset="0"/>
              </a:rPr>
              <a:t>Polymorphism in GSTP1 is seen in prostatic carcinoma</a:t>
            </a:r>
          </a:p>
        </p:txBody>
      </p:sp>
      <p:cxnSp>
        <p:nvCxnSpPr>
          <p:cNvPr id="15" name="Straight Arrow Connector 14">
            <a:extLst>
              <a:ext uri="{FF2B5EF4-FFF2-40B4-BE49-F238E27FC236}">
                <a16:creationId xmlns:a16="http://schemas.microsoft.com/office/drawing/2014/main" id="{11FE509A-BF73-40DA-0775-6A0B0A1C8A1B}"/>
              </a:ext>
            </a:extLst>
          </p:cNvPr>
          <p:cNvCxnSpPr>
            <a:cxnSpLocks/>
            <a:stCxn id="8196" idx="2"/>
          </p:cNvCxnSpPr>
          <p:nvPr/>
        </p:nvCxnSpPr>
        <p:spPr bwMode="auto">
          <a:xfrm flipH="1">
            <a:off x="6054724" y="1892301"/>
            <a:ext cx="1" cy="657224"/>
          </a:xfrm>
          <a:prstGeom prst="straightConnector1">
            <a:avLst/>
          </a:prstGeom>
          <a:ln>
            <a:solidFill>
              <a:srgbClr val="FFFFCC"/>
            </a:solidFill>
            <a:headEnd type="none" w="med" len="med"/>
            <a:tailEnd type="triangle"/>
          </a:ln>
        </p:spPr>
        <p:style>
          <a:lnRef idx="3">
            <a:schemeClr val="accent1"/>
          </a:lnRef>
          <a:fillRef idx="0">
            <a:schemeClr val="accent1"/>
          </a:fillRef>
          <a:effectRef idx="2">
            <a:schemeClr val="accent1"/>
          </a:effectRef>
          <a:fontRef idx="minor">
            <a:schemeClr val="tx1"/>
          </a:fontRef>
        </p:style>
      </p:cxnSp>
      <p:cxnSp>
        <p:nvCxnSpPr>
          <p:cNvPr id="16" name="Straight Arrow Connector 15">
            <a:extLst>
              <a:ext uri="{FF2B5EF4-FFF2-40B4-BE49-F238E27FC236}">
                <a16:creationId xmlns:a16="http://schemas.microsoft.com/office/drawing/2014/main" id="{D31B6656-BB1C-5E94-AA7A-49240B53D3A1}"/>
              </a:ext>
            </a:extLst>
          </p:cNvPr>
          <p:cNvCxnSpPr/>
          <p:nvPr/>
        </p:nvCxnSpPr>
        <p:spPr bwMode="auto">
          <a:xfrm>
            <a:off x="6068869" y="3910879"/>
            <a:ext cx="0" cy="638175"/>
          </a:xfrm>
          <a:prstGeom prst="straightConnector1">
            <a:avLst/>
          </a:prstGeom>
          <a:ln>
            <a:solidFill>
              <a:srgbClr val="FFFFCC"/>
            </a:solidFill>
            <a:headEnd type="none" w="med" len="med"/>
            <a:tailEnd type="triangle"/>
          </a:ln>
        </p:spPr>
        <p:style>
          <a:lnRef idx="3">
            <a:schemeClr val="accent1"/>
          </a:lnRef>
          <a:fillRef idx="0">
            <a:schemeClr val="accent1"/>
          </a:fillRef>
          <a:effectRef idx="2">
            <a:schemeClr val="accent1"/>
          </a:effectRef>
          <a:fontRef idx="minor">
            <a:schemeClr val="tx1"/>
          </a:fontRef>
        </p:style>
      </p:cxnSp>
      <p:cxnSp>
        <p:nvCxnSpPr>
          <p:cNvPr id="17" name="Straight Arrow Connector 16">
            <a:extLst>
              <a:ext uri="{FF2B5EF4-FFF2-40B4-BE49-F238E27FC236}">
                <a16:creationId xmlns:a16="http://schemas.microsoft.com/office/drawing/2014/main" id="{F8487084-0176-5B93-6014-805C0F906D2B}"/>
              </a:ext>
            </a:extLst>
          </p:cNvPr>
          <p:cNvCxnSpPr/>
          <p:nvPr/>
        </p:nvCxnSpPr>
        <p:spPr bwMode="auto">
          <a:xfrm>
            <a:off x="6054725" y="5262564"/>
            <a:ext cx="0" cy="636587"/>
          </a:xfrm>
          <a:prstGeom prst="straightConnector1">
            <a:avLst/>
          </a:prstGeom>
          <a:ln>
            <a:solidFill>
              <a:srgbClr val="FFFFCC"/>
            </a:solidFill>
            <a:headEnd type="none" w="med" len="med"/>
            <a:tailEnd type="triangle"/>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5536E6A8-1E86-EA54-9BD6-BD4FD341F568}"/>
              </a:ext>
            </a:extLst>
          </p:cNvPr>
          <p:cNvSpPr>
            <a:spLocks noGrp="1" noChangeArrowheads="1"/>
          </p:cNvSpPr>
          <p:nvPr>
            <p:ph type="title"/>
          </p:nvPr>
        </p:nvSpPr>
        <p:spPr>
          <a:xfrm>
            <a:off x="2036619" y="86591"/>
            <a:ext cx="8229600" cy="1143000"/>
          </a:xfrm>
        </p:spPr>
        <p:txBody>
          <a:bodyPr/>
          <a:lstStyle/>
          <a:p>
            <a:r>
              <a:rPr lang="en-US" altLang="en-US" b="1" dirty="0">
                <a:solidFill>
                  <a:srgbClr val="FFFF00"/>
                </a:solidFill>
                <a:latin typeface="Times New Roman" panose="02020603050405020304" pitchFamily="18" charset="0"/>
              </a:rPr>
              <a:t>PROSTATE</a:t>
            </a:r>
          </a:p>
        </p:txBody>
      </p:sp>
      <p:sp>
        <p:nvSpPr>
          <p:cNvPr id="37891" name="Rectangle 3">
            <a:extLst>
              <a:ext uri="{FF2B5EF4-FFF2-40B4-BE49-F238E27FC236}">
                <a16:creationId xmlns:a16="http://schemas.microsoft.com/office/drawing/2014/main" id="{3168DC66-E85D-4320-9959-B8E315E48714}"/>
              </a:ext>
            </a:extLst>
          </p:cNvPr>
          <p:cNvSpPr>
            <a:spLocks noGrp="1" noChangeArrowheads="1"/>
          </p:cNvSpPr>
          <p:nvPr>
            <p:ph type="body" idx="1"/>
          </p:nvPr>
        </p:nvSpPr>
        <p:spPr>
          <a:xfrm>
            <a:off x="526473" y="1392382"/>
            <a:ext cx="11139053" cy="5465618"/>
          </a:xfrm>
        </p:spPr>
        <p:txBody>
          <a:bodyPr>
            <a:normAutofit/>
          </a:bodyPr>
          <a:lstStyle/>
          <a:p>
            <a:pPr>
              <a:spcAft>
                <a:spcPts val="1800"/>
              </a:spcAft>
            </a:pPr>
            <a:r>
              <a:rPr lang="en-US" altLang="en-US" sz="3200" b="1" dirty="0">
                <a:solidFill>
                  <a:srgbClr val="FFFFCC"/>
                </a:solidFill>
                <a:latin typeface="Calibri" panose="020F0502020204030204" pitchFamily="34" charset="0"/>
                <a:cs typeface="Calibri" panose="020F0502020204030204" pitchFamily="34" charset="0"/>
              </a:rPr>
              <a:t>Prostate is a retroperitoneal organ with anatomically 4 distinct zones i.e. the peripheral, central, transitional, and periurethral zones</a:t>
            </a:r>
          </a:p>
          <a:p>
            <a:pPr>
              <a:spcAft>
                <a:spcPts val="1800"/>
              </a:spcAft>
            </a:pPr>
            <a:r>
              <a:rPr lang="en-US" altLang="en-US" sz="3200" b="1" dirty="0">
                <a:solidFill>
                  <a:srgbClr val="FFFFCC"/>
                </a:solidFill>
                <a:latin typeface="Calibri" panose="020F0502020204030204" pitchFamily="34" charset="0"/>
                <a:cs typeface="Calibri" panose="020F0502020204030204" pitchFamily="34" charset="0"/>
              </a:rPr>
              <a:t>Histologically the glands are characteristically lined by two cell layers i.e. a basal layer of low cuboidal epithelium, covered by a layer of columnar secretory cells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51A6D57-6709-276A-7BFF-D1EECA2D12EE}"/>
              </a:ext>
            </a:extLst>
          </p:cNvPr>
          <p:cNvSpPr>
            <a:spLocks noGrp="1" noChangeArrowheads="1"/>
          </p:cNvSpPr>
          <p:nvPr>
            <p:ph type="title"/>
          </p:nvPr>
        </p:nvSpPr>
        <p:spPr>
          <a:xfrm>
            <a:off x="1949450" y="-31750"/>
            <a:ext cx="8229600" cy="1143000"/>
          </a:xfrm>
        </p:spPr>
        <p:txBody>
          <a:bodyPr/>
          <a:lstStyle/>
          <a:p>
            <a:r>
              <a:rPr lang="en-US" altLang="en-US" sz="2400">
                <a:solidFill>
                  <a:srgbClr val="FFFF00"/>
                </a:solidFill>
                <a:latin typeface="Times New Roman" panose="02020603050405020304" pitchFamily="18" charset="0"/>
              </a:rPr>
              <a:t>ADENOCARCINOMA PROSTATE</a:t>
            </a:r>
            <a:endParaRPr lang="en-US" altLang="en-US"/>
          </a:p>
        </p:txBody>
      </p:sp>
      <p:sp>
        <p:nvSpPr>
          <p:cNvPr id="9219" name="Content Placeholder 2">
            <a:extLst>
              <a:ext uri="{FF2B5EF4-FFF2-40B4-BE49-F238E27FC236}">
                <a16:creationId xmlns:a16="http://schemas.microsoft.com/office/drawing/2014/main" id="{4FD0E162-1778-5522-2942-77D166535DB5}"/>
              </a:ext>
            </a:extLst>
          </p:cNvPr>
          <p:cNvSpPr>
            <a:spLocks noGrp="1" noChangeArrowheads="1"/>
          </p:cNvSpPr>
          <p:nvPr>
            <p:ph idx="1"/>
          </p:nvPr>
        </p:nvSpPr>
        <p:spPr>
          <a:xfrm>
            <a:off x="1828799" y="838200"/>
            <a:ext cx="9549245" cy="6019800"/>
          </a:xfrm>
        </p:spPr>
        <p:txBody>
          <a:bodyPr>
            <a:normAutofit fontScale="92500"/>
          </a:bodyPr>
          <a:lstStyle/>
          <a:p>
            <a:pPr>
              <a:spcAft>
                <a:spcPts val="1200"/>
              </a:spcAft>
            </a:pPr>
            <a:r>
              <a:rPr lang="en-US" altLang="en-US" sz="2400" b="1" dirty="0">
                <a:latin typeface="Calibri" panose="020F0502020204030204" pitchFamily="34" charset="0"/>
                <a:cs typeface="Calibri" panose="020F0502020204030204" pitchFamily="34" charset="0"/>
              </a:rPr>
              <a:t>Men with first degree relatives affected by disease have 2 folds increased risk </a:t>
            </a:r>
          </a:p>
          <a:p>
            <a:pPr>
              <a:spcAft>
                <a:spcPts val="1200"/>
              </a:spcAft>
            </a:pPr>
            <a:r>
              <a:rPr lang="en-US" altLang="en-US" sz="2400" b="1" dirty="0">
                <a:solidFill>
                  <a:srgbClr val="CCFFFF"/>
                </a:solidFill>
                <a:latin typeface="Calibri" panose="020F0502020204030204" pitchFamily="34" charset="0"/>
                <a:cs typeface="Calibri" panose="020F0502020204030204" pitchFamily="34" charset="0"/>
              </a:rPr>
              <a:t>Important genes involved </a:t>
            </a:r>
          </a:p>
          <a:p>
            <a:pPr lvl="1">
              <a:spcAft>
                <a:spcPts val="1200"/>
              </a:spcAft>
            </a:pPr>
            <a:r>
              <a:rPr lang="en-US" altLang="en-US" sz="2000" b="1" dirty="0">
                <a:latin typeface="Calibri" panose="020F0502020204030204" pitchFamily="34" charset="0"/>
                <a:cs typeface="Calibri" panose="020F0502020204030204" pitchFamily="34" charset="0"/>
              </a:rPr>
              <a:t>Amplification </a:t>
            </a:r>
            <a:r>
              <a:rPr lang="en-US" altLang="en-US" sz="2000" b="1" dirty="0">
                <a:solidFill>
                  <a:srgbClr val="99FF33"/>
                </a:solidFill>
                <a:latin typeface="Calibri" panose="020F0502020204030204" pitchFamily="34" charset="0"/>
                <a:cs typeface="Calibri" panose="020F0502020204030204" pitchFamily="34" charset="0"/>
              </a:rPr>
              <a:t>MYC oncogene</a:t>
            </a:r>
          </a:p>
          <a:p>
            <a:pPr lvl="1">
              <a:spcAft>
                <a:spcPts val="1200"/>
              </a:spcAft>
            </a:pPr>
            <a:r>
              <a:rPr lang="en-US" altLang="en-US" sz="2000" b="1" dirty="0">
                <a:latin typeface="Calibri" panose="020F0502020204030204" pitchFamily="34" charset="0"/>
                <a:cs typeface="Calibri" panose="020F0502020204030204" pitchFamily="34" charset="0"/>
              </a:rPr>
              <a:t>Chromosomal rearrangement juxta positioning of ETS family transcription factor gene next to androgen regulated TMPRSS2 promoter producing </a:t>
            </a:r>
            <a:r>
              <a:rPr lang="en-US" altLang="en-US" sz="2000" b="1" dirty="0">
                <a:solidFill>
                  <a:srgbClr val="99FF33"/>
                </a:solidFill>
                <a:latin typeface="Calibri" panose="020F0502020204030204" pitchFamily="34" charset="0"/>
                <a:cs typeface="Calibri" panose="020F0502020204030204" pitchFamily="34" charset="0"/>
              </a:rPr>
              <a:t>TMPRSS-ETS fusion gene </a:t>
            </a:r>
            <a:r>
              <a:rPr lang="en-US" altLang="en-US" sz="2000" b="1" dirty="0">
                <a:latin typeface="Calibri" panose="020F0502020204030204" pitchFamily="34" charset="0"/>
                <a:cs typeface="Calibri" panose="020F0502020204030204" pitchFamily="34" charset="0"/>
              </a:rPr>
              <a:t>leading to its overexpression</a:t>
            </a:r>
          </a:p>
          <a:p>
            <a:pPr lvl="1">
              <a:spcAft>
                <a:spcPts val="1200"/>
              </a:spcAft>
            </a:pPr>
            <a:r>
              <a:rPr lang="en-US" altLang="en-US" sz="2000" b="1" dirty="0">
                <a:solidFill>
                  <a:srgbClr val="99FF33"/>
                </a:solidFill>
                <a:latin typeface="Calibri" panose="020F0502020204030204" pitchFamily="34" charset="0"/>
                <a:cs typeface="Calibri" panose="020F0502020204030204" pitchFamily="34" charset="0"/>
              </a:rPr>
              <a:t>Silencing of gene encoding p27</a:t>
            </a:r>
            <a:r>
              <a:rPr lang="en-US" altLang="en-US" sz="2000" b="1" dirty="0">
                <a:latin typeface="Calibri" panose="020F0502020204030204" pitchFamily="34" charset="0"/>
                <a:cs typeface="Calibri" panose="020F0502020204030204" pitchFamily="34" charset="0"/>
              </a:rPr>
              <a:t>, an inhibitor of cyclin dependent kinase</a:t>
            </a:r>
          </a:p>
          <a:p>
            <a:pPr lvl="1">
              <a:spcAft>
                <a:spcPts val="1200"/>
              </a:spcAft>
            </a:pPr>
            <a:r>
              <a:rPr lang="en-US" altLang="en-US" sz="2000" b="1" dirty="0">
                <a:latin typeface="Calibri" panose="020F0502020204030204" pitchFamily="34" charset="0"/>
                <a:cs typeface="Calibri" panose="020F0502020204030204" pitchFamily="34" charset="0"/>
              </a:rPr>
              <a:t>Deletion of</a:t>
            </a:r>
            <a:r>
              <a:rPr lang="en-US" altLang="en-US" sz="2000" b="1" dirty="0">
                <a:solidFill>
                  <a:schemeClr val="bg1"/>
                </a:solidFill>
                <a:latin typeface="Calibri" panose="020F0502020204030204" pitchFamily="34" charset="0"/>
                <a:cs typeface="Calibri" panose="020F0502020204030204" pitchFamily="34" charset="0"/>
              </a:rPr>
              <a:t> </a:t>
            </a:r>
            <a:r>
              <a:rPr lang="en-US" altLang="en-US" sz="2000" b="1" dirty="0">
                <a:solidFill>
                  <a:srgbClr val="99FF33"/>
                </a:solidFill>
                <a:latin typeface="Calibri" panose="020F0502020204030204" pitchFamily="34" charset="0"/>
                <a:cs typeface="Calibri" panose="020F0502020204030204" pitchFamily="34" charset="0"/>
              </a:rPr>
              <a:t>PTEN</a:t>
            </a:r>
          </a:p>
          <a:p>
            <a:pPr lvl="1">
              <a:spcAft>
                <a:spcPts val="1200"/>
              </a:spcAft>
            </a:pPr>
            <a:r>
              <a:rPr lang="en-US" altLang="en-US" sz="2000" b="1" dirty="0">
                <a:latin typeface="Calibri" panose="020F0502020204030204" pitchFamily="34" charset="0"/>
                <a:cs typeface="Calibri" panose="020F0502020204030204" pitchFamily="34" charset="0"/>
              </a:rPr>
              <a:t>Loss of </a:t>
            </a:r>
            <a:r>
              <a:rPr lang="en-US" altLang="en-US" sz="2000" b="1" dirty="0">
                <a:solidFill>
                  <a:srgbClr val="99FF33"/>
                </a:solidFill>
                <a:latin typeface="Calibri" panose="020F0502020204030204" pitchFamily="34" charset="0"/>
                <a:cs typeface="Calibri" panose="020F0502020204030204" pitchFamily="34" charset="0"/>
              </a:rPr>
              <a:t>TP53</a:t>
            </a:r>
          </a:p>
          <a:p>
            <a:pPr lvl="1">
              <a:spcAft>
                <a:spcPts val="1200"/>
              </a:spcAft>
            </a:pPr>
            <a:r>
              <a:rPr lang="en-US" altLang="en-US" sz="2000" b="1" dirty="0">
                <a:latin typeface="Calibri" panose="020F0502020204030204" pitchFamily="34" charset="0"/>
                <a:cs typeface="Calibri" panose="020F0502020204030204" pitchFamily="34" charset="0"/>
              </a:rPr>
              <a:t>Deletions of </a:t>
            </a:r>
            <a:r>
              <a:rPr lang="en-US" altLang="en-US" sz="2000" b="1" dirty="0">
                <a:solidFill>
                  <a:srgbClr val="99FF33"/>
                </a:solidFill>
                <a:latin typeface="Calibri" panose="020F0502020204030204" pitchFamily="34" charset="0"/>
                <a:cs typeface="Calibri" panose="020F0502020204030204" pitchFamily="34" charset="0"/>
              </a:rPr>
              <a:t>RB</a:t>
            </a:r>
          </a:p>
          <a:p>
            <a:pPr lvl="1">
              <a:spcAft>
                <a:spcPts val="1200"/>
              </a:spcAft>
            </a:pPr>
            <a:r>
              <a:rPr lang="en-US" altLang="en-US" sz="2000" b="1" dirty="0">
                <a:latin typeface="Calibri" panose="020F0502020204030204" pitchFamily="34" charset="0"/>
                <a:cs typeface="Calibri" panose="020F0502020204030204" pitchFamily="34" charset="0"/>
              </a:rPr>
              <a:t>Amplifications of </a:t>
            </a:r>
            <a:r>
              <a:rPr lang="en-US" altLang="en-US" sz="2000" b="1" dirty="0">
                <a:solidFill>
                  <a:srgbClr val="99FF33"/>
                </a:solidFill>
                <a:latin typeface="Calibri" panose="020F0502020204030204" pitchFamily="34" charset="0"/>
                <a:cs typeface="Calibri" panose="020F0502020204030204" pitchFamily="34" charset="0"/>
              </a:rPr>
              <a:t>AR gene</a:t>
            </a:r>
          </a:p>
          <a:p>
            <a:pPr lvl="1">
              <a:spcAft>
                <a:spcPts val="1200"/>
              </a:spcAft>
            </a:pPr>
            <a:endParaRPr lang="en-US" altLang="en-US" sz="2400" b="1" dirty="0">
              <a:solidFill>
                <a:schemeClr val="bg1"/>
              </a:solidFill>
              <a:latin typeface="Calibri" panose="020F0502020204030204" pitchFamily="34" charset="0"/>
              <a:cs typeface="Calibri" panose="020F0502020204030204" pitchFamily="34" charset="0"/>
            </a:endParaRPr>
          </a:p>
          <a:p>
            <a:pPr lvl="1">
              <a:spcAft>
                <a:spcPts val="1200"/>
              </a:spcAft>
            </a:pPr>
            <a:endParaRPr lang="en-US" altLang="en-US" sz="2400" b="1"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7E4618F0-E638-E7C8-9C33-2CB57DFC022A}"/>
              </a:ext>
            </a:extLst>
          </p:cNvPr>
          <p:cNvSpPr>
            <a:spLocks noGrp="1" noChangeArrowheads="1"/>
          </p:cNvSpPr>
          <p:nvPr>
            <p:ph type="title"/>
          </p:nvPr>
        </p:nvSpPr>
        <p:spPr>
          <a:xfrm>
            <a:off x="917388" y="274636"/>
            <a:ext cx="10353761" cy="1326321"/>
          </a:xfrm>
        </p:spPr>
        <p:txBody>
          <a:bodyPr>
            <a:normAutofit/>
          </a:bodyPr>
          <a:lstStyle/>
          <a:p>
            <a:r>
              <a:rPr lang="en-US" altLang="en-US" sz="3200" dirty="0">
                <a:solidFill>
                  <a:srgbClr val="FFFF00"/>
                </a:solidFill>
                <a:latin typeface="Times New Roman" panose="02020603050405020304" pitchFamily="18" charset="0"/>
              </a:rPr>
              <a:t>ADENOCARCINOMA PROSTATE</a:t>
            </a:r>
            <a:endParaRPr lang="en-US" altLang="en-US" sz="4000" dirty="0"/>
          </a:p>
        </p:txBody>
      </p:sp>
      <p:sp>
        <p:nvSpPr>
          <p:cNvPr id="3" name="Content Placeholder 2">
            <a:extLst>
              <a:ext uri="{FF2B5EF4-FFF2-40B4-BE49-F238E27FC236}">
                <a16:creationId xmlns:a16="http://schemas.microsoft.com/office/drawing/2014/main" id="{CCAC2CAD-0D3A-53BB-7DA4-849E6A84B974}"/>
              </a:ext>
            </a:extLst>
          </p:cNvPr>
          <p:cNvSpPr>
            <a:spLocks noGrp="1"/>
          </p:cNvSpPr>
          <p:nvPr>
            <p:ph idx="1"/>
          </p:nvPr>
        </p:nvSpPr>
        <p:spPr>
          <a:xfrm>
            <a:off x="820883" y="1676401"/>
            <a:ext cx="10546772" cy="4906963"/>
          </a:xfrm>
        </p:spPr>
        <p:txBody>
          <a:bodyPr/>
          <a:lstStyle/>
          <a:p>
            <a:pPr marL="0" indent="0">
              <a:spcAft>
                <a:spcPts val="1800"/>
              </a:spcAft>
              <a:buNone/>
              <a:defRPr/>
            </a:pPr>
            <a:r>
              <a:rPr lang="en-US" sz="2800" b="1" dirty="0">
                <a:solidFill>
                  <a:srgbClr val="66FFFF"/>
                </a:solidFill>
                <a:latin typeface="Calibri" panose="020F0502020204030204" pitchFamily="34" charset="0"/>
                <a:cs typeface="Calibri" panose="020F0502020204030204" pitchFamily="34" charset="0"/>
              </a:rPr>
              <a:t>Effects of androgens</a:t>
            </a:r>
          </a:p>
          <a:p>
            <a:pPr>
              <a:spcAft>
                <a:spcPts val="1800"/>
              </a:spcAft>
              <a:defRPr/>
            </a:pPr>
            <a:r>
              <a:rPr lang="en-US" sz="2800" b="1" dirty="0">
                <a:latin typeface="Calibri" panose="020F0502020204030204" pitchFamily="34" charset="0"/>
                <a:cs typeface="Calibri" panose="020F0502020204030204" pitchFamily="34" charset="0"/>
              </a:rPr>
              <a:t>Androgens – required for growth and survival of prostate cancer cells</a:t>
            </a:r>
          </a:p>
          <a:p>
            <a:pPr>
              <a:spcAft>
                <a:spcPts val="1800"/>
              </a:spcAft>
              <a:defRPr/>
            </a:pPr>
            <a:r>
              <a:rPr lang="en-US" sz="2800" b="1" dirty="0">
                <a:latin typeface="Calibri" panose="020F0502020204030204" pitchFamily="34" charset="0"/>
                <a:cs typeface="Calibri" panose="020F0502020204030204" pitchFamily="34" charset="0"/>
              </a:rPr>
              <a:t>Therapeutic castration or treatment with antiandrogens can induce disease regression</a:t>
            </a:r>
          </a:p>
          <a:p>
            <a:pPr lvl="1">
              <a:defRPr/>
            </a:pPr>
            <a:endParaRPr lang="en-US" dirty="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F71DAF1A-B53B-30AE-F9AE-1DE5C7F2D6D8}"/>
              </a:ext>
            </a:extLst>
          </p:cNvPr>
          <p:cNvSpPr>
            <a:spLocks noGrp="1" noChangeArrowheads="1"/>
          </p:cNvSpPr>
          <p:nvPr>
            <p:ph type="title"/>
          </p:nvPr>
        </p:nvSpPr>
        <p:spPr>
          <a:xfrm>
            <a:off x="1981200" y="76200"/>
            <a:ext cx="8229600" cy="1143000"/>
          </a:xfrm>
        </p:spPr>
        <p:txBody>
          <a:bodyPr/>
          <a:lstStyle/>
          <a:p>
            <a:r>
              <a:rPr lang="en-US" altLang="en-US" sz="3200">
                <a:solidFill>
                  <a:srgbClr val="FFFF00"/>
                </a:solidFill>
                <a:latin typeface="Times New Roman" panose="02020603050405020304" pitchFamily="18" charset="0"/>
              </a:rPr>
              <a:t>ADENOCARCINOMA PROSTATE</a:t>
            </a:r>
            <a:endParaRPr lang="en-US" altLang="en-US" sz="3200"/>
          </a:p>
        </p:txBody>
      </p:sp>
      <p:sp>
        <p:nvSpPr>
          <p:cNvPr id="3" name="Content Placeholder 2">
            <a:extLst>
              <a:ext uri="{FF2B5EF4-FFF2-40B4-BE49-F238E27FC236}">
                <a16:creationId xmlns:a16="http://schemas.microsoft.com/office/drawing/2014/main" id="{56127601-CBE1-FA3F-91F3-674F19F0186A}"/>
              </a:ext>
            </a:extLst>
          </p:cNvPr>
          <p:cNvSpPr>
            <a:spLocks noGrp="1"/>
          </p:cNvSpPr>
          <p:nvPr>
            <p:ph idx="1"/>
          </p:nvPr>
        </p:nvSpPr>
        <p:spPr>
          <a:xfrm>
            <a:off x="606135" y="1371600"/>
            <a:ext cx="10803083" cy="4983163"/>
          </a:xfrm>
        </p:spPr>
        <p:txBody>
          <a:bodyPr>
            <a:normAutofit fontScale="25000" lnSpcReduction="20000"/>
          </a:bodyPr>
          <a:lstStyle/>
          <a:p>
            <a:pPr marL="0" indent="0">
              <a:spcAft>
                <a:spcPts val="1800"/>
              </a:spcAft>
              <a:buNone/>
              <a:defRPr/>
            </a:pPr>
            <a:r>
              <a:rPr lang="en-US" sz="11200" b="1" dirty="0">
                <a:solidFill>
                  <a:srgbClr val="66FFFF"/>
                </a:solidFill>
                <a:latin typeface="Calibri" panose="020F0502020204030204" pitchFamily="34" charset="0"/>
                <a:cs typeface="Calibri" panose="020F0502020204030204" pitchFamily="34" charset="0"/>
              </a:rPr>
              <a:t>Effects of androgens</a:t>
            </a:r>
            <a:endParaRPr lang="en-US" sz="11200" dirty="0">
              <a:solidFill>
                <a:srgbClr val="66FFFF"/>
              </a:solidFill>
            </a:endParaRPr>
          </a:p>
          <a:p>
            <a:pPr>
              <a:spcAft>
                <a:spcPts val="1800"/>
              </a:spcAft>
              <a:defRPr/>
            </a:pPr>
            <a:r>
              <a:rPr lang="en-US" sz="11200" b="1" dirty="0">
                <a:latin typeface="Calibri" panose="020F0502020204030204" pitchFamily="34" charset="0"/>
                <a:cs typeface="Calibri" panose="020F0502020204030204" pitchFamily="34" charset="0"/>
              </a:rPr>
              <a:t>Tumors escape this by variety of mechanisms like </a:t>
            </a:r>
          </a:p>
          <a:p>
            <a:pPr lvl="1">
              <a:spcAft>
                <a:spcPts val="1800"/>
              </a:spcAft>
              <a:defRPr/>
            </a:pPr>
            <a:r>
              <a:rPr lang="en-US" sz="11200" b="1" dirty="0">
                <a:latin typeface="Calibri" panose="020F0502020204030204" pitchFamily="34" charset="0"/>
                <a:cs typeface="Calibri" panose="020F0502020204030204" pitchFamily="34" charset="0"/>
              </a:rPr>
              <a:t>AR gene amplification – hypersensitivity to low levels of androgens</a:t>
            </a:r>
          </a:p>
          <a:p>
            <a:pPr lvl="1">
              <a:spcAft>
                <a:spcPts val="1800"/>
              </a:spcAft>
              <a:defRPr/>
            </a:pPr>
            <a:r>
              <a:rPr lang="en-US" sz="11200" b="1" dirty="0">
                <a:latin typeface="Calibri" panose="020F0502020204030204" pitchFamily="34" charset="0"/>
                <a:cs typeface="Calibri" panose="020F0502020204030204" pitchFamily="34" charset="0"/>
              </a:rPr>
              <a:t>Ligand independent AR activation</a:t>
            </a:r>
          </a:p>
          <a:p>
            <a:pPr lvl="1">
              <a:spcAft>
                <a:spcPts val="1800"/>
              </a:spcAft>
              <a:defRPr/>
            </a:pPr>
            <a:r>
              <a:rPr lang="en-US" sz="11200" b="1" dirty="0">
                <a:latin typeface="Calibri" panose="020F0502020204030204" pitchFamily="34" charset="0"/>
                <a:cs typeface="Calibri" panose="020F0502020204030204" pitchFamily="34" charset="0"/>
              </a:rPr>
              <a:t>Mutations in AR that allows it activation by non-androgen ligands</a:t>
            </a:r>
          </a:p>
          <a:p>
            <a:pPr lvl="1">
              <a:spcAft>
                <a:spcPts val="1800"/>
              </a:spcAft>
              <a:defRPr/>
            </a:pPr>
            <a:r>
              <a:rPr lang="en-US" sz="11200" b="1" dirty="0">
                <a:latin typeface="Calibri" panose="020F0502020204030204" pitchFamily="34" charset="0"/>
                <a:cs typeface="Calibri" panose="020F0502020204030204" pitchFamily="34" charset="0"/>
              </a:rPr>
              <a:t>Mutations that activate alternate signaling pathway and bypass the need for AR </a:t>
            </a:r>
          </a:p>
          <a:p>
            <a:pPr>
              <a:defRPr/>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F23FE585-C367-E47F-E00A-DA2B25165D16}"/>
              </a:ext>
            </a:extLst>
          </p:cNvPr>
          <p:cNvSpPr>
            <a:spLocks noGrp="1" noChangeArrowheads="1"/>
          </p:cNvSpPr>
          <p:nvPr>
            <p:ph type="title"/>
          </p:nvPr>
        </p:nvSpPr>
        <p:spPr>
          <a:xfrm>
            <a:off x="1981200" y="11114"/>
            <a:ext cx="8229600" cy="827087"/>
          </a:xfrm>
        </p:spPr>
        <p:txBody>
          <a:bodyPr/>
          <a:lstStyle/>
          <a:p>
            <a:r>
              <a:rPr lang="en-US" altLang="en-US" sz="2400">
                <a:solidFill>
                  <a:srgbClr val="FFFF00"/>
                </a:solidFill>
                <a:latin typeface="Times New Roman" panose="02020603050405020304" pitchFamily="18" charset="0"/>
              </a:rPr>
              <a:t>ADENOCARCINOMA PROSTATE</a:t>
            </a:r>
            <a:endParaRPr lang="en-US" altLang="en-US" sz="2400"/>
          </a:p>
        </p:txBody>
      </p:sp>
      <p:pic>
        <p:nvPicPr>
          <p:cNvPr id="12291" name="Picture 3">
            <a:extLst>
              <a:ext uri="{FF2B5EF4-FFF2-40B4-BE49-F238E27FC236}">
                <a16:creationId xmlns:a16="http://schemas.microsoft.com/office/drawing/2014/main" id="{A7944C3A-B8CD-FF6B-E498-D7C6E113EC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493" b="32828"/>
          <a:stretch>
            <a:fillRect/>
          </a:stretch>
        </p:blipFill>
        <p:spPr bwMode="auto">
          <a:xfrm>
            <a:off x="3581400" y="762001"/>
            <a:ext cx="5334000" cy="594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65D0CC76-1679-12EC-93AA-9234DD424A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264"/>
          <a:stretch>
            <a:fillRect/>
          </a:stretch>
        </p:blipFill>
        <p:spPr bwMode="auto">
          <a:xfrm>
            <a:off x="3084514" y="1447800"/>
            <a:ext cx="5983287" cy="503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1FAEF038-D26D-95A6-12B4-EFC05AD2F6CB}"/>
              </a:ext>
            </a:extLst>
          </p:cNvPr>
          <p:cNvSpPr txBox="1">
            <a:spLocks/>
          </p:cNvSpPr>
          <p:nvPr/>
        </p:nvSpPr>
        <p:spPr>
          <a:xfrm>
            <a:off x="1962150" y="350839"/>
            <a:ext cx="8229600" cy="82867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altLang="en-US" sz="3200" b="1" kern="0" dirty="0">
                <a:solidFill>
                  <a:srgbClr val="FFFF00"/>
                </a:solidFill>
                <a:latin typeface="Times New Roman" panose="02020603050405020304" pitchFamily="18" charset="0"/>
              </a:rPr>
              <a:t>ADENOCARCINOMA PROSTATE</a:t>
            </a:r>
            <a:endParaRPr lang="en-US" sz="2400" b="1" kern="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144D092E-F3F6-545F-5E21-CD9B4148E25F}"/>
              </a:ext>
            </a:extLst>
          </p:cNvPr>
          <p:cNvSpPr>
            <a:spLocks noGrp="1" noChangeArrowheads="1"/>
          </p:cNvSpPr>
          <p:nvPr>
            <p:ph type="title"/>
          </p:nvPr>
        </p:nvSpPr>
        <p:spPr>
          <a:xfrm>
            <a:off x="919119" y="197679"/>
            <a:ext cx="10353761" cy="1326321"/>
          </a:xfrm>
        </p:spPr>
        <p:txBody>
          <a:bodyPr/>
          <a:lstStyle/>
          <a:p>
            <a:pPr eaLnBrk="1" hangingPunct="1"/>
            <a:r>
              <a:rPr lang="en-US" altLang="en-US" sz="4000" dirty="0">
                <a:solidFill>
                  <a:srgbClr val="FFFF00"/>
                </a:solidFill>
                <a:latin typeface="Times New Roman" panose="02020603050405020304" pitchFamily="18" charset="0"/>
              </a:rPr>
              <a:t>ADENOCARCINOMA PROSTATE</a:t>
            </a:r>
          </a:p>
        </p:txBody>
      </p:sp>
      <p:sp>
        <p:nvSpPr>
          <p:cNvPr id="14339" name="Rectangle 3">
            <a:extLst>
              <a:ext uri="{FF2B5EF4-FFF2-40B4-BE49-F238E27FC236}">
                <a16:creationId xmlns:a16="http://schemas.microsoft.com/office/drawing/2014/main" id="{BC051A40-9957-585E-DB4B-F161014C0DF8}"/>
              </a:ext>
            </a:extLst>
          </p:cNvPr>
          <p:cNvSpPr>
            <a:spLocks noGrp="1" noChangeArrowheads="1"/>
          </p:cNvSpPr>
          <p:nvPr>
            <p:ph type="body" idx="1"/>
          </p:nvPr>
        </p:nvSpPr>
        <p:spPr>
          <a:xfrm>
            <a:off x="685800" y="1295400"/>
            <a:ext cx="10587080" cy="5486400"/>
          </a:xfrm>
        </p:spPr>
        <p:txBody>
          <a:bodyPr>
            <a:normAutofit lnSpcReduction="10000"/>
          </a:bodyPr>
          <a:lstStyle/>
          <a:p>
            <a:pPr eaLnBrk="1" hangingPunct="1">
              <a:buFontTx/>
              <a:buNone/>
            </a:pPr>
            <a:r>
              <a:rPr lang="en-US" altLang="en-US" sz="2800" b="1" i="1" dirty="0">
                <a:solidFill>
                  <a:srgbClr val="FF99FF"/>
                </a:solidFill>
                <a:latin typeface="Times New Roman" panose="02020603050405020304" pitchFamily="18" charset="0"/>
              </a:rPr>
              <a:t>                             </a:t>
            </a:r>
            <a:r>
              <a:rPr lang="en-US" altLang="en-US" sz="2800" b="1" dirty="0">
                <a:solidFill>
                  <a:srgbClr val="FF99FF"/>
                </a:solidFill>
                <a:latin typeface="Calibri" panose="020F0502020204030204" pitchFamily="34" charset="0"/>
                <a:cs typeface="Calibri" panose="020F0502020204030204" pitchFamily="34" charset="0"/>
              </a:rPr>
              <a:t>Prostatic intraepithelial neoplasia</a:t>
            </a:r>
          </a:p>
          <a:p>
            <a:pPr eaLnBrk="1" hangingPunct="1"/>
            <a:endParaRPr lang="en-US" altLang="en-US" sz="2800" b="1" dirty="0">
              <a:solidFill>
                <a:srgbClr val="FF99FF"/>
              </a:solidFill>
              <a:latin typeface="Calibri" panose="020F0502020204030204" pitchFamily="34" charset="0"/>
              <a:cs typeface="Calibri" panose="020F0502020204030204" pitchFamily="34" charset="0"/>
            </a:endParaRPr>
          </a:p>
          <a:p>
            <a:pPr eaLnBrk="1" hangingPunct="1">
              <a:buFontTx/>
              <a:buNone/>
            </a:pPr>
            <a:r>
              <a:rPr lang="en-US" altLang="en-US" sz="2800" b="1" dirty="0">
                <a:solidFill>
                  <a:schemeClr val="bg1"/>
                </a:solidFill>
                <a:latin typeface="Calibri" panose="020F0502020204030204" pitchFamily="34" charset="0"/>
                <a:cs typeface="Calibri" panose="020F0502020204030204" pitchFamily="34" charset="0"/>
              </a:rPr>
              <a:t>                           </a:t>
            </a:r>
            <a:r>
              <a:rPr lang="en-US" altLang="en-US" sz="2800" b="1" dirty="0">
                <a:latin typeface="Calibri" panose="020F0502020204030204" pitchFamily="34" charset="0"/>
                <a:cs typeface="Calibri" panose="020F0502020204030204" pitchFamily="34" charset="0"/>
              </a:rPr>
              <a:t>Low grade                               high grade</a:t>
            </a:r>
          </a:p>
          <a:p>
            <a:pPr eaLnBrk="1" hangingPunct="1"/>
            <a:r>
              <a:rPr lang="en-US" altLang="en-US" sz="2800" b="1" dirty="0">
                <a:solidFill>
                  <a:srgbClr val="99FF33"/>
                </a:solidFill>
                <a:latin typeface="Calibri" panose="020F0502020204030204" pitchFamily="34" charset="0"/>
                <a:cs typeface="Calibri" panose="020F0502020204030204" pitchFamily="34" charset="0"/>
              </a:rPr>
              <a:t>Low grade –</a:t>
            </a:r>
            <a:r>
              <a:rPr lang="en-US" altLang="en-US" sz="2800" b="1" dirty="0">
                <a:solidFill>
                  <a:schemeClr val="bg1"/>
                </a:solidFill>
                <a:latin typeface="Calibri" panose="020F0502020204030204" pitchFamily="34" charset="0"/>
                <a:cs typeface="Calibri" panose="020F0502020204030204" pitchFamily="34" charset="0"/>
              </a:rPr>
              <a:t> </a:t>
            </a:r>
            <a:r>
              <a:rPr lang="en-US" altLang="en-US" sz="2800" b="1" dirty="0">
                <a:latin typeface="Calibri" panose="020F0502020204030204" pitchFamily="34" charset="0"/>
                <a:cs typeface="Calibri" panose="020F0502020204030204" pitchFamily="34" charset="0"/>
              </a:rPr>
              <a:t>ducts and acini are composed of crowded irregularly spaced epithelial cells with variably sized nuclei</a:t>
            </a:r>
          </a:p>
          <a:p>
            <a:pPr eaLnBrk="1" hangingPunct="1"/>
            <a:r>
              <a:rPr lang="en-US" altLang="en-US" sz="2800" b="1" dirty="0">
                <a:latin typeface="Calibri" panose="020F0502020204030204" pitchFamily="34" charset="0"/>
                <a:cs typeface="Calibri" panose="020F0502020204030204" pitchFamily="34" charset="0"/>
              </a:rPr>
              <a:t>Cells may have small round to oval nuclei </a:t>
            </a:r>
          </a:p>
          <a:p>
            <a:pPr eaLnBrk="1" hangingPunct="1"/>
            <a:r>
              <a:rPr lang="en-US" altLang="en-US" sz="2800" b="1" dirty="0">
                <a:solidFill>
                  <a:srgbClr val="99FF33"/>
                </a:solidFill>
                <a:latin typeface="Calibri" panose="020F0502020204030204" pitchFamily="34" charset="0"/>
                <a:cs typeface="Calibri" panose="020F0502020204030204" pitchFamily="34" charset="0"/>
              </a:rPr>
              <a:t>High grade –</a:t>
            </a:r>
            <a:r>
              <a:rPr lang="en-US" altLang="en-US" sz="2800" b="1" dirty="0">
                <a:solidFill>
                  <a:schemeClr val="bg1"/>
                </a:solidFill>
                <a:latin typeface="Calibri" panose="020F0502020204030204" pitchFamily="34" charset="0"/>
                <a:cs typeface="Calibri" panose="020F0502020204030204" pitchFamily="34" charset="0"/>
              </a:rPr>
              <a:t> </a:t>
            </a:r>
            <a:r>
              <a:rPr lang="en-US" altLang="en-US" sz="2800" b="1" dirty="0">
                <a:latin typeface="Calibri" panose="020F0502020204030204" pitchFamily="34" charset="0"/>
                <a:cs typeface="Calibri" panose="020F0502020204030204" pitchFamily="34" charset="0"/>
              </a:rPr>
              <a:t>may have papillary, cribriform, or flat architecture</a:t>
            </a:r>
          </a:p>
          <a:p>
            <a:pPr eaLnBrk="1" hangingPunct="1"/>
            <a:r>
              <a:rPr lang="en-US" altLang="en-US" sz="2800" b="1" dirty="0">
                <a:latin typeface="Calibri" panose="020F0502020204030204" pitchFamily="34" charset="0"/>
                <a:cs typeface="Calibri" panose="020F0502020204030204" pitchFamily="34" charset="0"/>
              </a:rPr>
              <a:t>Cells have enlarged nuclei with prominent nucleoli </a:t>
            </a:r>
          </a:p>
          <a:p>
            <a:pPr eaLnBrk="1" hangingPunct="1"/>
            <a:r>
              <a:rPr lang="en-US" altLang="en-US" sz="2800" b="1" dirty="0">
                <a:latin typeface="Calibri" panose="020F0502020204030204" pitchFamily="34" charset="0"/>
                <a:cs typeface="Calibri" panose="020F0502020204030204" pitchFamily="34" charset="0"/>
              </a:rPr>
              <a:t>PIN – basal cells &amp; intact basement membrane</a:t>
            </a:r>
          </a:p>
        </p:txBody>
      </p:sp>
      <p:sp>
        <p:nvSpPr>
          <p:cNvPr id="14340" name="Line 4">
            <a:extLst>
              <a:ext uri="{FF2B5EF4-FFF2-40B4-BE49-F238E27FC236}">
                <a16:creationId xmlns:a16="http://schemas.microsoft.com/office/drawing/2014/main" id="{91CB26B3-4B36-8C50-F897-8F450CE624B6}"/>
              </a:ext>
            </a:extLst>
          </p:cNvPr>
          <p:cNvSpPr>
            <a:spLocks noChangeShapeType="1"/>
          </p:cNvSpPr>
          <p:nvPr/>
        </p:nvSpPr>
        <p:spPr bwMode="auto">
          <a:xfrm flipH="1">
            <a:off x="4055918" y="1752600"/>
            <a:ext cx="1143000" cy="685800"/>
          </a:xfrm>
          <a:prstGeom prst="line">
            <a:avLst/>
          </a:prstGeom>
          <a:noFill/>
          <a:ln w="9525">
            <a:solidFill>
              <a:srgbClr val="00FF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41" name="Line 5">
            <a:extLst>
              <a:ext uri="{FF2B5EF4-FFF2-40B4-BE49-F238E27FC236}">
                <a16:creationId xmlns:a16="http://schemas.microsoft.com/office/drawing/2014/main" id="{A73FC1B2-ED7B-43C2-3AED-A74ADC300CE8}"/>
              </a:ext>
            </a:extLst>
          </p:cNvPr>
          <p:cNvSpPr>
            <a:spLocks noChangeShapeType="1"/>
          </p:cNvSpPr>
          <p:nvPr/>
        </p:nvSpPr>
        <p:spPr bwMode="auto">
          <a:xfrm>
            <a:off x="6286499" y="1752600"/>
            <a:ext cx="1007919" cy="685800"/>
          </a:xfrm>
          <a:prstGeom prst="line">
            <a:avLst/>
          </a:prstGeom>
          <a:noFill/>
          <a:ln w="9525">
            <a:solidFill>
              <a:srgbClr val="00FFFF"/>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1879DAF-DB76-622C-4111-0F4342793D07}"/>
              </a:ext>
            </a:extLst>
          </p:cNvPr>
          <p:cNvSpPr>
            <a:spLocks noGrp="1" noChangeArrowheads="1"/>
          </p:cNvSpPr>
          <p:nvPr>
            <p:ph type="title"/>
          </p:nvPr>
        </p:nvSpPr>
        <p:spPr>
          <a:xfrm>
            <a:off x="919119" y="339436"/>
            <a:ext cx="10353761" cy="1326321"/>
          </a:xfrm>
        </p:spPr>
        <p:txBody>
          <a:bodyPr/>
          <a:lstStyle/>
          <a:p>
            <a:pPr eaLnBrk="1" hangingPunct="1"/>
            <a:r>
              <a:rPr lang="en-US" altLang="en-US" sz="3200" dirty="0">
                <a:solidFill>
                  <a:srgbClr val="FFFF00"/>
                </a:solidFill>
                <a:latin typeface="Times New Roman" panose="02020603050405020304" pitchFamily="18" charset="0"/>
              </a:rPr>
              <a:t>ADENOCARCINOMA PROSTATE</a:t>
            </a:r>
          </a:p>
        </p:txBody>
      </p:sp>
      <p:sp>
        <p:nvSpPr>
          <p:cNvPr id="15363" name="Rectangle 3">
            <a:extLst>
              <a:ext uri="{FF2B5EF4-FFF2-40B4-BE49-F238E27FC236}">
                <a16:creationId xmlns:a16="http://schemas.microsoft.com/office/drawing/2014/main" id="{B15EF57E-A616-A280-43AB-EDF0CFF07F5E}"/>
              </a:ext>
            </a:extLst>
          </p:cNvPr>
          <p:cNvSpPr>
            <a:spLocks noGrp="1" noChangeArrowheads="1"/>
          </p:cNvSpPr>
          <p:nvPr>
            <p:ph type="body" idx="1"/>
          </p:nvPr>
        </p:nvSpPr>
        <p:spPr>
          <a:xfrm>
            <a:off x="727364" y="1752600"/>
            <a:ext cx="10972800" cy="5105400"/>
          </a:xfrm>
        </p:spPr>
        <p:txBody>
          <a:bodyPr/>
          <a:lstStyle/>
          <a:p>
            <a:pPr>
              <a:spcAft>
                <a:spcPts val="1800"/>
              </a:spcAft>
              <a:buNone/>
            </a:pPr>
            <a:r>
              <a:rPr lang="en-US" altLang="en-US" sz="2800" b="1" dirty="0">
                <a:solidFill>
                  <a:srgbClr val="FF99FF"/>
                </a:solidFill>
                <a:latin typeface="Calibri" panose="020F0502020204030204" pitchFamily="34" charset="0"/>
                <a:cs typeface="Calibri" panose="020F0502020204030204" pitchFamily="34" charset="0"/>
              </a:rPr>
              <a:t>Morphology </a:t>
            </a:r>
          </a:p>
          <a:p>
            <a:pPr>
              <a:spcAft>
                <a:spcPts val="1800"/>
              </a:spcAft>
            </a:pPr>
            <a:r>
              <a:rPr lang="en-US" altLang="en-US" sz="2800" b="1" dirty="0">
                <a:latin typeface="Calibri" panose="020F0502020204030204" pitchFamily="34" charset="0"/>
                <a:cs typeface="Calibri" panose="020F0502020204030204" pitchFamily="34" charset="0"/>
              </a:rPr>
              <a:t>70% of prostate cancer arises in the peripheral zone of the gland, classically in a posterior location</a:t>
            </a:r>
          </a:p>
          <a:p>
            <a:pPr>
              <a:spcAft>
                <a:spcPts val="1800"/>
              </a:spcAft>
            </a:pPr>
            <a:r>
              <a:rPr lang="en-US" altLang="en-US" sz="2800" b="1" dirty="0">
                <a:latin typeface="Calibri" panose="020F0502020204030204" pitchFamily="34" charset="0"/>
                <a:cs typeface="Calibri" panose="020F0502020204030204" pitchFamily="34" charset="0"/>
              </a:rPr>
              <a:t>C/S – tumor is firm to gritty but when embedded within the prostatic substance, it may be extremely difficult to visualize &amp; be more apparent on palpation</a:t>
            </a:r>
          </a:p>
          <a:p>
            <a:pPr eaLnBrk="1" hangingPunct="1">
              <a:buFontTx/>
              <a:buNone/>
            </a:pPr>
            <a:r>
              <a:rPr lang="en-US" altLang="en-US" b="1" i="1" dirty="0">
                <a:solidFill>
                  <a:schemeClr val="bg1"/>
                </a:solidFill>
                <a:latin typeface="Times New Roman" panose="02020603050405020304" pitchFamily="18" charset="0"/>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C1330621-101A-6372-6F75-DD4878E97230}"/>
              </a:ext>
            </a:extLst>
          </p:cNvPr>
          <p:cNvSpPr>
            <a:spLocks noGrp="1" noChangeArrowheads="1"/>
          </p:cNvSpPr>
          <p:nvPr>
            <p:ph type="title"/>
          </p:nvPr>
        </p:nvSpPr>
        <p:spPr>
          <a:xfrm>
            <a:off x="2209800" y="82550"/>
            <a:ext cx="8229600" cy="1143000"/>
          </a:xfrm>
        </p:spPr>
        <p:txBody>
          <a:bodyPr/>
          <a:lstStyle/>
          <a:p>
            <a:pPr eaLnBrk="1" hangingPunct="1"/>
            <a:r>
              <a:rPr lang="en-US" altLang="en-US" sz="2800">
                <a:solidFill>
                  <a:srgbClr val="FFFF00"/>
                </a:solidFill>
                <a:latin typeface="Times New Roman" panose="02020603050405020304" pitchFamily="18" charset="0"/>
              </a:rPr>
              <a:t>ADENOCARCINOMA PROSTATE</a:t>
            </a:r>
          </a:p>
        </p:txBody>
      </p:sp>
      <p:pic>
        <p:nvPicPr>
          <p:cNvPr id="16387" name="Picture 2">
            <a:extLst>
              <a:ext uri="{FF2B5EF4-FFF2-40B4-BE49-F238E27FC236}">
                <a16:creationId xmlns:a16="http://schemas.microsoft.com/office/drawing/2014/main" id="{BDBEC243-A64A-8995-8886-A4218C5DE0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380"/>
          <a:stretch>
            <a:fillRect/>
          </a:stretch>
        </p:blipFill>
        <p:spPr bwMode="auto">
          <a:xfrm>
            <a:off x="2938813" y="1391805"/>
            <a:ext cx="6314374" cy="4312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529ED015-08E1-7D09-81CC-6277712C3510}"/>
              </a:ext>
            </a:extLst>
          </p:cNvPr>
          <p:cNvSpPr>
            <a:spLocks noGrp="1" noChangeArrowheads="1"/>
          </p:cNvSpPr>
          <p:nvPr>
            <p:ph type="title"/>
          </p:nvPr>
        </p:nvSpPr>
        <p:spPr>
          <a:xfrm>
            <a:off x="1981200" y="0"/>
            <a:ext cx="8229600" cy="914400"/>
          </a:xfrm>
        </p:spPr>
        <p:txBody>
          <a:bodyPr/>
          <a:lstStyle/>
          <a:p>
            <a:pPr eaLnBrk="1" hangingPunct="1"/>
            <a:r>
              <a:rPr lang="en-US" altLang="en-US" sz="3200">
                <a:solidFill>
                  <a:srgbClr val="FFFF00"/>
                </a:solidFill>
                <a:latin typeface="Times New Roman" panose="02020603050405020304" pitchFamily="18" charset="0"/>
              </a:rPr>
              <a:t>ADENOCARCINOMA PROSTATE</a:t>
            </a:r>
          </a:p>
        </p:txBody>
      </p:sp>
      <p:sp>
        <p:nvSpPr>
          <p:cNvPr id="17411" name="Rectangle 3">
            <a:extLst>
              <a:ext uri="{FF2B5EF4-FFF2-40B4-BE49-F238E27FC236}">
                <a16:creationId xmlns:a16="http://schemas.microsoft.com/office/drawing/2014/main" id="{AEF45A35-85B3-074C-AA96-D6514971B319}"/>
              </a:ext>
            </a:extLst>
          </p:cNvPr>
          <p:cNvSpPr>
            <a:spLocks noGrp="1" noChangeArrowheads="1"/>
          </p:cNvSpPr>
          <p:nvPr>
            <p:ph type="body" idx="1"/>
          </p:nvPr>
        </p:nvSpPr>
        <p:spPr>
          <a:xfrm>
            <a:off x="768927" y="1066800"/>
            <a:ext cx="10827327" cy="5638800"/>
          </a:xfrm>
        </p:spPr>
        <p:txBody>
          <a:bodyPr>
            <a:normAutofit lnSpcReduction="10000"/>
          </a:bodyPr>
          <a:lstStyle/>
          <a:p>
            <a:pPr>
              <a:spcAft>
                <a:spcPts val="1800"/>
              </a:spcAft>
              <a:buNone/>
            </a:pPr>
            <a:r>
              <a:rPr lang="en-US" altLang="en-US" sz="2800" b="1" dirty="0">
                <a:solidFill>
                  <a:srgbClr val="FF99FF"/>
                </a:solidFill>
                <a:latin typeface="Calibri" panose="020F0502020204030204" pitchFamily="34" charset="0"/>
                <a:cs typeface="Calibri" panose="020F0502020204030204" pitchFamily="34" charset="0"/>
              </a:rPr>
              <a:t>Histologically</a:t>
            </a:r>
            <a:r>
              <a:rPr lang="en-US" altLang="en-US" sz="2800" b="1" dirty="0">
                <a:latin typeface="Calibri" panose="020F0502020204030204" pitchFamily="34" charset="0"/>
                <a:cs typeface="Calibri" panose="020F0502020204030204" pitchFamily="34" charset="0"/>
              </a:rPr>
              <a:t> </a:t>
            </a:r>
          </a:p>
          <a:p>
            <a:pPr>
              <a:spcAft>
                <a:spcPts val="1800"/>
              </a:spcAft>
            </a:pPr>
            <a:r>
              <a:rPr lang="en-US" altLang="en-US" sz="2800" b="1" dirty="0">
                <a:latin typeface="Calibri" panose="020F0502020204030204" pitchFamily="34" charset="0"/>
                <a:cs typeface="Calibri" panose="020F0502020204030204" pitchFamily="34" charset="0"/>
              </a:rPr>
              <a:t>Neoplastic glands are typically smaller than benign glands and are lined by a single uniform layer of cuboidal or low columnar epithelium</a:t>
            </a:r>
          </a:p>
          <a:p>
            <a:pPr>
              <a:spcAft>
                <a:spcPts val="1800"/>
              </a:spcAft>
            </a:pPr>
            <a:r>
              <a:rPr lang="en-US" altLang="en-US" sz="2800" b="1" dirty="0">
                <a:latin typeface="Calibri" panose="020F0502020204030204" pitchFamily="34" charset="0"/>
                <a:cs typeface="Calibri" panose="020F0502020204030204" pitchFamily="34" charset="0"/>
              </a:rPr>
              <a:t>Cancer glands are typically crowded characteristically lacking branching and papillary </a:t>
            </a:r>
            <a:r>
              <a:rPr lang="en-US" altLang="en-US" sz="2800" b="1" dirty="0" err="1">
                <a:latin typeface="Calibri" panose="020F0502020204030204" pitchFamily="34" charset="0"/>
                <a:cs typeface="Calibri" panose="020F0502020204030204" pitchFamily="34" charset="0"/>
              </a:rPr>
              <a:t>infolding</a:t>
            </a:r>
            <a:endParaRPr lang="en-US" altLang="en-US" sz="2800" b="1" dirty="0">
              <a:latin typeface="Calibri" panose="020F0502020204030204" pitchFamily="34" charset="0"/>
              <a:cs typeface="Calibri" panose="020F0502020204030204" pitchFamily="34" charset="0"/>
            </a:endParaRPr>
          </a:p>
          <a:p>
            <a:pPr>
              <a:spcAft>
                <a:spcPts val="1800"/>
              </a:spcAft>
            </a:pPr>
            <a:r>
              <a:rPr lang="en-US" altLang="en-US" sz="2800" b="1" dirty="0">
                <a:latin typeface="Calibri" panose="020F0502020204030204" pitchFamily="34" charset="0"/>
                <a:cs typeface="Calibri" panose="020F0502020204030204" pitchFamily="34" charset="0"/>
              </a:rPr>
              <a:t>The outer basal layer of cells are absent</a:t>
            </a:r>
          </a:p>
          <a:p>
            <a:pPr>
              <a:spcAft>
                <a:spcPts val="1800"/>
              </a:spcAft>
            </a:pPr>
            <a:r>
              <a:rPr lang="en-US" altLang="en-US" sz="2800" b="1" dirty="0">
                <a:latin typeface="Calibri" panose="020F0502020204030204" pitchFamily="34" charset="0"/>
                <a:cs typeface="Calibri" panose="020F0502020204030204" pitchFamily="34" charset="0"/>
              </a:rPr>
              <a:t>The cells have large nuclei with prominent nucleoli and with pale to clear cytoplasm  </a:t>
            </a:r>
          </a:p>
          <a:p>
            <a:pPr eaLnBrk="1" hangingPunct="1"/>
            <a:endParaRPr lang="en-US" altLang="en-US" b="1" i="1" dirty="0">
              <a:latin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9BDFC9DF-B3C5-A5B6-2FED-1EE37D0C256C}"/>
              </a:ext>
            </a:extLst>
          </p:cNvPr>
          <p:cNvSpPr>
            <a:spLocks noGrp="1" noChangeArrowheads="1"/>
          </p:cNvSpPr>
          <p:nvPr>
            <p:ph type="title"/>
          </p:nvPr>
        </p:nvSpPr>
        <p:spPr>
          <a:xfrm>
            <a:off x="1981200" y="304800"/>
            <a:ext cx="8229600" cy="914400"/>
          </a:xfrm>
        </p:spPr>
        <p:txBody>
          <a:bodyPr/>
          <a:lstStyle/>
          <a:p>
            <a:pPr eaLnBrk="1" hangingPunct="1"/>
            <a:r>
              <a:rPr lang="en-US" altLang="en-US" sz="2800">
                <a:solidFill>
                  <a:srgbClr val="FFFF00"/>
                </a:solidFill>
                <a:latin typeface="Times New Roman" panose="02020603050405020304" pitchFamily="18" charset="0"/>
              </a:rPr>
              <a:t>ADENOCARCINOMA PROSTATE</a:t>
            </a:r>
          </a:p>
        </p:txBody>
      </p:sp>
      <p:pic>
        <p:nvPicPr>
          <p:cNvPr id="18435" name="Picture 2">
            <a:extLst>
              <a:ext uri="{FF2B5EF4-FFF2-40B4-BE49-F238E27FC236}">
                <a16:creationId xmlns:a16="http://schemas.microsoft.com/office/drawing/2014/main" id="{C2628376-6186-EF27-C2BB-3E2D98FD69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374775"/>
            <a:ext cx="7532688"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A65D4D13-BD96-D55C-E326-E741FB2497A1}"/>
              </a:ext>
            </a:extLst>
          </p:cNvPr>
          <p:cNvSpPr>
            <a:spLocks noGrp="1" noChangeArrowheads="1"/>
          </p:cNvSpPr>
          <p:nvPr>
            <p:ph type="title"/>
          </p:nvPr>
        </p:nvSpPr>
        <p:spPr>
          <a:xfrm>
            <a:off x="1981200" y="0"/>
            <a:ext cx="8229600" cy="914400"/>
          </a:xfrm>
        </p:spPr>
        <p:txBody>
          <a:bodyPr/>
          <a:lstStyle/>
          <a:p>
            <a:r>
              <a:rPr lang="en-US" altLang="en-US" b="1">
                <a:solidFill>
                  <a:srgbClr val="FFFF00"/>
                </a:solidFill>
                <a:latin typeface="Times New Roman" panose="02020603050405020304" pitchFamily="18" charset="0"/>
              </a:rPr>
              <a:t>PROSTATE</a:t>
            </a:r>
          </a:p>
        </p:txBody>
      </p:sp>
      <p:pic>
        <p:nvPicPr>
          <p:cNvPr id="38915" name="Picture 4">
            <a:extLst>
              <a:ext uri="{FF2B5EF4-FFF2-40B4-BE49-F238E27FC236}">
                <a16:creationId xmlns:a16="http://schemas.microsoft.com/office/drawing/2014/main" id="{F88E2846-02CB-D9C5-9414-E9540A8815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980" t="3281" r="6981" b="27505"/>
          <a:stretch>
            <a:fillRect/>
          </a:stretch>
        </p:blipFill>
        <p:spPr bwMode="auto">
          <a:xfrm>
            <a:off x="2590800" y="819151"/>
            <a:ext cx="7162800" cy="582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432DB1AD-530F-43DF-97AE-542ECA581876}"/>
              </a:ext>
            </a:extLst>
          </p:cNvPr>
          <p:cNvSpPr>
            <a:spLocks noGrp="1" noChangeArrowheads="1"/>
          </p:cNvSpPr>
          <p:nvPr>
            <p:ph type="title"/>
          </p:nvPr>
        </p:nvSpPr>
        <p:spPr>
          <a:xfrm>
            <a:off x="1981200" y="219075"/>
            <a:ext cx="8229600" cy="990600"/>
          </a:xfrm>
        </p:spPr>
        <p:txBody>
          <a:bodyPr/>
          <a:lstStyle/>
          <a:p>
            <a:pPr eaLnBrk="1" hangingPunct="1"/>
            <a:r>
              <a:rPr lang="en-US" altLang="en-US" sz="2800">
                <a:solidFill>
                  <a:srgbClr val="FFFF00"/>
                </a:solidFill>
                <a:latin typeface="Times New Roman" panose="02020603050405020304" pitchFamily="18" charset="0"/>
              </a:rPr>
              <a:t>ADENOCARCINOMA</a:t>
            </a:r>
            <a:r>
              <a:rPr lang="en-US" altLang="en-US" sz="3200">
                <a:solidFill>
                  <a:srgbClr val="FFFF00"/>
                </a:solidFill>
                <a:latin typeface="Times New Roman" panose="02020603050405020304" pitchFamily="18" charset="0"/>
              </a:rPr>
              <a:t> </a:t>
            </a:r>
            <a:r>
              <a:rPr lang="en-US" altLang="en-US" sz="2800">
                <a:solidFill>
                  <a:srgbClr val="FFFF00"/>
                </a:solidFill>
                <a:latin typeface="Times New Roman" panose="02020603050405020304" pitchFamily="18" charset="0"/>
              </a:rPr>
              <a:t>PROSTATE</a:t>
            </a:r>
            <a:endParaRPr lang="en-US" altLang="en-US" sz="3600">
              <a:solidFill>
                <a:srgbClr val="FFFF00"/>
              </a:solidFill>
              <a:latin typeface="Times New Roman" panose="02020603050405020304" pitchFamily="18" charset="0"/>
            </a:endParaRPr>
          </a:p>
        </p:txBody>
      </p:sp>
      <p:pic>
        <p:nvPicPr>
          <p:cNvPr id="19459" name="Picture 2">
            <a:extLst>
              <a:ext uri="{FF2B5EF4-FFF2-40B4-BE49-F238E27FC236}">
                <a16:creationId xmlns:a16="http://schemas.microsoft.com/office/drawing/2014/main" id="{4E66564D-AAA4-93CD-CC60-8C2F38370F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68" t="2512" r="50346" b="2786"/>
          <a:stretch>
            <a:fillRect/>
          </a:stretch>
        </p:blipFill>
        <p:spPr bwMode="auto">
          <a:xfrm>
            <a:off x="2436814" y="1209676"/>
            <a:ext cx="7318375"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6495A635-597F-078F-DC99-1DA4D0231F70}"/>
              </a:ext>
            </a:extLst>
          </p:cNvPr>
          <p:cNvSpPr>
            <a:spLocks noGrp="1" noChangeArrowheads="1"/>
          </p:cNvSpPr>
          <p:nvPr>
            <p:ph type="title"/>
          </p:nvPr>
        </p:nvSpPr>
        <p:spPr>
          <a:xfrm>
            <a:off x="2133600" y="228600"/>
            <a:ext cx="8229600" cy="1066800"/>
          </a:xfrm>
        </p:spPr>
        <p:txBody>
          <a:bodyPr/>
          <a:lstStyle/>
          <a:p>
            <a:pPr eaLnBrk="1" hangingPunct="1"/>
            <a:r>
              <a:rPr lang="en-US" altLang="en-US" sz="4000">
                <a:solidFill>
                  <a:srgbClr val="FFFF00"/>
                </a:solidFill>
                <a:latin typeface="Times New Roman" panose="02020603050405020304" pitchFamily="18" charset="0"/>
              </a:rPr>
              <a:t>ADENOCARCINOMA PROSTATE</a:t>
            </a:r>
          </a:p>
        </p:txBody>
      </p:sp>
      <p:pic>
        <p:nvPicPr>
          <p:cNvPr id="20483" name="Picture 2">
            <a:extLst>
              <a:ext uri="{FF2B5EF4-FFF2-40B4-BE49-F238E27FC236}">
                <a16:creationId xmlns:a16="http://schemas.microsoft.com/office/drawing/2014/main" id="{0F693CBC-D6AB-3CFE-96C6-7939CF1E7D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2454" t="3024" r="925" b="3024"/>
          <a:stretch>
            <a:fillRect/>
          </a:stretch>
        </p:blipFill>
        <p:spPr bwMode="auto">
          <a:xfrm>
            <a:off x="2709864" y="1295401"/>
            <a:ext cx="6967537"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F335A770-3374-14CA-A5CE-633FCFC7D32F}"/>
              </a:ext>
            </a:extLst>
          </p:cNvPr>
          <p:cNvSpPr>
            <a:spLocks noGrp="1" noChangeArrowheads="1"/>
          </p:cNvSpPr>
          <p:nvPr>
            <p:ph type="title"/>
          </p:nvPr>
        </p:nvSpPr>
        <p:spPr>
          <a:xfrm>
            <a:off x="1665288" y="-350838"/>
            <a:ext cx="9144000" cy="1417638"/>
          </a:xfrm>
        </p:spPr>
        <p:txBody>
          <a:bodyPr>
            <a:normAutofit/>
          </a:bodyPr>
          <a:lstStyle/>
          <a:p>
            <a:pPr eaLnBrk="1" hangingPunct="1"/>
            <a:r>
              <a:rPr lang="en-US" altLang="en-US" sz="3200" dirty="0">
                <a:solidFill>
                  <a:srgbClr val="FFFF00"/>
                </a:solidFill>
                <a:latin typeface="Times New Roman" panose="02020603050405020304" pitchFamily="18" charset="0"/>
              </a:rPr>
              <a:t>ADENOCARCINOMA PROSTATE</a:t>
            </a:r>
          </a:p>
        </p:txBody>
      </p:sp>
      <p:sp>
        <p:nvSpPr>
          <p:cNvPr id="21507" name="Rectangle 3">
            <a:extLst>
              <a:ext uri="{FF2B5EF4-FFF2-40B4-BE49-F238E27FC236}">
                <a16:creationId xmlns:a16="http://schemas.microsoft.com/office/drawing/2014/main" id="{59612C1B-AD54-5CA6-1AD7-6A95598B9C50}"/>
              </a:ext>
            </a:extLst>
          </p:cNvPr>
          <p:cNvSpPr>
            <a:spLocks noGrp="1" noChangeArrowheads="1"/>
          </p:cNvSpPr>
          <p:nvPr>
            <p:ph type="body" idx="1"/>
          </p:nvPr>
        </p:nvSpPr>
        <p:spPr>
          <a:xfrm>
            <a:off x="332509" y="945573"/>
            <a:ext cx="11606646" cy="5579918"/>
          </a:xfrm>
        </p:spPr>
        <p:txBody>
          <a:bodyPr>
            <a:normAutofit lnSpcReduction="10000"/>
          </a:bodyPr>
          <a:lstStyle/>
          <a:p>
            <a:pPr eaLnBrk="1" hangingPunct="1">
              <a:lnSpc>
                <a:spcPct val="90000"/>
              </a:lnSpc>
              <a:spcAft>
                <a:spcPts val="1200"/>
              </a:spcAft>
              <a:buFontTx/>
              <a:buNone/>
            </a:pPr>
            <a:r>
              <a:rPr lang="en-US" altLang="en-US" sz="3200" b="1" dirty="0" err="1">
                <a:solidFill>
                  <a:srgbClr val="FF99FF"/>
                </a:solidFill>
                <a:latin typeface="Calibri" panose="020F0502020204030204" pitchFamily="34" charset="0"/>
                <a:cs typeface="Calibri" panose="020F0502020204030204" pitchFamily="34" charset="0"/>
              </a:rPr>
              <a:t>Gleasons</a:t>
            </a:r>
            <a:r>
              <a:rPr lang="en-US" altLang="en-US" sz="3200" b="1" dirty="0">
                <a:solidFill>
                  <a:srgbClr val="FF99FF"/>
                </a:solidFill>
                <a:latin typeface="Calibri" panose="020F0502020204030204" pitchFamily="34" charset="0"/>
                <a:cs typeface="Calibri" panose="020F0502020204030204" pitchFamily="34" charset="0"/>
              </a:rPr>
              <a:t> Grading System </a:t>
            </a:r>
          </a:p>
          <a:p>
            <a:pPr eaLnBrk="1" hangingPunct="1">
              <a:lnSpc>
                <a:spcPct val="90000"/>
              </a:lnSpc>
              <a:spcAft>
                <a:spcPts val="1200"/>
              </a:spcAft>
              <a:buClr>
                <a:schemeClr val="bg1"/>
              </a:buClr>
            </a:pPr>
            <a:r>
              <a:rPr lang="en-US" altLang="en-US" sz="2800" b="1" dirty="0">
                <a:solidFill>
                  <a:srgbClr val="99FF33"/>
                </a:solidFill>
                <a:latin typeface="Calibri" panose="020F0502020204030204" pitchFamily="34" charset="0"/>
                <a:cs typeface="Calibri" panose="020F0502020204030204" pitchFamily="34" charset="0"/>
              </a:rPr>
              <a:t>Grade 1 -  </a:t>
            </a:r>
            <a:r>
              <a:rPr lang="en-US" altLang="en-US" sz="2800" b="1" dirty="0">
                <a:latin typeface="Calibri" panose="020F0502020204030204" pitchFamily="34" charset="0"/>
                <a:cs typeface="Calibri" panose="020F0502020204030204" pitchFamily="34" charset="0"/>
              </a:rPr>
              <a:t>circumscribed nodule of uniform, closely packed </a:t>
            </a:r>
            <a:r>
              <a:rPr lang="en-US" altLang="en-US" sz="2800" b="1" dirty="0" err="1">
                <a:latin typeface="Calibri" panose="020F0502020204030204" pitchFamily="34" charset="0"/>
                <a:cs typeface="Calibri" panose="020F0502020204030204" pitchFamily="34" charset="0"/>
              </a:rPr>
              <a:t>neoploastic</a:t>
            </a:r>
            <a:r>
              <a:rPr lang="en-US" altLang="en-US" sz="2800" b="1" dirty="0">
                <a:latin typeface="Calibri" panose="020F0502020204030204" pitchFamily="34" charset="0"/>
                <a:cs typeface="Calibri" panose="020F0502020204030204" pitchFamily="34" charset="0"/>
              </a:rPr>
              <a:t> glands  </a:t>
            </a:r>
            <a:r>
              <a:rPr lang="en-US" altLang="en-US" sz="2800" b="1" dirty="0">
                <a:solidFill>
                  <a:srgbClr val="CCFFFF"/>
                </a:solidFill>
                <a:latin typeface="Calibri" panose="020F0502020204030204" pitchFamily="34" charset="0"/>
                <a:cs typeface="Calibri" panose="020F0502020204030204" pitchFamily="34" charset="0"/>
              </a:rPr>
              <a:t>( considered now as adenosis)</a:t>
            </a:r>
          </a:p>
          <a:p>
            <a:pPr eaLnBrk="1" hangingPunct="1">
              <a:lnSpc>
                <a:spcPct val="90000"/>
              </a:lnSpc>
              <a:spcAft>
                <a:spcPts val="1200"/>
              </a:spcAft>
              <a:buClr>
                <a:schemeClr val="bg1"/>
              </a:buClr>
            </a:pPr>
            <a:r>
              <a:rPr lang="en-US" altLang="en-US" sz="2800" b="1" dirty="0">
                <a:solidFill>
                  <a:srgbClr val="99FF33"/>
                </a:solidFill>
                <a:latin typeface="Calibri" panose="020F0502020204030204" pitchFamily="34" charset="0"/>
                <a:cs typeface="Calibri" panose="020F0502020204030204" pitchFamily="34" charset="0"/>
              </a:rPr>
              <a:t>Grade 2 – </a:t>
            </a:r>
            <a:r>
              <a:rPr lang="en-US" altLang="en-US" sz="2800" b="1" dirty="0">
                <a:latin typeface="Calibri" panose="020F0502020204030204" pitchFamily="34" charset="0"/>
                <a:cs typeface="Calibri" panose="020F0502020204030204" pitchFamily="34" charset="0"/>
              </a:rPr>
              <a:t>focally infiltrative glandular proliferation composed of more loosely arranged neoplastic glands</a:t>
            </a:r>
          </a:p>
          <a:p>
            <a:pPr eaLnBrk="1" hangingPunct="1">
              <a:lnSpc>
                <a:spcPct val="90000"/>
              </a:lnSpc>
              <a:spcAft>
                <a:spcPts val="1200"/>
              </a:spcAft>
              <a:buClr>
                <a:schemeClr val="bg1"/>
              </a:buClr>
            </a:pPr>
            <a:r>
              <a:rPr lang="en-US" altLang="en-US" sz="2800" b="1" dirty="0">
                <a:solidFill>
                  <a:srgbClr val="99FF33"/>
                </a:solidFill>
                <a:latin typeface="Calibri" panose="020F0502020204030204" pitchFamily="34" charset="0"/>
                <a:cs typeface="Calibri" panose="020F0502020204030204" pitchFamily="34" charset="0"/>
              </a:rPr>
              <a:t>Grade 3</a:t>
            </a:r>
            <a:r>
              <a:rPr lang="en-US" altLang="en-US" sz="2800" b="1" dirty="0">
                <a:solidFill>
                  <a:schemeClr val="bg1"/>
                </a:solidFill>
                <a:latin typeface="Calibri" panose="020F0502020204030204" pitchFamily="34" charset="0"/>
                <a:cs typeface="Calibri" panose="020F0502020204030204" pitchFamily="34" charset="0"/>
              </a:rPr>
              <a:t> </a:t>
            </a:r>
            <a:r>
              <a:rPr lang="en-US" altLang="en-US" sz="2800" b="1" dirty="0">
                <a:latin typeface="Calibri" panose="020F0502020204030204" pitchFamily="34" charset="0"/>
                <a:cs typeface="Calibri" panose="020F0502020204030204" pitchFamily="34" charset="0"/>
              </a:rPr>
              <a:t>– infiltrative glandular proliferation composed of variably sized neoplastic glands that may form a cribriform pattern</a:t>
            </a:r>
          </a:p>
          <a:p>
            <a:pPr eaLnBrk="1" hangingPunct="1">
              <a:lnSpc>
                <a:spcPct val="90000"/>
              </a:lnSpc>
              <a:spcAft>
                <a:spcPts val="1200"/>
              </a:spcAft>
              <a:buClr>
                <a:schemeClr val="bg1"/>
              </a:buClr>
            </a:pPr>
            <a:r>
              <a:rPr lang="en-US" altLang="en-US" sz="2800" b="1" dirty="0">
                <a:solidFill>
                  <a:srgbClr val="99FF33"/>
                </a:solidFill>
                <a:latin typeface="Calibri" panose="020F0502020204030204" pitchFamily="34" charset="0"/>
                <a:cs typeface="Calibri" panose="020F0502020204030204" pitchFamily="34" charset="0"/>
              </a:rPr>
              <a:t>Grade 4</a:t>
            </a:r>
            <a:r>
              <a:rPr lang="en-US" altLang="en-US" sz="2800" b="1" dirty="0">
                <a:solidFill>
                  <a:schemeClr val="bg1"/>
                </a:solidFill>
                <a:latin typeface="Calibri" panose="020F0502020204030204" pitchFamily="34" charset="0"/>
                <a:cs typeface="Calibri" panose="020F0502020204030204" pitchFamily="34" charset="0"/>
              </a:rPr>
              <a:t> </a:t>
            </a:r>
            <a:r>
              <a:rPr lang="en-US" altLang="en-US" sz="2800" b="1" dirty="0">
                <a:latin typeface="Calibri" panose="020F0502020204030204" pitchFamily="34" charset="0"/>
                <a:cs typeface="Calibri" panose="020F0502020204030204" pitchFamily="34" charset="0"/>
              </a:rPr>
              <a:t>– proliferation of fused and irregular glands with infiltrative growth pattern. </a:t>
            </a:r>
            <a:r>
              <a:rPr lang="en-US" altLang="en-US" sz="2800" b="1" dirty="0" err="1">
                <a:latin typeface="Calibri" panose="020F0502020204030204" pitchFamily="34" charset="0"/>
                <a:cs typeface="Calibri" panose="020F0502020204030204" pitchFamily="34" charset="0"/>
              </a:rPr>
              <a:t>Hypernephroid</a:t>
            </a:r>
            <a:r>
              <a:rPr lang="en-US" altLang="en-US" sz="2800" b="1" dirty="0">
                <a:latin typeface="Calibri" panose="020F0502020204030204" pitchFamily="34" charset="0"/>
                <a:cs typeface="Calibri" panose="020F0502020204030204" pitchFamily="34" charset="0"/>
              </a:rPr>
              <a:t> cells.</a:t>
            </a:r>
          </a:p>
          <a:p>
            <a:pPr eaLnBrk="1" hangingPunct="1">
              <a:lnSpc>
                <a:spcPct val="90000"/>
              </a:lnSpc>
              <a:spcAft>
                <a:spcPts val="1200"/>
              </a:spcAft>
              <a:buClr>
                <a:schemeClr val="bg1"/>
              </a:buClr>
            </a:pPr>
            <a:r>
              <a:rPr lang="en-US" altLang="en-US" sz="2800" b="1" dirty="0">
                <a:solidFill>
                  <a:srgbClr val="99FF33"/>
                </a:solidFill>
                <a:latin typeface="Calibri" panose="020F0502020204030204" pitchFamily="34" charset="0"/>
                <a:cs typeface="Calibri" panose="020F0502020204030204" pitchFamily="34" charset="0"/>
              </a:rPr>
              <a:t>Grade 5</a:t>
            </a:r>
            <a:r>
              <a:rPr lang="en-US" altLang="en-US" sz="2800" b="1" dirty="0">
                <a:solidFill>
                  <a:schemeClr val="bg1"/>
                </a:solidFill>
                <a:latin typeface="Calibri" panose="020F0502020204030204" pitchFamily="34" charset="0"/>
                <a:cs typeface="Calibri" panose="020F0502020204030204" pitchFamily="34" charset="0"/>
              </a:rPr>
              <a:t> </a:t>
            </a:r>
            <a:r>
              <a:rPr lang="en-US" altLang="en-US" sz="2800" b="1" dirty="0">
                <a:latin typeface="Calibri" panose="020F0502020204030204" pitchFamily="34" charset="0"/>
                <a:cs typeface="Calibri" panose="020F0502020204030204" pitchFamily="34" charset="0"/>
              </a:rPr>
              <a:t>– infiltrating tumor composed of individual or solid masses of neoplastic cells often shows </a:t>
            </a:r>
            <a:r>
              <a:rPr lang="en-US" altLang="en-US" sz="2800" b="1" dirty="0" err="1">
                <a:latin typeface="Calibri" panose="020F0502020204030204" pitchFamily="34" charset="0"/>
                <a:cs typeface="Calibri" panose="020F0502020204030204" pitchFamily="34" charset="0"/>
              </a:rPr>
              <a:t>comedonecrosis</a:t>
            </a:r>
            <a:r>
              <a:rPr lang="en-US" altLang="en-US" sz="2800" b="1" dirty="0">
                <a:latin typeface="Calibri" panose="020F0502020204030204" pitchFamily="34" charset="0"/>
                <a:cs typeface="Calibri" panose="020F0502020204030204" pitchFamily="34" charset="0"/>
              </a:rPr>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34B69D35-5BE3-40C7-6229-1656FEF6DDDE}"/>
              </a:ext>
            </a:extLst>
          </p:cNvPr>
          <p:cNvSpPr>
            <a:spLocks noGrp="1" noChangeArrowheads="1"/>
          </p:cNvSpPr>
          <p:nvPr>
            <p:ph type="title"/>
          </p:nvPr>
        </p:nvSpPr>
        <p:spPr>
          <a:xfrm>
            <a:off x="1981200" y="274638"/>
            <a:ext cx="8229600" cy="334962"/>
          </a:xfrm>
        </p:spPr>
        <p:txBody>
          <a:bodyPr>
            <a:normAutofit fontScale="90000"/>
          </a:bodyPr>
          <a:lstStyle/>
          <a:p>
            <a:pPr eaLnBrk="1" hangingPunct="1"/>
            <a:r>
              <a:rPr lang="en-US" altLang="en-US" sz="3200">
                <a:solidFill>
                  <a:srgbClr val="FFFF00"/>
                </a:solidFill>
                <a:latin typeface="Times New Roman" panose="02020603050405020304" pitchFamily="18" charset="0"/>
              </a:rPr>
              <a:t>ADENOCARCINOMA PROSTATE</a:t>
            </a:r>
          </a:p>
        </p:txBody>
      </p:sp>
      <p:pic>
        <p:nvPicPr>
          <p:cNvPr id="22531" name="Picture 4" descr="1">
            <a:extLst>
              <a:ext uri="{FF2B5EF4-FFF2-40B4-BE49-F238E27FC236}">
                <a16:creationId xmlns:a16="http://schemas.microsoft.com/office/drawing/2014/main" id="{5183C84A-D26A-F9E6-B671-EC7B847084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4434" t="2448" r="2333" b="16458"/>
          <a:stretch>
            <a:fillRect/>
          </a:stretch>
        </p:blipFill>
        <p:spPr bwMode="auto">
          <a:xfrm>
            <a:off x="3505200" y="762000"/>
            <a:ext cx="533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421B924F-2694-77F2-323E-6BAC25EF7090}"/>
              </a:ext>
            </a:extLst>
          </p:cNvPr>
          <p:cNvSpPr>
            <a:spLocks noGrp="1" noChangeArrowheads="1"/>
          </p:cNvSpPr>
          <p:nvPr>
            <p:ph type="title"/>
          </p:nvPr>
        </p:nvSpPr>
        <p:spPr>
          <a:xfrm>
            <a:off x="1981200" y="0"/>
            <a:ext cx="8229600" cy="1143000"/>
          </a:xfrm>
        </p:spPr>
        <p:txBody>
          <a:bodyPr/>
          <a:lstStyle/>
          <a:p>
            <a:pPr eaLnBrk="1" hangingPunct="1"/>
            <a:r>
              <a:rPr lang="en-US" altLang="en-US" sz="2400">
                <a:solidFill>
                  <a:srgbClr val="FFFF00"/>
                </a:solidFill>
                <a:latin typeface="Times New Roman" panose="02020603050405020304" pitchFamily="18" charset="0"/>
                <a:cs typeface="Times New Roman" panose="02020603050405020304" pitchFamily="18" charset="0"/>
              </a:rPr>
              <a:t>GLEASON GRADE 1</a:t>
            </a:r>
            <a:endParaRPr lang="en-US" altLang="en-US" sz="3200">
              <a:solidFill>
                <a:srgbClr val="FFFF00"/>
              </a:solidFill>
              <a:latin typeface="Times New Roman" panose="02020603050405020304" pitchFamily="18" charset="0"/>
              <a:cs typeface="Times New Roman" panose="02020603050405020304" pitchFamily="18" charset="0"/>
            </a:endParaRPr>
          </a:p>
        </p:txBody>
      </p:sp>
      <p:pic>
        <p:nvPicPr>
          <p:cNvPr id="23555" name="Picture 2" descr="C:\Users\shanthi\Pictures\prostate ca. gleason grade 1 circuscribed nodule of uniform rounded glands.jpg">
            <a:extLst>
              <a:ext uri="{FF2B5EF4-FFF2-40B4-BE49-F238E27FC236}">
                <a16:creationId xmlns:a16="http://schemas.microsoft.com/office/drawing/2014/main" id="{8D8B2DFF-7399-5C05-7D1A-D8D68D39A5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22" t="2325" r="2496" b="2946"/>
          <a:stretch>
            <a:fillRect/>
          </a:stretch>
        </p:blipFill>
        <p:spPr bwMode="auto">
          <a:xfrm>
            <a:off x="1676400" y="1066800"/>
            <a:ext cx="8839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DC033D19-3CC0-BF82-BA97-E4ADF0E358D2}"/>
              </a:ext>
            </a:extLst>
          </p:cNvPr>
          <p:cNvSpPr>
            <a:spLocks noGrp="1" noChangeArrowheads="1"/>
          </p:cNvSpPr>
          <p:nvPr>
            <p:ph type="title"/>
          </p:nvPr>
        </p:nvSpPr>
        <p:spPr>
          <a:xfrm>
            <a:off x="1981200" y="-31750"/>
            <a:ext cx="8229600" cy="1143000"/>
          </a:xfrm>
        </p:spPr>
        <p:txBody>
          <a:bodyPr/>
          <a:lstStyle/>
          <a:p>
            <a:pPr eaLnBrk="1" hangingPunct="1"/>
            <a:r>
              <a:rPr lang="en-US" altLang="en-US" sz="2800">
                <a:solidFill>
                  <a:srgbClr val="FFFF00"/>
                </a:solidFill>
                <a:latin typeface="Times New Roman" panose="02020603050405020304" pitchFamily="18" charset="0"/>
                <a:cs typeface="Times New Roman" panose="02020603050405020304" pitchFamily="18" charset="0"/>
              </a:rPr>
              <a:t>GLEASON GRADE 2</a:t>
            </a:r>
            <a:endParaRPr lang="en-US" altLang="en-US"/>
          </a:p>
        </p:txBody>
      </p:sp>
      <p:pic>
        <p:nvPicPr>
          <p:cNvPr id="24579" name="Picture 2" descr="C:\Users\shanthi\Pictures\prostate ca. gleason grade 2 loosely arranged glands which irregular.jpg">
            <a:extLst>
              <a:ext uri="{FF2B5EF4-FFF2-40B4-BE49-F238E27FC236}">
                <a16:creationId xmlns:a16="http://schemas.microsoft.com/office/drawing/2014/main" id="{196C869B-5BB5-BD41-207A-4D20EB087C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35" t="1988" r="1666" b="2560"/>
          <a:stretch>
            <a:fillRect/>
          </a:stretch>
        </p:blipFill>
        <p:spPr bwMode="auto">
          <a:xfrm>
            <a:off x="1676400" y="1143000"/>
            <a:ext cx="8839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0CCBE993-46A6-A3FE-5006-15B4CF12D4D5}"/>
              </a:ext>
            </a:extLst>
          </p:cNvPr>
          <p:cNvSpPr>
            <a:spLocks noGrp="1" noChangeArrowheads="1"/>
          </p:cNvSpPr>
          <p:nvPr>
            <p:ph type="title"/>
          </p:nvPr>
        </p:nvSpPr>
        <p:spPr>
          <a:xfrm>
            <a:off x="1981200" y="0"/>
            <a:ext cx="8229600" cy="990600"/>
          </a:xfrm>
        </p:spPr>
        <p:txBody>
          <a:bodyPr/>
          <a:lstStyle/>
          <a:p>
            <a:pPr eaLnBrk="1" hangingPunct="1"/>
            <a:r>
              <a:rPr lang="en-US" altLang="en-US" sz="2400">
                <a:solidFill>
                  <a:srgbClr val="FFFF00"/>
                </a:solidFill>
                <a:latin typeface="Times New Roman" panose="02020603050405020304" pitchFamily="18" charset="0"/>
                <a:cs typeface="Times New Roman" panose="02020603050405020304" pitchFamily="18" charset="0"/>
              </a:rPr>
              <a:t>GLEASON GRADE 3</a:t>
            </a:r>
            <a:endParaRPr lang="en-US" altLang="en-US"/>
          </a:p>
        </p:txBody>
      </p:sp>
      <p:pic>
        <p:nvPicPr>
          <p:cNvPr id="25603" name="Picture 2" descr="C:\Users\shanthi\Pictures\prostate ca. gleason grade 3 more irregular and infiltrating glands.jpg">
            <a:extLst>
              <a:ext uri="{FF2B5EF4-FFF2-40B4-BE49-F238E27FC236}">
                <a16:creationId xmlns:a16="http://schemas.microsoft.com/office/drawing/2014/main" id="{592ECA62-AD76-2300-9194-9FDBE23C18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66" t="1540" r="1666" b="2896"/>
          <a:stretch>
            <a:fillRect/>
          </a:stretch>
        </p:blipFill>
        <p:spPr bwMode="auto">
          <a:xfrm>
            <a:off x="1676400" y="990600"/>
            <a:ext cx="8839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shanthi\Pictures\prostate ca. gleason grade 4 glands are no longer separate.jpg">
            <a:extLst>
              <a:ext uri="{FF2B5EF4-FFF2-40B4-BE49-F238E27FC236}">
                <a16:creationId xmlns:a16="http://schemas.microsoft.com/office/drawing/2014/main" id="{8FA2CB49-B964-FC83-6699-F4D5DB4395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52" t="1274" r="1665" b="1962"/>
          <a:stretch>
            <a:fillRect/>
          </a:stretch>
        </p:blipFill>
        <p:spPr bwMode="auto">
          <a:xfrm>
            <a:off x="1676400" y="946150"/>
            <a:ext cx="88392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itle 4">
            <a:extLst>
              <a:ext uri="{FF2B5EF4-FFF2-40B4-BE49-F238E27FC236}">
                <a16:creationId xmlns:a16="http://schemas.microsoft.com/office/drawing/2014/main" id="{D77C660E-821C-1EDD-EFB5-FB17EFBDCF74}"/>
              </a:ext>
            </a:extLst>
          </p:cNvPr>
          <p:cNvSpPr>
            <a:spLocks noGrp="1" noChangeArrowheads="1"/>
          </p:cNvSpPr>
          <p:nvPr>
            <p:ph type="title"/>
          </p:nvPr>
        </p:nvSpPr>
        <p:spPr>
          <a:xfrm>
            <a:off x="4359159" y="172603"/>
            <a:ext cx="3110146" cy="424732"/>
          </a:xfrm>
        </p:spPr>
        <p:txBody>
          <a:bodyPr wrap="none">
            <a:spAutoFit/>
          </a:bodyPr>
          <a:lstStyle/>
          <a:p>
            <a:pPr eaLnBrk="1" hangingPunct="1"/>
            <a:r>
              <a:rPr lang="en-US" altLang="en-US" sz="2400">
                <a:solidFill>
                  <a:srgbClr val="FFFF00"/>
                </a:solidFill>
                <a:latin typeface="Times New Roman" panose="02020603050405020304" pitchFamily="18" charset="0"/>
                <a:cs typeface="Times New Roman" panose="02020603050405020304" pitchFamily="18" charset="0"/>
              </a:rPr>
              <a:t>GLEASON GRADE 4</a:t>
            </a:r>
            <a:endParaRPr lang="en-US" altLang="en-US" b="1">
              <a:latin typeface="Times New Roman" panose="02020603050405020304" pitchFamily="18" charset="0"/>
              <a:cs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shanthi\Pictures\prostate ca. gleason grade 5 tumour cells showing no differentiation towards glands.jpg">
            <a:extLst>
              <a:ext uri="{FF2B5EF4-FFF2-40B4-BE49-F238E27FC236}">
                <a16:creationId xmlns:a16="http://schemas.microsoft.com/office/drawing/2014/main" id="{BD1BEEE9-76BE-51C4-C365-26E6B5855E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09" t="1340" r="2489" b="3677"/>
          <a:stretch>
            <a:fillRect/>
          </a:stretch>
        </p:blipFill>
        <p:spPr bwMode="auto">
          <a:xfrm>
            <a:off x="1714500" y="990601"/>
            <a:ext cx="8763000" cy="571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itle 3">
            <a:extLst>
              <a:ext uri="{FF2B5EF4-FFF2-40B4-BE49-F238E27FC236}">
                <a16:creationId xmlns:a16="http://schemas.microsoft.com/office/drawing/2014/main" id="{F4A6F351-5571-07D4-8FC0-D6EA112CD5A0}"/>
              </a:ext>
            </a:extLst>
          </p:cNvPr>
          <p:cNvSpPr>
            <a:spLocks noGrp="1" noChangeArrowheads="1"/>
          </p:cNvSpPr>
          <p:nvPr>
            <p:ph type="title"/>
          </p:nvPr>
        </p:nvSpPr>
        <p:spPr>
          <a:xfrm>
            <a:off x="4816358" y="172603"/>
            <a:ext cx="3110146" cy="424732"/>
          </a:xfrm>
        </p:spPr>
        <p:txBody>
          <a:bodyPr wrap="none">
            <a:spAutoFit/>
          </a:bodyPr>
          <a:lstStyle/>
          <a:p>
            <a:pPr eaLnBrk="1" hangingPunct="1"/>
            <a:r>
              <a:rPr lang="en-US" altLang="en-US" sz="2400">
                <a:solidFill>
                  <a:srgbClr val="FFFF00"/>
                </a:solidFill>
                <a:latin typeface="Times New Roman" panose="02020603050405020304" pitchFamily="18" charset="0"/>
                <a:cs typeface="Times New Roman" panose="02020603050405020304" pitchFamily="18" charset="0"/>
              </a:rPr>
              <a:t>GLEASON GRADE 5</a:t>
            </a:r>
            <a:endParaRPr lang="en-US" altLang="en-US" sz="4000">
              <a:latin typeface="Times New Roman" panose="02020603050405020304" pitchFamily="18" charset="0"/>
              <a:cs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3D3B3A4C-BCAE-2427-891D-261F651A2B79}"/>
              </a:ext>
            </a:extLst>
          </p:cNvPr>
          <p:cNvSpPr>
            <a:spLocks noGrp="1" noChangeArrowheads="1"/>
          </p:cNvSpPr>
          <p:nvPr>
            <p:ph type="title"/>
          </p:nvPr>
        </p:nvSpPr>
        <p:spPr>
          <a:xfrm>
            <a:off x="1524000" y="0"/>
            <a:ext cx="9144000" cy="1417638"/>
          </a:xfrm>
        </p:spPr>
        <p:txBody>
          <a:bodyPr/>
          <a:lstStyle/>
          <a:p>
            <a:pPr eaLnBrk="1" hangingPunct="1"/>
            <a:r>
              <a:rPr lang="en-US" altLang="en-US" b="1">
                <a:solidFill>
                  <a:srgbClr val="FFFF00"/>
                </a:solidFill>
                <a:latin typeface="Times New Roman" panose="02020603050405020304" pitchFamily="18" charset="0"/>
              </a:rPr>
              <a:t>ADENOCARCINOMA PROSTATE</a:t>
            </a:r>
          </a:p>
        </p:txBody>
      </p:sp>
      <p:sp>
        <p:nvSpPr>
          <p:cNvPr id="22531" name="Rectangle 3">
            <a:extLst>
              <a:ext uri="{FF2B5EF4-FFF2-40B4-BE49-F238E27FC236}">
                <a16:creationId xmlns:a16="http://schemas.microsoft.com/office/drawing/2014/main" id="{7C554284-4019-D9A9-4DC8-F2395BE602A8}"/>
              </a:ext>
            </a:extLst>
          </p:cNvPr>
          <p:cNvSpPr>
            <a:spLocks noGrp="1" noChangeArrowheads="1"/>
          </p:cNvSpPr>
          <p:nvPr>
            <p:ph type="body" idx="1"/>
          </p:nvPr>
        </p:nvSpPr>
        <p:spPr>
          <a:xfrm>
            <a:off x="952499" y="1181101"/>
            <a:ext cx="10435938" cy="5334000"/>
          </a:xfrm>
        </p:spPr>
        <p:txBody>
          <a:bodyPr>
            <a:normAutofit fontScale="92500"/>
          </a:bodyPr>
          <a:lstStyle/>
          <a:p>
            <a:pPr eaLnBrk="1" hangingPunct="1">
              <a:spcAft>
                <a:spcPts val="1200"/>
              </a:spcAft>
            </a:pPr>
            <a:r>
              <a:rPr lang="en-US" altLang="en-US" sz="3200" b="1" dirty="0" err="1">
                <a:latin typeface="Calibri" panose="020F0502020204030204" pitchFamily="34" charset="0"/>
                <a:cs typeface="Calibri" panose="020F0502020204030204" pitchFamily="34" charset="0"/>
              </a:rPr>
              <a:t>Gleasons</a:t>
            </a:r>
            <a:r>
              <a:rPr lang="en-US" altLang="en-US" sz="3200" b="1" dirty="0">
                <a:latin typeface="Calibri" panose="020F0502020204030204" pitchFamily="34" charset="0"/>
                <a:cs typeface="Calibri" panose="020F0502020204030204" pitchFamily="34" charset="0"/>
              </a:rPr>
              <a:t> score is the sum of the two most prevalent  patterns i.e. </a:t>
            </a:r>
            <a:r>
              <a:rPr lang="en-US" altLang="en-US" sz="3200" b="1" dirty="0" err="1">
                <a:latin typeface="Calibri" panose="020F0502020204030204" pitchFamily="34" charset="0"/>
                <a:cs typeface="Calibri" panose="020F0502020204030204" pitchFamily="34" charset="0"/>
              </a:rPr>
              <a:t>Gleasons</a:t>
            </a:r>
            <a:r>
              <a:rPr lang="en-US" altLang="en-US" sz="3200" b="1" dirty="0">
                <a:latin typeface="Calibri" panose="020F0502020204030204" pitchFamily="34" charset="0"/>
                <a:cs typeface="Calibri" panose="020F0502020204030204" pitchFamily="34" charset="0"/>
              </a:rPr>
              <a:t> pattern 3 and  4 would have Gleason score of 7</a:t>
            </a:r>
          </a:p>
          <a:p>
            <a:pPr eaLnBrk="1" hangingPunct="1">
              <a:spcAft>
                <a:spcPts val="1200"/>
              </a:spcAft>
            </a:pPr>
            <a:r>
              <a:rPr lang="en-US" altLang="en-US" sz="3200" b="1" dirty="0">
                <a:latin typeface="Calibri" panose="020F0502020204030204" pitchFamily="34" charset="0"/>
                <a:cs typeface="Calibri" panose="020F0502020204030204" pitchFamily="34" charset="0"/>
              </a:rPr>
              <a:t>If only one pattern is present it is multiplied by 2 </a:t>
            </a:r>
          </a:p>
          <a:p>
            <a:pPr eaLnBrk="1" hangingPunct="1">
              <a:spcAft>
                <a:spcPts val="1200"/>
              </a:spcAft>
            </a:pPr>
            <a:r>
              <a:rPr lang="en-US" altLang="en-US" sz="3200" b="1" dirty="0">
                <a:solidFill>
                  <a:srgbClr val="66FFFF"/>
                </a:solidFill>
                <a:latin typeface="Calibri" panose="020F0502020204030204" pitchFamily="34" charset="0"/>
                <a:cs typeface="Calibri" panose="020F0502020204030204" pitchFamily="34" charset="0"/>
              </a:rPr>
              <a:t>Gleason score 2-4 –</a:t>
            </a:r>
            <a:r>
              <a:rPr lang="en-US" altLang="en-US" sz="3200" b="1" dirty="0">
                <a:latin typeface="Calibri" panose="020F0502020204030204" pitchFamily="34" charset="0"/>
                <a:cs typeface="Calibri" panose="020F0502020204030204" pitchFamily="34" charset="0"/>
              </a:rPr>
              <a:t> well differentiated ca.</a:t>
            </a:r>
          </a:p>
          <a:p>
            <a:pPr eaLnBrk="1" hangingPunct="1">
              <a:spcAft>
                <a:spcPts val="1200"/>
              </a:spcAft>
            </a:pPr>
            <a:r>
              <a:rPr lang="en-US" altLang="en-US" sz="3200" b="1" dirty="0">
                <a:solidFill>
                  <a:srgbClr val="66FFFF"/>
                </a:solidFill>
                <a:latin typeface="Calibri" panose="020F0502020204030204" pitchFamily="34" charset="0"/>
                <a:cs typeface="Calibri" panose="020F0502020204030204" pitchFamily="34" charset="0"/>
              </a:rPr>
              <a:t>Gleason grade 5-6 –</a:t>
            </a:r>
            <a:r>
              <a:rPr lang="en-US" altLang="en-US" sz="3200" b="1" dirty="0">
                <a:latin typeface="Calibri" panose="020F0502020204030204" pitchFamily="34" charset="0"/>
                <a:cs typeface="Calibri" panose="020F0502020204030204" pitchFamily="34" charset="0"/>
              </a:rPr>
              <a:t> intermediate grade cancer</a:t>
            </a:r>
          </a:p>
          <a:p>
            <a:pPr eaLnBrk="1" hangingPunct="1">
              <a:spcAft>
                <a:spcPts val="1200"/>
              </a:spcAft>
            </a:pPr>
            <a:r>
              <a:rPr lang="en-US" altLang="en-US" sz="3200" b="1" dirty="0">
                <a:solidFill>
                  <a:srgbClr val="66FFFF"/>
                </a:solidFill>
                <a:latin typeface="Calibri" panose="020F0502020204030204" pitchFamily="34" charset="0"/>
                <a:cs typeface="Calibri" panose="020F0502020204030204" pitchFamily="34" charset="0"/>
              </a:rPr>
              <a:t>Gleason grade 7 –</a:t>
            </a:r>
            <a:r>
              <a:rPr lang="en-US" altLang="en-US" sz="3200" b="1" dirty="0">
                <a:latin typeface="Calibri" panose="020F0502020204030204" pitchFamily="34" charset="0"/>
                <a:cs typeface="Calibri" panose="020F0502020204030204" pitchFamily="34" charset="0"/>
              </a:rPr>
              <a:t> moderate to poorly differentiated cancer</a:t>
            </a:r>
          </a:p>
          <a:p>
            <a:pPr eaLnBrk="1" hangingPunct="1">
              <a:spcAft>
                <a:spcPts val="1200"/>
              </a:spcAft>
            </a:pPr>
            <a:r>
              <a:rPr lang="en-US" altLang="en-US" sz="3200" b="1" dirty="0">
                <a:solidFill>
                  <a:srgbClr val="66FFFF"/>
                </a:solidFill>
                <a:latin typeface="Calibri" panose="020F0502020204030204" pitchFamily="34" charset="0"/>
                <a:cs typeface="Calibri" panose="020F0502020204030204" pitchFamily="34" charset="0"/>
              </a:rPr>
              <a:t>Gleason grade 8 – 10</a:t>
            </a:r>
            <a:r>
              <a:rPr lang="en-US" altLang="en-US" sz="3200" b="1" dirty="0">
                <a:solidFill>
                  <a:schemeClr val="bg1"/>
                </a:solidFill>
                <a:latin typeface="Calibri" panose="020F0502020204030204" pitchFamily="34" charset="0"/>
                <a:cs typeface="Calibri" panose="020F0502020204030204" pitchFamily="34" charset="0"/>
              </a:rPr>
              <a:t> </a:t>
            </a:r>
            <a:r>
              <a:rPr lang="en-US" altLang="en-US" sz="3200" b="1" dirty="0">
                <a:latin typeface="Calibri" panose="020F0502020204030204" pitchFamily="34" charset="0"/>
                <a:cs typeface="Calibri" panose="020F0502020204030204" pitchFamily="34" charset="0"/>
              </a:rPr>
              <a:t>– high grade cancer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BEC5649F-421E-6373-72D0-B47D4F45F740}"/>
              </a:ext>
            </a:extLst>
          </p:cNvPr>
          <p:cNvSpPr>
            <a:spLocks noGrp="1" noChangeArrowheads="1"/>
          </p:cNvSpPr>
          <p:nvPr>
            <p:ph type="title"/>
          </p:nvPr>
        </p:nvSpPr>
        <p:spPr>
          <a:xfrm>
            <a:off x="1981200" y="0"/>
            <a:ext cx="8229600" cy="838200"/>
          </a:xfrm>
        </p:spPr>
        <p:txBody>
          <a:bodyPr/>
          <a:lstStyle/>
          <a:p>
            <a:r>
              <a:rPr lang="en-US" altLang="en-US" b="1">
                <a:solidFill>
                  <a:srgbClr val="FFFF00"/>
                </a:solidFill>
                <a:latin typeface="Times New Roman" panose="02020603050405020304" pitchFamily="18" charset="0"/>
              </a:rPr>
              <a:t>PROSTATE</a:t>
            </a:r>
          </a:p>
        </p:txBody>
      </p:sp>
      <p:pic>
        <p:nvPicPr>
          <p:cNvPr id="39939" name="Picture 5">
            <a:extLst>
              <a:ext uri="{FF2B5EF4-FFF2-40B4-BE49-F238E27FC236}">
                <a16:creationId xmlns:a16="http://schemas.microsoft.com/office/drawing/2014/main" id="{C84D8D57-242D-4B3A-8ABC-944ED95391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167" t="7495" r="6667" b="16896"/>
          <a:stretch>
            <a:fillRect/>
          </a:stretch>
        </p:blipFill>
        <p:spPr bwMode="auto">
          <a:xfrm>
            <a:off x="1524000" y="865188"/>
            <a:ext cx="9144000" cy="599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4ADB2961-4836-662E-8BCB-13274D18224F}"/>
              </a:ext>
            </a:extLst>
          </p:cNvPr>
          <p:cNvSpPr>
            <a:spLocks noGrp="1" noChangeArrowheads="1"/>
          </p:cNvSpPr>
          <p:nvPr>
            <p:ph type="title"/>
          </p:nvPr>
        </p:nvSpPr>
        <p:spPr>
          <a:xfrm>
            <a:off x="1981200" y="0"/>
            <a:ext cx="8229600" cy="1143000"/>
          </a:xfrm>
        </p:spPr>
        <p:txBody>
          <a:bodyPr/>
          <a:lstStyle/>
          <a:p>
            <a:r>
              <a:rPr lang="en-US" altLang="en-US" sz="2800">
                <a:solidFill>
                  <a:srgbClr val="FFFF00"/>
                </a:solidFill>
                <a:latin typeface="Times New Roman" panose="02020603050405020304" pitchFamily="18" charset="0"/>
              </a:rPr>
              <a:t>ADENOCARCINOMA PROSTATE</a:t>
            </a:r>
            <a:endParaRPr lang="en-US" altLang="en-US"/>
          </a:p>
        </p:txBody>
      </p:sp>
      <p:sp>
        <p:nvSpPr>
          <p:cNvPr id="28675" name="Content Placeholder 2">
            <a:extLst>
              <a:ext uri="{FF2B5EF4-FFF2-40B4-BE49-F238E27FC236}">
                <a16:creationId xmlns:a16="http://schemas.microsoft.com/office/drawing/2014/main" id="{3A66CE7E-C707-CE11-16F7-B305A66EE51E}"/>
              </a:ext>
            </a:extLst>
          </p:cNvPr>
          <p:cNvSpPr>
            <a:spLocks noGrp="1" noChangeArrowheads="1"/>
          </p:cNvSpPr>
          <p:nvPr>
            <p:ph idx="1"/>
          </p:nvPr>
        </p:nvSpPr>
        <p:spPr>
          <a:xfrm>
            <a:off x="602673" y="1143000"/>
            <a:ext cx="11378045" cy="5410200"/>
          </a:xfrm>
        </p:spPr>
        <p:txBody>
          <a:bodyPr>
            <a:normAutofit lnSpcReduction="10000"/>
          </a:bodyPr>
          <a:lstStyle/>
          <a:p>
            <a:pPr>
              <a:spcAft>
                <a:spcPts val="1800"/>
              </a:spcAft>
            </a:pPr>
            <a:r>
              <a:rPr lang="en-US" altLang="en-US" sz="2800" b="1" dirty="0">
                <a:latin typeface="Calibri" panose="020F0502020204030204" pitchFamily="34" charset="0"/>
                <a:cs typeface="Calibri" panose="020F0502020204030204" pitchFamily="34" charset="0"/>
              </a:rPr>
              <a:t>Grading system includes 5 distinct grade groups based on the modified Gleason score group </a:t>
            </a:r>
          </a:p>
          <a:p>
            <a:pPr>
              <a:spcAft>
                <a:spcPts val="1800"/>
              </a:spcAft>
            </a:pPr>
            <a:r>
              <a:rPr lang="en-US" altLang="en-US" sz="2800" b="1" dirty="0">
                <a:solidFill>
                  <a:srgbClr val="66FFFF"/>
                </a:solidFill>
                <a:latin typeface="Calibri" panose="020F0502020204030204" pitchFamily="34" charset="0"/>
                <a:cs typeface="Calibri" panose="020F0502020204030204" pitchFamily="34" charset="0"/>
              </a:rPr>
              <a:t>Grade group 1</a:t>
            </a:r>
            <a:r>
              <a:rPr lang="en-US" altLang="en-US" sz="2800" b="1" dirty="0">
                <a:solidFill>
                  <a:srgbClr val="CCFFFF"/>
                </a:solidFill>
                <a:latin typeface="Calibri" panose="020F0502020204030204" pitchFamily="34" charset="0"/>
                <a:cs typeface="Calibri" panose="020F0502020204030204" pitchFamily="34" charset="0"/>
              </a:rPr>
              <a:t> </a:t>
            </a:r>
            <a:r>
              <a:rPr lang="en-US" altLang="en-US" sz="2800" b="1" dirty="0">
                <a:latin typeface="Calibri" panose="020F0502020204030204" pitchFamily="34" charset="0"/>
                <a:cs typeface="Calibri" panose="020F0502020204030204" pitchFamily="34" charset="0"/>
              </a:rPr>
              <a:t>= Gleason score ≤ 6</a:t>
            </a:r>
          </a:p>
          <a:p>
            <a:pPr>
              <a:spcAft>
                <a:spcPts val="1800"/>
              </a:spcAft>
            </a:pPr>
            <a:r>
              <a:rPr lang="en-US" altLang="en-US" sz="2800" b="1" dirty="0">
                <a:solidFill>
                  <a:srgbClr val="66FFFF"/>
                </a:solidFill>
                <a:latin typeface="Calibri" panose="020F0502020204030204" pitchFamily="34" charset="0"/>
                <a:cs typeface="Calibri" panose="020F0502020204030204" pitchFamily="34" charset="0"/>
              </a:rPr>
              <a:t>Grade group 2</a:t>
            </a:r>
            <a:r>
              <a:rPr lang="en-US" altLang="en-US" sz="2800" b="1" dirty="0">
                <a:solidFill>
                  <a:srgbClr val="CCFFFF"/>
                </a:solidFill>
                <a:latin typeface="Calibri" panose="020F0502020204030204" pitchFamily="34" charset="0"/>
                <a:cs typeface="Calibri" panose="020F0502020204030204" pitchFamily="34" charset="0"/>
              </a:rPr>
              <a:t> </a:t>
            </a:r>
            <a:r>
              <a:rPr lang="en-US" altLang="en-US" sz="2800" b="1" dirty="0">
                <a:latin typeface="Calibri" panose="020F0502020204030204" pitchFamily="34" charset="0"/>
                <a:cs typeface="Calibri" panose="020F0502020204030204" pitchFamily="34" charset="0"/>
              </a:rPr>
              <a:t>= Gleason score 3 + 4</a:t>
            </a:r>
          </a:p>
          <a:p>
            <a:pPr>
              <a:spcAft>
                <a:spcPts val="1800"/>
              </a:spcAft>
            </a:pPr>
            <a:r>
              <a:rPr lang="en-US" altLang="en-US" sz="2800" b="1" dirty="0">
                <a:solidFill>
                  <a:srgbClr val="66FFFF"/>
                </a:solidFill>
                <a:latin typeface="Calibri" panose="020F0502020204030204" pitchFamily="34" charset="0"/>
                <a:cs typeface="Calibri" panose="020F0502020204030204" pitchFamily="34" charset="0"/>
              </a:rPr>
              <a:t>Grade group 3</a:t>
            </a:r>
            <a:r>
              <a:rPr lang="en-US" altLang="en-US" sz="2800" b="1" dirty="0">
                <a:solidFill>
                  <a:srgbClr val="CCFFFF"/>
                </a:solidFill>
                <a:latin typeface="Calibri" panose="020F0502020204030204" pitchFamily="34" charset="0"/>
                <a:cs typeface="Calibri" panose="020F0502020204030204" pitchFamily="34" charset="0"/>
              </a:rPr>
              <a:t> </a:t>
            </a:r>
            <a:r>
              <a:rPr lang="en-US" altLang="en-US" sz="2800" b="1" dirty="0">
                <a:latin typeface="Calibri" panose="020F0502020204030204" pitchFamily="34" charset="0"/>
                <a:cs typeface="Calibri" panose="020F0502020204030204" pitchFamily="34" charset="0"/>
              </a:rPr>
              <a:t>= Gleason score 4 + 3</a:t>
            </a:r>
          </a:p>
          <a:p>
            <a:pPr>
              <a:spcAft>
                <a:spcPts val="1800"/>
              </a:spcAft>
            </a:pPr>
            <a:r>
              <a:rPr lang="en-US" altLang="en-US" sz="2800" b="1" dirty="0">
                <a:solidFill>
                  <a:srgbClr val="66FFFF"/>
                </a:solidFill>
                <a:latin typeface="Calibri" panose="020F0502020204030204" pitchFamily="34" charset="0"/>
                <a:cs typeface="Calibri" panose="020F0502020204030204" pitchFamily="34" charset="0"/>
              </a:rPr>
              <a:t>Grade group 4</a:t>
            </a:r>
            <a:r>
              <a:rPr lang="en-US" altLang="en-US" sz="2800" b="1" dirty="0">
                <a:solidFill>
                  <a:srgbClr val="CCFFFF"/>
                </a:solidFill>
                <a:latin typeface="Calibri" panose="020F0502020204030204" pitchFamily="34" charset="0"/>
                <a:cs typeface="Calibri" panose="020F0502020204030204" pitchFamily="34" charset="0"/>
              </a:rPr>
              <a:t> </a:t>
            </a:r>
            <a:r>
              <a:rPr lang="en-US" altLang="en-US" sz="2800" b="1" dirty="0">
                <a:latin typeface="Calibri" panose="020F0502020204030204" pitchFamily="34" charset="0"/>
                <a:cs typeface="Calibri" panose="020F0502020204030204" pitchFamily="34" charset="0"/>
              </a:rPr>
              <a:t>= Gleason score 4 + 4</a:t>
            </a:r>
          </a:p>
          <a:p>
            <a:pPr>
              <a:spcAft>
                <a:spcPts val="1800"/>
              </a:spcAft>
            </a:pPr>
            <a:r>
              <a:rPr lang="en-US" altLang="en-US" sz="2800" b="1" dirty="0">
                <a:solidFill>
                  <a:srgbClr val="66FFFF"/>
                </a:solidFill>
                <a:latin typeface="Calibri" panose="020F0502020204030204" pitchFamily="34" charset="0"/>
                <a:cs typeface="Calibri" panose="020F0502020204030204" pitchFamily="34" charset="0"/>
              </a:rPr>
              <a:t>Grade group 5 </a:t>
            </a:r>
            <a:r>
              <a:rPr lang="en-US" altLang="en-US" sz="2800" b="1" dirty="0">
                <a:latin typeface="Calibri" panose="020F0502020204030204" pitchFamily="34" charset="0"/>
                <a:cs typeface="Calibri" panose="020F0502020204030204" pitchFamily="34" charset="0"/>
              </a:rPr>
              <a:t>= Gleason score 9 and 10</a:t>
            </a:r>
          </a:p>
          <a:p>
            <a:endParaRPr lang="en-US" altLang="en-US" dirty="0">
              <a:solidFill>
                <a:schemeClr val="bg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B9B996FF-7B9A-D8E6-BA56-E3328355D5BF}"/>
              </a:ext>
            </a:extLst>
          </p:cNvPr>
          <p:cNvSpPr>
            <a:spLocks noGrp="1" noChangeArrowheads="1"/>
          </p:cNvSpPr>
          <p:nvPr>
            <p:ph type="title"/>
          </p:nvPr>
        </p:nvSpPr>
        <p:spPr>
          <a:xfrm>
            <a:off x="1981200" y="0"/>
            <a:ext cx="8382000" cy="914400"/>
          </a:xfrm>
        </p:spPr>
        <p:txBody>
          <a:bodyPr/>
          <a:lstStyle/>
          <a:p>
            <a:pPr eaLnBrk="1" hangingPunct="1"/>
            <a:r>
              <a:rPr lang="en-US" altLang="en-US" sz="3200">
                <a:solidFill>
                  <a:srgbClr val="FFFF00"/>
                </a:solidFill>
                <a:latin typeface="Times New Roman" panose="02020603050405020304" pitchFamily="18" charset="0"/>
              </a:rPr>
              <a:t>ADENOCARCINOMA PROSTATE</a:t>
            </a:r>
          </a:p>
        </p:txBody>
      </p:sp>
      <p:sp>
        <p:nvSpPr>
          <p:cNvPr id="29699" name="Rectangle 3">
            <a:extLst>
              <a:ext uri="{FF2B5EF4-FFF2-40B4-BE49-F238E27FC236}">
                <a16:creationId xmlns:a16="http://schemas.microsoft.com/office/drawing/2014/main" id="{33FC6D48-B254-B262-90A1-18C5C56929CA}"/>
              </a:ext>
            </a:extLst>
          </p:cNvPr>
          <p:cNvSpPr>
            <a:spLocks noGrp="1" noChangeArrowheads="1"/>
          </p:cNvSpPr>
          <p:nvPr>
            <p:ph type="body" idx="1"/>
          </p:nvPr>
        </p:nvSpPr>
        <p:spPr>
          <a:xfrm>
            <a:off x="176646" y="914400"/>
            <a:ext cx="11918372" cy="6096000"/>
          </a:xfrm>
        </p:spPr>
        <p:txBody>
          <a:bodyPr>
            <a:normAutofit/>
          </a:bodyPr>
          <a:lstStyle/>
          <a:p>
            <a:pPr eaLnBrk="1" hangingPunct="1"/>
            <a:r>
              <a:rPr lang="en-US" altLang="en-US" sz="2800" b="1" dirty="0">
                <a:latin typeface="Calibri" panose="020F0502020204030204" pitchFamily="34" charset="0"/>
                <a:cs typeface="Calibri" panose="020F0502020204030204" pitchFamily="34" charset="0"/>
              </a:rPr>
              <a:t>Spread occurs through direct local extension &amp; through blood stream and lymph</a:t>
            </a:r>
          </a:p>
          <a:p>
            <a:pPr eaLnBrk="1" hangingPunct="1"/>
            <a:r>
              <a:rPr lang="en-US" altLang="en-US" sz="2800" b="1" dirty="0">
                <a:solidFill>
                  <a:srgbClr val="99FF33"/>
                </a:solidFill>
                <a:latin typeface="Calibri" panose="020F0502020204030204" pitchFamily="34" charset="0"/>
                <a:cs typeface="Calibri" panose="020F0502020204030204" pitchFamily="34" charset="0"/>
              </a:rPr>
              <a:t>Local extension</a:t>
            </a:r>
            <a:r>
              <a:rPr lang="en-US" altLang="en-US" sz="2800" b="1" dirty="0">
                <a:solidFill>
                  <a:schemeClr val="bg1"/>
                </a:solidFill>
                <a:latin typeface="Calibri" panose="020F0502020204030204" pitchFamily="34" charset="0"/>
                <a:cs typeface="Calibri" panose="020F0502020204030204" pitchFamily="34" charset="0"/>
              </a:rPr>
              <a:t> </a:t>
            </a:r>
            <a:r>
              <a:rPr lang="en-US" altLang="en-US" sz="2800" b="1" dirty="0">
                <a:latin typeface="Calibri" panose="020F0502020204030204" pitchFamily="34" charset="0"/>
                <a:cs typeface="Calibri" panose="020F0502020204030204" pitchFamily="34" charset="0"/>
              </a:rPr>
              <a:t>– seminal vesicles &amp; base of the bladder , urethral obstruction</a:t>
            </a:r>
          </a:p>
          <a:p>
            <a:pPr eaLnBrk="1" hangingPunct="1"/>
            <a:r>
              <a:rPr lang="en-US" altLang="en-US" sz="2800" b="1" dirty="0">
                <a:solidFill>
                  <a:srgbClr val="99FF33"/>
                </a:solidFill>
                <a:latin typeface="Calibri" panose="020F0502020204030204" pitchFamily="34" charset="0"/>
                <a:cs typeface="Calibri" panose="020F0502020204030204" pitchFamily="34" charset="0"/>
              </a:rPr>
              <a:t>Hematogenous spread</a:t>
            </a:r>
            <a:r>
              <a:rPr lang="en-US" altLang="en-US" sz="2800" b="1" dirty="0">
                <a:solidFill>
                  <a:schemeClr val="bg1"/>
                </a:solidFill>
                <a:latin typeface="Calibri" panose="020F0502020204030204" pitchFamily="34" charset="0"/>
                <a:cs typeface="Calibri" panose="020F0502020204030204" pitchFamily="34" charset="0"/>
              </a:rPr>
              <a:t> </a:t>
            </a:r>
            <a:r>
              <a:rPr lang="en-US" altLang="en-US" sz="2800" b="1" dirty="0">
                <a:latin typeface="Calibri" panose="020F0502020204030204" pitchFamily="34" charset="0"/>
                <a:cs typeface="Calibri" panose="020F0502020204030204" pitchFamily="34" charset="0"/>
              </a:rPr>
              <a:t>– axial skeleton but some times widely spread to viscera</a:t>
            </a:r>
          </a:p>
          <a:p>
            <a:pPr eaLnBrk="1" hangingPunct="1"/>
            <a:r>
              <a:rPr lang="en-US" altLang="en-US" sz="2800" b="1" dirty="0">
                <a:latin typeface="Calibri" panose="020F0502020204030204" pitchFamily="34" charset="0"/>
                <a:cs typeface="Calibri" panose="020F0502020204030204" pitchFamily="34" charset="0"/>
              </a:rPr>
              <a:t>Bone metastasis are typically </a:t>
            </a:r>
            <a:r>
              <a:rPr lang="en-US" altLang="en-US" sz="2800" b="1" dirty="0">
                <a:solidFill>
                  <a:srgbClr val="99FF33"/>
                </a:solidFill>
                <a:latin typeface="Calibri" panose="020F0502020204030204" pitchFamily="34" charset="0"/>
                <a:cs typeface="Calibri" panose="020F0502020204030204" pitchFamily="34" charset="0"/>
              </a:rPr>
              <a:t>osteoblastic</a:t>
            </a:r>
          </a:p>
          <a:p>
            <a:pPr eaLnBrk="1" hangingPunct="1"/>
            <a:r>
              <a:rPr lang="en-US" altLang="en-US" sz="2800" b="1" dirty="0">
                <a:latin typeface="Calibri" panose="020F0502020204030204" pitchFamily="34" charset="0"/>
                <a:cs typeface="Calibri" panose="020F0502020204030204" pitchFamily="34" charset="0"/>
              </a:rPr>
              <a:t>Bones involved are lumbar spine, proximal femur, pelvis, thoracic spine and ribs</a:t>
            </a:r>
          </a:p>
          <a:p>
            <a:pPr eaLnBrk="1" hangingPunct="1"/>
            <a:r>
              <a:rPr lang="en-US" altLang="en-US" sz="2800" b="1" dirty="0">
                <a:solidFill>
                  <a:srgbClr val="99FF33"/>
                </a:solidFill>
                <a:latin typeface="Calibri" panose="020F0502020204030204" pitchFamily="34" charset="0"/>
                <a:cs typeface="Calibri" panose="020F0502020204030204" pitchFamily="34" charset="0"/>
              </a:rPr>
              <a:t>Lymphatic spread</a:t>
            </a:r>
            <a:r>
              <a:rPr lang="en-US" altLang="en-US" sz="2800" b="1" dirty="0">
                <a:solidFill>
                  <a:schemeClr val="bg1"/>
                </a:solidFill>
                <a:latin typeface="Calibri" panose="020F0502020204030204" pitchFamily="34" charset="0"/>
                <a:cs typeface="Calibri" panose="020F0502020204030204" pitchFamily="34" charset="0"/>
              </a:rPr>
              <a:t> </a:t>
            </a:r>
            <a:r>
              <a:rPr lang="en-US" altLang="en-US" sz="2800" b="1" dirty="0">
                <a:latin typeface="Calibri" panose="020F0502020204030204" pitchFamily="34" charset="0"/>
                <a:cs typeface="Calibri" panose="020F0502020204030204" pitchFamily="34" charset="0"/>
              </a:rPr>
              <a:t>– obturator </a:t>
            </a:r>
            <a:r>
              <a:rPr lang="en-US" altLang="en-US" sz="2800" b="1" dirty="0" err="1">
                <a:latin typeface="Calibri" panose="020F0502020204030204" pitchFamily="34" charset="0"/>
                <a:cs typeface="Calibri" panose="020F0502020204030204" pitchFamily="34" charset="0"/>
              </a:rPr>
              <a:t>lymphnodes</a:t>
            </a:r>
            <a:r>
              <a:rPr lang="en-US" altLang="en-US" sz="2800" b="1" dirty="0">
                <a:latin typeface="Calibri" panose="020F0502020204030204" pitchFamily="34" charset="0"/>
                <a:cs typeface="Calibri" panose="020F0502020204030204" pitchFamily="34" charset="0"/>
              </a:rPr>
              <a:t>, </a:t>
            </a:r>
            <a:r>
              <a:rPr lang="en-US" altLang="en-US" sz="2800" b="1" dirty="0" err="1">
                <a:latin typeface="Calibri" panose="020F0502020204030204" pitchFamily="34" charset="0"/>
                <a:cs typeface="Calibri" panose="020F0502020204030204" pitchFamily="34" charset="0"/>
              </a:rPr>
              <a:t>perivescical</a:t>
            </a:r>
            <a:r>
              <a:rPr lang="en-US" altLang="en-US" sz="2800" b="1" dirty="0">
                <a:latin typeface="Calibri" panose="020F0502020204030204" pitchFamily="34" charset="0"/>
                <a:cs typeface="Calibri" panose="020F0502020204030204" pitchFamily="34" charset="0"/>
              </a:rPr>
              <a:t>, hypogastric, iliac, presacral &amp; para aortic </a:t>
            </a:r>
            <a:r>
              <a:rPr lang="en-US" altLang="en-US" sz="2800" b="1" dirty="0" err="1">
                <a:latin typeface="Calibri" panose="020F0502020204030204" pitchFamily="34" charset="0"/>
                <a:cs typeface="Calibri" panose="020F0502020204030204" pitchFamily="34" charset="0"/>
              </a:rPr>
              <a:t>lymphnodes</a:t>
            </a:r>
            <a:endParaRPr lang="en-US" altLang="en-US" sz="2800" b="1" dirty="0">
              <a:latin typeface="Calibri" panose="020F0502020204030204" pitchFamily="34" charset="0"/>
              <a:cs typeface="Calibri" panose="020F0502020204030204" pitchFamily="34" charset="0"/>
            </a:endParaRPr>
          </a:p>
          <a:p>
            <a:pPr eaLnBrk="1" hangingPunct="1"/>
            <a:endParaRPr lang="en-US" altLang="en-US" sz="2800" b="1" i="1" dirty="0">
              <a:solidFill>
                <a:schemeClr val="bg1"/>
              </a:solidFill>
              <a:latin typeface="Times New Roman" panose="02020603050405020304"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862E12B2-9622-B9BB-19EA-83148358CB5A}"/>
              </a:ext>
            </a:extLst>
          </p:cNvPr>
          <p:cNvSpPr>
            <a:spLocks noGrp="1" noChangeArrowheads="1"/>
          </p:cNvSpPr>
          <p:nvPr>
            <p:ph type="title"/>
          </p:nvPr>
        </p:nvSpPr>
        <p:spPr>
          <a:xfrm>
            <a:off x="1981200" y="0"/>
            <a:ext cx="8229600" cy="1143000"/>
          </a:xfrm>
        </p:spPr>
        <p:txBody>
          <a:bodyPr/>
          <a:lstStyle/>
          <a:p>
            <a:pPr eaLnBrk="1" hangingPunct="1"/>
            <a:r>
              <a:rPr lang="en-US" altLang="en-US" sz="4000">
                <a:solidFill>
                  <a:srgbClr val="FFFF00"/>
                </a:solidFill>
                <a:latin typeface="Times New Roman" panose="02020603050405020304" pitchFamily="18" charset="0"/>
              </a:rPr>
              <a:t>ADENOCARCINOMA PROSTATE</a:t>
            </a:r>
          </a:p>
        </p:txBody>
      </p:sp>
      <p:pic>
        <p:nvPicPr>
          <p:cNvPr id="30723" name="Picture 4" descr="50">
            <a:extLst>
              <a:ext uri="{FF2B5EF4-FFF2-40B4-BE49-F238E27FC236}">
                <a16:creationId xmlns:a16="http://schemas.microsoft.com/office/drawing/2014/main" id="{85C08F69-5E2E-5100-14BB-064913AE59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602" t="6989" r="13826" b="12151"/>
          <a:stretch>
            <a:fillRect/>
          </a:stretch>
        </p:blipFill>
        <p:spPr bwMode="auto">
          <a:xfrm>
            <a:off x="4343400" y="990600"/>
            <a:ext cx="3576638"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EA7D9917-C17B-4F5A-F31C-55DD977D5F05}"/>
              </a:ext>
            </a:extLst>
          </p:cNvPr>
          <p:cNvSpPr>
            <a:spLocks noGrp="1" noChangeArrowheads="1"/>
          </p:cNvSpPr>
          <p:nvPr>
            <p:ph type="title"/>
          </p:nvPr>
        </p:nvSpPr>
        <p:spPr>
          <a:xfrm>
            <a:off x="919119" y="121479"/>
            <a:ext cx="10353761" cy="1326321"/>
          </a:xfrm>
        </p:spPr>
        <p:txBody>
          <a:bodyPr/>
          <a:lstStyle/>
          <a:p>
            <a:pPr eaLnBrk="1" hangingPunct="1"/>
            <a:r>
              <a:rPr lang="en-US" altLang="en-US" sz="3600" dirty="0">
                <a:solidFill>
                  <a:srgbClr val="FFFF00"/>
                </a:solidFill>
                <a:latin typeface="Times New Roman" panose="02020603050405020304" pitchFamily="18" charset="0"/>
              </a:rPr>
              <a:t>ADENOCARCINOMA PROSTATE</a:t>
            </a:r>
            <a:endParaRPr lang="en-US" altLang="en-US" sz="4000" dirty="0">
              <a:solidFill>
                <a:srgbClr val="FFFF00"/>
              </a:solidFill>
              <a:latin typeface="Times New Roman" panose="02020603050405020304" pitchFamily="18" charset="0"/>
            </a:endParaRPr>
          </a:p>
        </p:txBody>
      </p:sp>
      <p:sp>
        <p:nvSpPr>
          <p:cNvPr id="31747" name="Rectangle 3">
            <a:extLst>
              <a:ext uri="{FF2B5EF4-FFF2-40B4-BE49-F238E27FC236}">
                <a16:creationId xmlns:a16="http://schemas.microsoft.com/office/drawing/2014/main" id="{A02AB194-376F-D29C-1FB3-EE2EBBCC206A}"/>
              </a:ext>
            </a:extLst>
          </p:cNvPr>
          <p:cNvSpPr>
            <a:spLocks noGrp="1" noChangeArrowheads="1"/>
          </p:cNvSpPr>
          <p:nvPr>
            <p:ph type="body" idx="1"/>
          </p:nvPr>
        </p:nvSpPr>
        <p:spPr>
          <a:xfrm>
            <a:off x="1028700" y="1447800"/>
            <a:ext cx="10702636" cy="5410200"/>
          </a:xfrm>
        </p:spPr>
        <p:txBody>
          <a:bodyPr>
            <a:normAutofit/>
          </a:bodyPr>
          <a:lstStyle/>
          <a:p>
            <a:pPr>
              <a:spcAft>
                <a:spcPts val="1800"/>
              </a:spcAft>
              <a:buNone/>
            </a:pPr>
            <a:r>
              <a:rPr lang="en-US" altLang="en-US" sz="2800" b="1" dirty="0">
                <a:solidFill>
                  <a:srgbClr val="FF99FF"/>
                </a:solidFill>
                <a:latin typeface="Calibri" panose="020F0502020204030204" pitchFamily="34" charset="0"/>
                <a:cs typeface="Calibri" panose="020F0502020204030204" pitchFamily="34" charset="0"/>
              </a:rPr>
              <a:t>Primary tumor staging </a:t>
            </a:r>
          </a:p>
          <a:p>
            <a:pPr>
              <a:spcAft>
                <a:spcPts val="1800"/>
              </a:spcAft>
            </a:pPr>
            <a:r>
              <a:rPr lang="en-US" altLang="en-US" sz="2800" b="1" dirty="0" err="1">
                <a:solidFill>
                  <a:srgbClr val="99FF33"/>
                </a:solidFill>
                <a:latin typeface="Calibri" panose="020F0502020204030204" pitchFamily="34" charset="0"/>
                <a:cs typeface="Calibri" panose="020F0502020204030204" pitchFamily="34" charset="0"/>
              </a:rPr>
              <a:t>pT</a:t>
            </a:r>
            <a:r>
              <a:rPr lang="en-US" altLang="en-US" sz="2800" b="1" dirty="0">
                <a:solidFill>
                  <a:srgbClr val="99FF33"/>
                </a:solidFill>
                <a:latin typeface="Calibri" panose="020F0502020204030204" pitchFamily="34" charset="0"/>
                <a:cs typeface="Calibri" panose="020F0502020204030204" pitchFamily="34" charset="0"/>
              </a:rPr>
              <a:t> 1</a:t>
            </a:r>
            <a:r>
              <a:rPr lang="en-US" altLang="en-US" sz="2800" b="1" dirty="0">
                <a:solidFill>
                  <a:schemeClr val="bg1"/>
                </a:solidFill>
                <a:latin typeface="Calibri" panose="020F0502020204030204" pitchFamily="34" charset="0"/>
                <a:cs typeface="Calibri" panose="020F0502020204030204" pitchFamily="34" charset="0"/>
              </a:rPr>
              <a:t> </a:t>
            </a:r>
            <a:r>
              <a:rPr lang="en-US" altLang="en-US" sz="2800" b="1" dirty="0">
                <a:latin typeface="Calibri" panose="020F0502020204030204" pitchFamily="34" charset="0"/>
                <a:cs typeface="Calibri" panose="020F0502020204030204" pitchFamily="34" charset="0"/>
              </a:rPr>
              <a:t>– cancer found incidentally in trans urethral resection for BPH</a:t>
            </a:r>
          </a:p>
          <a:p>
            <a:pPr>
              <a:spcAft>
                <a:spcPts val="1800"/>
              </a:spcAft>
            </a:pPr>
            <a:r>
              <a:rPr lang="en-US" altLang="en-US" sz="2800" b="1" dirty="0" err="1">
                <a:solidFill>
                  <a:srgbClr val="99FF33"/>
                </a:solidFill>
                <a:latin typeface="Calibri" panose="020F0502020204030204" pitchFamily="34" charset="0"/>
                <a:cs typeface="Calibri" panose="020F0502020204030204" pitchFamily="34" charset="0"/>
              </a:rPr>
              <a:t>pT</a:t>
            </a:r>
            <a:r>
              <a:rPr lang="en-US" altLang="en-US" sz="2800" b="1" dirty="0">
                <a:solidFill>
                  <a:srgbClr val="99FF33"/>
                </a:solidFill>
                <a:latin typeface="Calibri" panose="020F0502020204030204" pitchFamily="34" charset="0"/>
                <a:cs typeface="Calibri" panose="020F0502020204030204" pitchFamily="34" charset="0"/>
              </a:rPr>
              <a:t> 2</a:t>
            </a:r>
            <a:r>
              <a:rPr lang="en-US" altLang="en-US" sz="2800" b="1" dirty="0">
                <a:solidFill>
                  <a:schemeClr val="bg1"/>
                </a:solidFill>
                <a:latin typeface="Calibri" panose="020F0502020204030204" pitchFamily="34" charset="0"/>
                <a:cs typeface="Calibri" panose="020F0502020204030204" pitchFamily="34" charset="0"/>
              </a:rPr>
              <a:t> </a:t>
            </a:r>
            <a:r>
              <a:rPr lang="en-US" altLang="en-US" sz="2800" b="1" dirty="0">
                <a:latin typeface="Calibri" panose="020F0502020204030204" pitchFamily="34" charset="0"/>
                <a:cs typeface="Calibri" panose="020F0502020204030204" pitchFamily="34" charset="0"/>
              </a:rPr>
              <a:t>– organ confined cancer</a:t>
            </a:r>
          </a:p>
          <a:p>
            <a:pPr>
              <a:spcAft>
                <a:spcPts val="1800"/>
              </a:spcAft>
            </a:pPr>
            <a:r>
              <a:rPr lang="en-US" altLang="en-US" sz="2800" b="1" dirty="0" err="1">
                <a:solidFill>
                  <a:srgbClr val="99FF33"/>
                </a:solidFill>
                <a:latin typeface="Calibri" panose="020F0502020204030204" pitchFamily="34" charset="0"/>
                <a:cs typeface="Calibri" panose="020F0502020204030204" pitchFamily="34" charset="0"/>
              </a:rPr>
              <a:t>pT</a:t>
            </a:r>
            <a:r>
              <a:rPr lang="en-US" altLang="en-US" sz="2800" b="1" dirty="0">
                <a:solidFill>
                  <a:srgbClr val="99FF33"/>
                </a:solidFill>
                <a:latin typeface="Calibri" panose="020F0502020204030204" pitchFamily="34" charset="0"/>
                <a:cs typeface="Calibri" panose="020F0502020204030204" pitchFamily="34" charset="0"/>
              </a:rPr>
              <a:t> 3</a:t>
            </a:r>
            <a:r>
              <a:rPr lang="en-US" altLang="en-US" sz="2800" b="1" dirty="0">
                <a:solidFill>
                  <a:schemeClr val="bg1"/>
                </a:solidFill>
                <a:latin typeface="Calibri" panose="020F0502020204030204" pitchFamily="34" charset="0"/>
                <a:cs typeface="Calibri" panose="020F0502020204030204" pitchFamily="34" charset="0"/>
              </a:rPr>
              <a:t> </a:t>
            </a:r>
            <a:r>
              <a:rPr lang="en-US" altLang="en-US" sz="2800" b="1" dirty="0">
                <a:latin typeface="Calibri" panose="020F0502020204030204" pitchFamily="34" charset="0"/>
                <a:cs typeface="Calibri" panose="020F0502020204030204" pitchFamily="34" charset="0"/>
              </a:rPr>
              <a:t>– extra prostatic extension with or without seminal vesicle involvement</a:t>
            </a:r>
          </a:p>
          <a:p>
            <a:pPr>
              <a:spcAft>
                <a:spcPts val="1800"/>
              </a:spcAft>
            </a:pPr>
            <a:r>
              <a:rPr lang="en-US" altLang="en-US" sz="2800" b="1" dirty="0" err="1">
                <a:solidFill>
                  <a:srgbClr val="99FF33"/>
                </a:solidFill>
                <a:latin typeface="Calibri" panose="020F0502020204030204" pitchFamily="34" charset="0"/>
                <a:cs typeface="Calibri" panose="020F0502020204030204" pitchFamily="34" charset="0"/>
              </a:rPr>
              <a:t>pT</a:t>
            </a:r>
            <a:r>
              <a:rPr lang="en-US" altLang="en-US" sz="2800" b="1" dirty="0">
                <a:solidFill>
                  <a:srgbClr val="99FF33"/>
                </a:solidFill>
                <a:latin typeface="Calibri" panose="020F0502020204030204" pitchFamily="34" charset="0"/>
                <a:cs typeface="Calibri" panose="020F0502020204030204" pitchFamily="34" charset="0"/>
              </a:rPr>
              <a:t> 4</a:t>
            </a:r>
            <a:r>
              <a:rPr lang="en-US" altLang="en-US" sz="2800" b="1" dirty="0">
                <a:solidFill>
                  <a:schemeClr val="bg1"/>
                </a:solidFill>
                <a:latin typeface="Calibri" panose="020F0502020204030204" pitchFamily="34" charset="0"/>
                <a:cs typeface="Calibri" panose="020F0502020204030204" pitchFamily="34" charset="0"/>
              </a:rPr>
              <a:t> </a:t>
            </a:r>
            <a:r>
              <a:rPr lang="en-US" altLang="en-US" sz="2800" b="1" dirty="0">
                <a:latin typeface="Calibri" panose="020F0502020204030204" pitchFamily="34" charset="0"/>
                <a:cs typeface="Calibri" panose="020F0502020204030204" pitchFamily="34" charset="0"/>
              </a:rPr>
              <a:t>– direct invasion of contagious organs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0F224A60-DD2B-AB41-9026-CDCBF2D4235F}"/>
              </a:ext>
            </a:extLst>
          </p:cNvPr>
          <p:cNvSpPr>
            <a:spLocks noGrp="1" noChangeArrowheads="1"/>
          </p:cNvSpPr>
          <p:nvPr>
            <p:ph type="title"/>
          </p:nvPr>
        </p:nvSpPr>
        <p:spPr>
          <a:xfrm>
            <a:off x="1981200" y="0"/>
            <a:ext cx="8229600" cy="1143000"/>
          </a:xfrm>
        </p:spPr>
        <p:txBody>
          <a:bodyPr/>
          <a:lstStyle/>
          <a:p>
            <a:pPr eaLnBrk="1" hangingPunct="1"/>
            <a:r>
              <a:rPr lang="en-US" altLang="en-US" sz="3200">
                <a:solidFill>
                  <a:srgbClr val="FFFF00"/>
                </a:solidFill>
                <a:latin typeface="Times New Roman" panose="02020603050405020304" pitchFamily="18" charset="0"/>
              </a:rPr>
              <a:t>ADENOCARCINOMA PROSTATE</a:t>
            </a:r>
            <a:endParaRPr lang="en-US" altLang="en-US" sz="3600">
              <a:solidFill>
                <a:srgbClr val="FFFF00"/>
              </a:solidFill>
              <a:latin typeface="Times New Roman" panose="02020603050405020304" pitchFamily="18" charset="0"/>
            </a:endParaRPr>
          </a:p>
        </p:txBody>
      </p:sp>
      <p:sp>
        <p:nvSpPr>
          <p:cNvPr id="29699" name="Rectangle 3">
            <a:extLst>
              <a:ext uri="{FF2B5EF4-FFF2-40B4-BE49-F238E27FC236}">
                <a16:creationId xmlns:a16="http://schemas.microsoft.com/office/drawing/2014/main" id="{D0BE12F4-6C8A-F91C-CEAF-3D970E22F5C3}"/>
              </a:ext>
            </a:extLst>
          </p:cNvPr>
          <p:cNvSpPr>
            <a:spLocks noGrp="1" noChangeArrowheads="1"/>
          </p:cNvSpPr>
          <p:nvPr>
            <p:ph type="body" idx="1"/>
          </p:nvPr>
        </p:nvSpPr>
        <p:spPr>
          <a:xfrm>
            <a:off x="498764" y="1295400"/>
            <a:ext cx="10952018" cy="5562600"/>
          </a:xfrm>
        </p:spPr>
        <p:txBody>
          <a:bodyPr>
            <a:normAutofit/>
          </a:bodyPr>
          <a:lstStyle/>
          <a:p>
            <a:pPr marL="0" indent="0">
              <a:lnSpc>
                <a:spcPct val="90000"/>
              </a:lnSpc>
              <a:spcAft>
                <a:spcPts val="1800"/>
              </a:spcAft>
              <a:buNone/>
              <a:defRPr/>
            </a:pPr>
            <a:r>
              <a:rPr lang="en-US" altLang="en-US" sz="2800" b="1" dirty="0">
                <a:solidFill>
                  <a:srgbClr val="FF99FF"/>
                </a:solidFill>
                <a:latin typeface="Calibri" panose="020F0502020204030204" pitchFamily="34" charset="0"/>
                <a:cs typeface="Calibri" panose="020F0502020204030204" pitchFamily="34" charset="0"/>
              </a:rPr>
              <a:t>Clinical course </a:t>
            </a:r>
          </a:p>
          <a:p>
            <a:pPr>
              <a:lnSpc>
                <a:spcPct val="90000"/>
              </a:lnSpc>
              <a:spcAft>
                <a:spcPts val="1800"/>
              </a:spcAft>
              <a:defRPr/>
            </a:pPr>
            <a:r>
              <a:rPr lang="en-US" altLang="en-US" sz="2800" b="1" dirty="0">
                <a:latin typeface="Calibri" panose="020F0502020204030204" pitchFamily="34" charset="0"/>
                <a:cs typeface="Calibri" panose="020F0502020204030204" pitchFamily="34" charset="0"/>
              </a:rPr>
              <a:t>Nodule on rectal examination &amp; elevated PSA level </a:t>
            </a:r>
          </a:p>
          <a:p>
            <a:pPr>
              <a:lnSpc>
                <a:spcPct val="90000"/>
              </a:lnSpc>
              <a:spcAft>
                <a:spcPts val="1800"/>
              </a:spcAft>
              <a:defRPr/>
            </a:pPr>
            <a:r>
              <a:rPr lang="en-US" altLang="en-US" sz="2800" b="1" dirty="0">
                <a:latin typeface="Calibri" panose="020F0502020204030204" pitchFamily="34" charset="0"/>
                <a:cs typeface="Calibri" panose="020F0502020204030204" pitchFamily="34" charset="0"/>
              </a:rPr>
              <a:t>PSA is a product of prostatic epithelium and is normally secreted in the semen</a:t>
            </a:r>
          </a:p>
          <a:p>
            <a:pPr>
              <a:lnSpc>
                <a:spcPct val="90000"/>
              </a:lnSpc>
              <a:spcAft>
                <a:spcPts val="1800"/>
              </a:spcAft>
              <a:defRPr/>
            </a:pPr>
            <a:r>
              <a:rPr lang="en-US" altLang="en-US" sz="2800" b="1" dirty="0">
                <a:latin typeface="Calibri" panose="020F0502020204030204" pitchFamily="34" charset="0"/>
                <a:cs typeface="Calibri" panose="020F0502020204030204" pitchFamily="34" charset="0"/>
              </a:rPr>
              <a:t>Serum level of more than 4 ng/ml is abnormal</a:t>
            </a:r>
          </a:p>
          <a:p>
            <a:pPr>
              <a:lnSpc>
                <a:spcPct val="90000"/>
              </a:lnSpc>
              <a:spcAft>
                <a:spcPts val="1800"/>
              </a:spcAft>
              <a:defRPr/>
            </a:pPr>
            <a:r>
              <a:rPr lang="en-US" altLang="en-US" sz="2800" b="1" dirty="0">
                <a:latin typeface="Calibri" panose="020F0502020204030204" pitchFamily="34" charset="0"/>
                <a:cs typeface="Calibri" panose="020F0502020204030204" pitchFamily="34" charset="0"/>
              </a:rPr>
              <a:t>PSA is organ specific but not cancer specific</a:t>
            </a:r>
          </a:p>
          <a:p>
            <a:pPr>
              <a:lnSpc>
                <a:spcPct val="90000"/>
              </a:lnSpc>
              <a:spcAft>
                <a:spcPts val="1800"/>
              </a:spcAft>
              <a:defRPr/>
            </a:pPr>
            <a:r>
              <a:rPr lang="en-US" altLang="en-US" sz="2800" b="1" dirty="0">
                <a:latin typeface="Calibri" panose="020F0502020204030204" pitchFamily="34" charset="0"/>
                <a:cs typeface="Calibri" panose="020F0502020204030204" pitchFamily="34" charset="0"/>
              </a:rPr>
              <a:t>Serial measurement of PSA  is useful in assessing response to therapy</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F9AABE95-3C1C-4D01-CC84-12228D9AEFB8}"/>
              </a:ext>
            </a:extLst>
          </p:cNvPr>
          <p:cNvSpPr>
            <a:spLocks noGrp="1" noChangeArrowheads="1"/>
          </p:cNvSpPr>
          <p:nvPr>
            <p:ph type="title"/>
          </p:nvPr>
        </p:nvSpPr>
        <p:spPr/>
        <p:txBody>
          <a:bodyPr/>
          <a:lstStyle/>
          <a:p>
            <a:pPr eaLnBrk="1" hangingPunct="1"/>
            <a:r>
              <a:rPr lang="en-US" altLang="en-US" sz="4000">
                <a:solidFill>
                  <a:srgbClr val="FFFF00"/>
                </a:solidFill>
                <a:latin typeface="Times New Roman" panose="02020603050405020304" pitchFamily="18" charset="0"/>
              </a:rPr>
              <a:t>ADENOCARCINOMA PROSTATE</a:t>
            </a:r>
          </a:p>
        </p:txBody>
      </p:sp>
      <p:sp>
        <p:nvSpPr>
          <p:cNvPr id="33795" name="Rectangle 3">
            <a:extLst>
              <a:ext uri="{FF2B5EF4-FFF2-40B4-BE49-F238E27FC236}">
                <a16:creationId xmlns:a16="http://schemas.microsoft.com/office/drawing/2014/main" id="{4DD4B947-1D87-FF79-C5FB-B4858B6C88CD}"/>
              </a:ext>
            </a:extLst>
          </p:cNvPr>
          <p:cNvSpPr>
            <a:spLocks noGrp="1" noChangeArrowheads="1"/>
          </p:cNvSpPr>
          <p:nvPr>
            <p:ph type="body" idx="1"/>
          </p:nvPr>
        </p:nvSpPr>
        <p:spPr/>
        <p:txBody>
          <a:bodyPr>
            <a:normAutofit/>
          </a:bodyPr>
          <a:lstStyle/>
          <a:p>
            <a:pPr>
              <a:spcAft>
                <a:spcPts val="1800"/>
              </a:spcAft>
              <a:buNone/>
            </a:pPr>
            <a:r>
              <a:rPr lang="en-US" altLang="en-US" sz="2800" b="1" dirty="0">
                <a:solidFill>
                  <a:srgbClr val="FF99FF"/>
                </a:solidFill>
                <a:latin typeface="Calibri" panose="020F0502020204030204" pitchFamily="34" charset="0"/>
                <a:cs typeface="Calibri" panose="020F0502020204030204" pitchFamily="34" charset="0"/>
              </a:rPr>
              <a:t>Treatment </a:t>
            </a:r>
          </a:p>
          <a:p>
            <a:pPr>
              <a:spcAft>
                <a:spcPts val="1800"/>
              </a:spcAft>
            </a:pPr>
            <a:r>
              <a:rPr lang="en-US" altLang="en-US" sz="2800" b="1" dirty="0">
                <a:latin typeface="Calibri" panose="020F0502020204030204" pitchFamily="34" charset="0"/>
                <a:cs typeface="Calibri" panose="020F0502020204030204" pitchFamily="34" charset="0"/>
              </a:rPr>
              <a:t>Radical prostatectomy</a:t>
            </a:r>
          </a:p>
          <a:p>
            <a:pPr>
              <a:spcAft>
                <a:spcPts val="1800"/>
              </a:spcAft>
            </a:pPr>
            <a:r>
              <a:rPr lang="en-US" altLang="en-US" sz="2800" b="1" dirty="0">
                <a:latin typeface="Calibri" panose="020F0502020204030204" pitchFamily="34" charset="0"/>
                <a:cs typeface="Calibri" panose="020F0502020204030204" pitchFamily="34" charset="0"/>
              </a:rPr>
              <a:t>Advanced metastatic carcinoma – endocrine therapy </a:t>
            </a:r>
            <a:r>
              <a:rPr lang="en-US" altLang="en-US" sz="2800" b="1" dirty="0" err="1">
                <a:latin typeface="Calibri" panose="020F0502020204030204" pitchFamily="34" charset="0"/>
                <a:cs typeface="Calibri" panose="020F0502020204030204" pitchFamily="34" charset="0"/>
              </a:rPr>
              <a:t>i.e</a:t>
            </a:r>
            <a:r>
              <a:rPr lang="en-US" altLang="en-US" sz="2800" b="1" dirty="0">
                <a:latin typeface="Calibri" panose="020F0502020204030204" pitchFamily="34" charset="0"/>
                <a:cs typeface="Calibri" panose="020F0502020204030204" pitchFamily="34" charset="0"/>
              </a:rPr>
              <a:t> depriving tumor cells of testosterone by orchidectomy &amp; by administering synthetic agonists of </a:t>
            </a:r>
            <a:r>
              <a:rPr lang="en-US" altLang="en-US" sz="2800" b="1" dirty="0" err="1">
                <a:latin typeface="Calibri" panose="020F0502020204030204" pitchFamily="34" charset="0"/>
                <a:cs typeface="Calibri" panose="020F0502020204030204" pitchFamily="34" charset="0"/>
              </a:rPr>
              <a:t>lutenizing</a:t>
            </a:r>
            <a:r>
              <a:rPr lang="en-US" altLang="en-US" sz="2800" b="1" dirty="0">
                <a:latin typeface="Calibri" panose="020F0502020204030204" pitchFamily="34" charset="0"/>
                <a:cs typeface="Calibri" panose="020F0502020204030204" pitchFamily="34" charset="0"/>
              </a:rPr>
              <a:t> hormone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 Box 4">
            <a:extLst>
              <a:ext uri="{FF2B5EF4-FFF2-40B4-BE49-F238E27FC236}">
                <a16:creationId xmlns:a16="http://schemas.microsoft.com/office/drawing/2014/main" id="{EA078237-2205-8011-B3F5-5BADD556C539}"/>
              </a:ext>
            </a:extLst>
          </p:cNvPr>
          <p:cNvSpPr txBox="1">
            <a:spLocks noChangeArrowheads="1"/>
          </p:cNvSpPr>
          <p:nvPr/>
        </p:nvSpPr>
        <p:spPr bwMode="auto">
          <a:xfrm>
            <a:off x="4710546" y="2849562"/>
            <a:ext cx="4419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400" b="1" dirty="0">
                <a:solidFill>
                  <a:srgbClr val="99FF33"/>
                </a:solidFill>
                <a:latin typeface="Times New Roman" panose="02020603050405020304" pitchFamily="18" charset="0"/>
              </a:rPr>
              <a:t>THANK YOU</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1D161123-BFC7-EF60-DC78-D67EC58E043D}"/>
              </a:ext>
            </a:extLst>
          </p:cNvPr>
          <p:cNvSpPr>
            <a:spLocks noGrp="1" noChangeArrowheads="1"/>
          </p:cNvSpPr>
          <p:nvPr>
            <p:ph type="title"/>
          </p:nvPr>
        </p:nvSpPr>
        <p:spPr/>
        <p:txBody>
          <a:bodyPr/>
          <a:lstStyle/>
          <a:p>
            <a:r>
              <a:rPr lang="en-US" altLang="en-US" b="1">
                <a:solidFill>
                  <a:srgbClr val="FFFF00"/>
                </a:solidFill>
                <a:latin typeface="Times New Roman" panose="02020603050405020304" pitchFamily="18" charset="0"/>
              </a:rPr>
              <a:t>PROSTATE</a:t>
            </a:r>
            <a:endParaRPr lang="en-US" altLang="en-US"/>
          </a:p>
        </p:txBody>
      </p:sp>
      <p:sp>
        <p:nvSpPr>
          <p:cNvPr id="40963" name="Content Placeholder 2">
            <a:extLst>
              <a:ext uri="{FF2B5EF4-FFF2-40B4-BE49-F238E27FC236}">
                <a16:creationId xmlns:a16="http://schemas.microsoft.com/office/drawing/2014/main" id="{041522A5-268B-0342-1B9A-72F4A8932FBB}"/>
              </a:ext>
            </a:extLst>
          </p:cNvPr>
          <p:cNvSpPr>
            <a:spLocks noGrp="1" noChangeArrowheads="1"/>
          </p:cNvSpPr>
          <p:nvPr>
            <p:ph idx="1"/>
          </p:nvPr>
        </p:nvSpPr>
        <p:spPr>
          <a:xfrm>
            <a:off x="1326920" y="2036619"/>
            <a:ext cx="9940636" cy="4297363"/>
          </a:xfrm>
        </p:spPr>
        <p:txBody>
          <a:bodyPr>
            <a:normAutofit/>
          </a:bodyPr>
          <a:lstStyle/>
          <a:p>
            <a:pPr>
              <a:spcAft>
                <a:spcPts val="1800"/>
              </a:spcAft>
            </a:pPr>
            <a:r>
              <a:rPr lang="en-US" altLang="en-US" sz="3200" b="1" dirty="0">
                <a:solidFill>
                  <a:srgbClr val="FFFFCC"/>
                </a:solidFill>
                <a:latin typeface="Calibri" panose="020F0502020204030204" pitchFamily="34" charset="0"/>
                <a:cs typeface="Calibri" panose="020F0502020204030204" pitchFamily="34" charset="0"/>
              </a:rPr>
              <a:t>Three pathologic processes which involve prostate are – </a:t>
            </a:r>
          </a:p>
          <a:p>
            <a:pPr lvl="1">
              <a:spcAft>
                <a:spcPts val="1800"/>
              </a:spcAft>
            </a:pPr>
            <a:r>
              <a:rPr lang="en-US" altLang="en-US" sz="2800" b="1" dirty="0">
                <a:solidFill>
                  <a:srgbClr val="FFFFCC"/>
                </a:solidFill>
                <a:latin typeface="Calibri" panose="020F0502020204030204" pitchFamily="34" charset="0"/>
                <a:cs typeface="Calibri" panose="020F0502020204030204" pitchFamily="34" charset="0"/>
              </a:rPr>
              <a:t>Inflammation</a:t>
            </a:r>
          </a:p>
          <a:p>
            <a:pPr lvl="1">
              <a:spcAft>
                <a:spcPts val="1800"/>
              </a:spcAft>
            </a:pPr>
            <a:r>
              <a:rPr lang="en-US" altLang="en-US" sz="2800" b="1" dirty="0">
                <a:solidFill>
                  <a:srgbClr val="FFFFCC"/>
                </a:solidFill>
                <a:latin typeface="Calibri" panose="020F0502020204030204" pitchFamily="34" charset="0"/>
                <a:cs typeface="Calibri" panose="020F0502020204030204" pitchFamily="34" charset="0"/>
              </a:rPr>
              <a:t>Benign prostatic hyperplasia</a:t>
            </a:r>
          </a:p>
          <a:p>
            <a:pPr lvl="1">
              <a:spcAft>
                <a:spcPts val="1800"/>
              </a:spcAft>
            </a:pPr>
            <a:r>
              <a:rPr lang="en-US" altLang="en-US" sz="2800" b="1" dirty="0">
                <a:solidFill>
                  <a:srgbClr val="FFFFCC"/>
                </a:solidFill>
                <a:latin typeface="Calibri" panose="020F0502020204030204" pitchFamily="34" charset="0"/>
                <a:cs typeface="Calibri" panose="020F0502020204030204" pitchFamily="34" charset="0"/>
              </a:rPr>
              <a:t>Tumors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5BFC78D3-B4E3-8C70-D8C5-33A03ECA6CEC}"/>
              </a:ext>
            </a:extLst>
          </p:cNvPr>
          <p:cNvSpPr>
            <a:spLocks noGrp="1" noChangeArrowheads="1"/>
          </p:cNvSpPr>
          <p:nvPr>
            <p:ph type="title"/>
          </p:nvPr>
        </p:nvSpPr>
        <p:spPr>
          <a:xfrm>
            <a:off x="1981200" y="0"/>
            <a:ext cx="8229600" cy="1417638"/>
          </a:xfrm>
        </p:spPr>
        <p:txBody>
          <a:bodyPr/>
          <a:lstStyle/>
          <a:p>
            <a:r>
              <a:rPr lang="en-US" altLang="en-US" sz="3600">
                <a:solidFill>
                  <a:srgbClr val="FFFF00"/>
                </a:solidFill>
                <a:latin typeface="Times New Roman" panose="02020603050405020304" pitchFamily="18" charset="0"/>
              </a:rPr>
              <a:t>PROSTATE</a:t>
            </a:r>
            <a:br>
              <a:rPr lang="en-US" altLang="en-US" sz="3600">
                <a:solidFill>
                  <a:srgbClr val="FFFF00"/>
                </a:solidFill>
                <a:latin typeface="Times New Roman" panose="02020603050405020304" pitchFamily="18" charset="0"/>
              </a:rPr>
            </a:br>
            <a:r>
              <a:rPr lang="en-US" altLang="en-US" sz="2800">
                <a:solidFill>
                  <a:srgbClr val="66FF33"/>
                </a:solidFill>
                <a:latin typeface="Times New Roman" panose="02020603050405020304" pitchFamily="18" charset="0"/>
              </a:rPr>
              <a:t>BENIGN ENLARGEMENT</a:t>
            </a:r>
          </a:p>
        </p:txBody>
      </p:sp>
      <p:sp>
        <p:nvSpPr>
          <p:cNvPr id="41987" name="Rectangle 3">
            <a:extLst>
              <a:ext uri="{FF2B5EF4-FFF2-40B4-BE49-F238E27FC236}">
                <a16:creationId xmlns:a16="http://schemas.microsoft.com/office/drawing/2014/main" id="{16F3DDE6-7108-B022-753C-FAB2529EA612}"/>
              </a:ext>
            </a:extLst>
          </p:cNvPr>
          <p:cNvSpPr>
            <a:spLocks noGrp="1" noChangeArrowheads="1"/>
          </p:cNvSpPr>
          <p:nvPr>
            <p:ph type="body" idx="1"/>
          </p:nvPr>
        </p:nvSpPr>
        <p:spPr>
          <a:xfrm>
            <a:off x="966355" y="1517073"/>
            <a:ext cx="10619509" cy="5340926"/>
          </a:xfrm>
        </p:spPr>
        <p:txBody>
          <a:bodyPr>
            <a:normAutofit/>
          </a:bodyPr>
          <a:lstStyle/>
          <a:p>
            <a:pPr>
              <a:spcAft>
                <a:spcPts val="1800"/>
              </a:spcAft>
              <a:buClr>
                <a:srgbClr val="FFFFCC"/>
              </a:buClr>
            </a:pPr>
            <a:r>
              <a:rPr lang="en-US" altLang="en-US" sz="2800" b="1" dirty="0">
                <a:solidFill>
                  <a:srgbClr val="FFFFCC"/>
                </a:solidFill>
                <a:latin typeface="Calibri" panose="020F0502020204030204" pitchFamily="34" charset="0"/>
                <a:cs typeface="Calibri" panose="020F0502020204030204" pitchFamily="34" charset="0"/>
              </a:rPr>
              <a:t>This is referred to as Nodular hyperplasia</a:t>
            </a:r>
          </a:p>
          <a:p>
            <a:pPr>
              <a:spcAft>
                <a:spcPts val="1800"/>
              </a:spcAft>
              <a:buClr>
                <a:srgbClr val="FFFFCC"/>
              </a:buClr>
            </a:pPr>
            <a:r>
              <a:rPr lang="en-US" altLang="en-US" sz="2800" b="1" dirty="0">
                <a:solidFill>
                  <a:srgbClr val="FFFFCC"/>
                </a:solidFill>
                <a:latin typeface="Calibri" panose="020F0502020204030204" pitchFamily="34" charset="0"/>
                <a:cs typeface="Calibri" panose="020F0502020204030204" pitchFamily="34" charset="0"/>
              </a:rPr>
              <a:t>Commonest age – men over 50 years</a:t>
            </a:r>
          </a:p>
          <a:p>
            <a:pPr>
              <a:spcAft>
                <a:spcPts val="1800"/>
              </a:spcAft>
              <a:buClr>
                <a:srgbClr val="FFFFCC"/>
              </a:buClr>
            </a:pPr>
            <a:r>
              <a:rPr lang="en-US" altLang="en-US" sz="2800" b="1" dirty="0">
                <a:solidFill>
                  <a:srgbClr val="FFFFCC"/>
                </a:solidFill>
                <a:latin typeface="Calibri" panose="020F0502020204030204" pitchFamily="34" charset="0"/>
                <a:cs typeface="Calibri" panose="020F0502020204030204" pitchFamily="34" charset="0"/>
              </a:rPr>
              <a:t>It is characterized by hyperplasia of prostatic stromal and epithelial cells, resulting in the formation of large, fairly discrete nodules in the periurethral   region of the prostate</a:t>
            </a:r>
          </a:p>
          <a:p>
            <a:pPr>
              <a:spcAft>
                <a:spcPts val="1800"/>
              </a:spcAft>
              <a:buClr>
                <a:srgbClr val="FFFFCC"/>
              </a:buClr>
            </a:pPr>
            <a:r>
              <a:rPr lang="en-US" altLang="en-US" sz="2800" b="1" dirty="0">
                <a:solidFill>
                  <a:srgbClr val="FFFFCC"/>
                </a:solidFill>
                <a:latin typeface="Calibri" panose="020F0502020204030204" pitchFamily="34" charset="0"/>
                <a:cs typeface="Calibri" panose="020F0502020204030204" pitchFamily="34" charset="0"/>
              </a:rPr>
              <a:t>Nodules compress and narrow the urethral canal &amp; cause obstruction of the urethra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690D03E1-9B3A-BFF9-E7C6-743B616FE2B6}"/>
              </a:ext>
            </a:extLst>
          </p:cNvPr>
          <p:cNvSpPr>
            <a:spLocks noGrp="1" noChangeArrowheads="1"/>
          </p:cNvSpPr>
          <p:nvPr>
            <p:ph type="title"/>
          </p:nvPr>
        </p:nvSpPr>
        <p:spPr>
          <a:xfrm>
            <a:off x="1524000" y="0"/>
            <a:ext cx="9144000" cy="987136"/>
          </a:xfrm>
        </p:spPr>
        <p:txBody>
          <a:bodyPr/>
          <a:lstStyle/>
          <a:p>
            <a:r>
              <a:rPr lang="en-US" altLang="en-US" sz="3200" dirty="0">
                <a:solidFill>
                  <a:srgbClr val="FFFF00"/>
                </a:solidFill>
                <a:latin typeface="Times New Roman" panose="02020603050405020304" pitchFamily="18" charset="0"/>
              </a:rPr>
              <a:t>PROSTATE</a:t>
            </a:r>
            <a:br>
              <a:rPr lang="en-US" altLang="en-US" sz="3200" dirty="0">
                <a:solidFill>
                  <a:srgbClr val="FFFF00"/>
                </a:solidFill>
                <a:latin typeface="Times New Roman" panose="02020603050405020304" pitchFamily="18" charset="0"/>
              </a:rPr>
            </a:br>
            <a:r>
              <a:rPr lang="en-US" altLang="en-US" sz="2400" dirty="0">
                <a:solidFill>
                  <a:srgbClr val="66FF33"/>
                </a:solidFill>
                <a:latin typeface="Times New Roman" panose="02020603050405020304" pitchFamily="18" charset="0"/>
              </a:rPr>
              <a:t>BENIGN ENLARGEMENT</a:t>
            </a:r>
          </a:p>
        </p:txBody>
      </p:sp>
      <p:sp>
        <p:nvSpPr>
          <p:cNvPr id="43011" name="Rectangle 3">
            <a:extLst>
              <a:ext uri="{FF2B5EF4-FFF2-40B4-BE49-F238E27FC236}">
                <a16:creationId xmlns:a16="http://schemas.microsoft.com/office/drawing/2014/main" id="{815FC3D4-BE7C-3F68-74C4-8947358B84C3}"/>
              </a:ext>
            </a:extLst>
          </p:cNvPr>
          <p:cNvSpPr>
            <a:spLocks noGrp="1" noChangeArrowheads="1"/>
          </p:cNvSpPr>
          <p:nvPr>
            <p:ph type="body" idx="1"/>
          </p:nvPr>
        </p:nvSpPr>
        <p:spPr>
          <a:xfrm>
            <a:off x="966354" y="1143000"/>
            <a:ext cx="10941627" cy="5410200"/>
          </a:xfrm>
        </p:spPr>
        <p:txBody>
          <a:bodyPr>
            <a:normAutofit fontScale="92500" lnSpcReduction="10000"/>
          </a:bodyPr>
          <a:lstStyle/>
          <a:p>
            <a:pPr>
              <a:spcAft>
                <a:spcPts val="1800"/>
              </a:spcAft>
              <a:buNone/>
            </a:pPr>
            <a:r>
              <a:rPr lang="en-US" altLang="en-US" sz="2800" b="1" dirty="0">
                <a:solidFill>
                  <a:srgbClr val="66FFFF"/>
                </a:solidFill>
                <a:latin typeface="Calibri" panose="020F0502020204030204" pitchFamily="34" charset="0"/>
                <a:cs typeface="Calibri" panose="020F0502020204030204" pitchFamily="34" charset="0"/>
              </a:rPr>
              <a:t>Pathogenesis</a:t>
            </a:r>
          </a:p>
          <a:p>
            <a:pPr>
              <a:spcAft>
                <a:spcPts val="1800"/>
              </a:spcAft>
            </a:pPr>
            <a:r>
              <a:rPr lang="en-US" altLang="en-US" sz="3000" b="1" dirty="0">
                <a:solidFill>
                  <a:srgbClr val="FFFFCC"/>
                </a:solidFill>
                <a:latin typeface="Calibri" panose="020F0502020204030204" pitchFamily="34" charset="0"/>
                <a:cs typeface="Calibri" panose="020F0502020204030204" pitchFamily="34" charset="0"/>
              </a:rPr>
              <a:t>Dihydrotestosterone (DHT), </a:t>
            </a:r>
            <a:r>
              <a:rPr lang="en-US" altLang="en-US" sz="2800" b="1" dirty="0">
                <a:solidFill>
                  <a:srgbClr val="FFFFCC"/>
                </a:solidFill>
                <a:latin typeface="Calibri" panose="020F0502020204030204" pitchFamily="34" charset="0"/>
                <a:cs typeface="Calibri" panose="020F0502020204030204" pitchFamily="34" charset="0"/>
              </a:rPr>
              <a:t>a metabolite of testosterone is the mediator of the prostatic growth &amp; is 10 times more potent</a:t>
            </a:r>
          </a:p>
          <a:p>
            <a:pPr>
              <a:spcAft>
                <a:spcPts val="1800"/>
              </a:spcAft>
            </a:pPr>
            <a:r>
              <a:rPr lang="en-US" altLang="en-US" sz="2800" b="1" dirty="0">
                <a:solidFill>
                  <a:srgbClr val="FFFFCC"/>
                </a:solidFill>
                <a:latin typeface="Calibri" panose="020F0502020204030204" pitchFamily="34" charset="0"/>
                <a:cs typeface="Calibri" panose="020F0502020204030204" pitchFamily="34" charset="0"/>
              </a:rPr>
              <a:t>                      Circulating testosterone  </a:t>
            </a:r>
          </a:p>
          <a:p>
            <a:pPr>
              <a:spcAft>
                <a:spcPts val="1800"/>
              </a:spcAft>
              <a:buNone/>
            </a:pPr>
            <a:r>
              <a:rPr lang="en-US" altLang="en-US" sz="2800" b="1" dirty="0">
                <a:solidFill>
                  <a:srgbClr val="FFFFCC"/>
                </a:solidFill>
                <a:latin typeface="Calibri" panose="020F0502020204030204" pitchFamily="34" charset="0"/>
                <a:cs typeface="Calibri" panose="020F0502020204030204" pitchFamily="34" charset="0"/>
              </a:rPr>
              <a:t>                5 Alpha reductase</a:t>
            </a:r>
          </a:p>
          <a:p>
            <a:pPr>
              <a:spcAft>
                <a:spcPts val="1800"/>
              </a:spcAft>
              <a:buNone/>
            </a:pPr>
            <a:r>
              <a:rPr lang="en-US" altLang="en-US" sz="2800" b="1" dirty="0">
                <a:solidFill>
                  <a:srgbClr val="FFFFCC"/>
                </a:solidFill>
                <a:latin typeface="Calibri" panose="020F0502020204030204" pitchFamily="34" charset="0"/>
                <a:cs typeface="Calibri" panose="020F0502020204030204" pitchFamily="34" charset="0"/>
              </a:rPr>
              <a:t>                            </a:t>
            </a:r>
            <a:r>
              <a:rPr lang="en-US" altLang="en-US" sz="2800" b="1" dirty="0" err="1">
                <a:solidFill>
                  <a:srgbClr val="FFFFCC"/>
                </a:solidFill>
                <a:latin typeface="Calibri" panose="020F0502020204030204" pitchFamily="34" charset="0"/>
                <a:cs typeface="Calibri" panose="020F0502020204030204" pitchFamily="34" charset="0"/>
              </a:rPr>
              <a:t>Dihydroxytestosterone</a:t>
            </a:r>
            <a:r>
              <a:rPr lang="en-US" altLang="en-US" sz="2800" b="1" dirty="0">
                <a:solidFill>
                  <a:srgbClr val="FFFFCC"/>
                </a:solidFill>
                <a:latin typeface="Calibri" panose="020F0502020204030204" pitchFamily="34" charset="0"/>
                <a:cs typeface="Calibri" panose="020F0502020204030204" pitchFamily="34" charset="0"/>
              </a:rPr>
              <a:t>    </a:t>
            </a:r>
          </a:p>
          <a:p>
            <a:pPr>
              <a:spcAft>
                <a:spcPts val="1800"/>
              </a:spcAft>
            </a:pPr>
            <a:r>
              <a:rPr lang="en-US" altLang="en-US" sz="2800" b="1" dirty="0">
                <a:solidFill>
                  <a:srgbClr val="FFFFCC"/>
                </a:solidFill>
                <a:latin typeface="Calibri" panose="020F0502020204030204" pitchFamily="34" charset="0"/>
                <a:cs typeface="Calibri" panose="020F0502020204030204" pitchFamily="34" charset="0"/>
              </a:rPr>
              <a:t>Enzyme is localized in the stromal cells  and not in epithelial cells               </a:t>
            </a:r>
          </a:p>
          <a:p>
            <a:endParaRPr lang="en-US" altLang="en-US" sz="3600" b="1" i="1" dirty="0">
              <a:solidFill>
                <a:srgbClr val="FFFFCC"/>
              </a:solidFill>
              <a:latin typeface="Times New Roman" panose="02020603050405020304" pitchFamily="18" charset="0"/>
            </a:endParaRPr>
          </a:p>
        </p:txBody>
      </p:sp>
      <p:sp>
        <p:nvSpPr>
          <p:cNvPr id="43012" name="AutoShape 4">
            <a:extLst>
              <a:ext uri="{FF2B5EF4-FFF2-40B4-BE49-F238E27FC236}">
                <a16:creationId xmlns:a16="http://schemas.microsoft.com/office/drawing/2014/main" id="{F37CD505-B1D0-EEA6-E25E-97B594ABCC13}"/>
              </a:ext>
            </a:extLst>
          </p:cNvPr>
          <p:cNvSpPr>
            <a:spLocks noChangeArrowheads="1"/>
          </p:cNvSpPr>
          <p:nvPr/>
        </p:nvSpPr>
        <p:spPr bwMode="auto">
          <a:xfrm>
            <a:off x="4880264" y="3848100"/>
            <a:ext cx="228600" cy="838200"/>
          </a:xfrm>
          <a:prstGeom prst="downArrow">
            <a:avLst>
              <a:gd name="adj1" fmla="val 50000"/>
              <a:gd name="adj2" fmla="val 91667"/>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AA6061CC-BBB0-5D89-5E5B-86AD47856A7A}"/>
              </a:ext>
            </a:extLst>
          </p:cNvPr>
          <p:cNvSpPr>
            <a:spLocks noGrp="1" noChangeArrowheads="1"/>
          </p:cNvSpPr>
          <p:nvPr>
            <p:ph type="title"/>
          </p:nvPr>
        </p:nvSpPr>
        <p:spPr>
          <a:xfrm>
            <a:off x="1981200" y="0"/>
            <a:ext cx="8229600" cy="685800"/>
          </a:xfrm>
        </p:spPr>
        <p:txBody>
          <a:bodyPr/>
          <a:lstStyle/>
          <a:p>
            <a:r>
              <a:rPr lang="en-US" altLang="en-US" sz="2400">
                <a:solidFill>
                  <a:srgbClr val="FFFF00"/>
                </a:solidFill>
                <a:latin typeface="Times New Roman" panose="02020603050405020304" pitchFamily="18" charset="0"/>
              </a:rPr>
              <a:t>PATHOGENESIS OF BPH</a:t>
            </a:r>
          </a:p>
        </p:txBody>
      </p:sp>
      <p:pic>
        <p:nvPicPr>
          <p:cNvPr id="44035" name="Picture 2">
            <a:extLst>
              <a:ext uri="{FF2B5EF4-FFF2-40B4-BE49-F238E27FC236}">
                <a16:creationId xmlns:a16="http://schemas.microsoft.com/office/drawing/2014/main" id="{8782F236-2D99-7952-AE60-A5C4950D59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762000"/>
            <a:ext cx="7010400" cy="589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E9EC7E1B-779A-03B0-390E-930C9169E4BA}"/>
              </a:ext>
            </a:extLst>
          </p:cNvPr>
          <p:cNvSpPr>
            <a:spLocks noGrp="1" noChangeArrowheads="1"/>
          </p:cNvSpPr>
          <p:nvPr>
            <p:ph type="title"/>
          </p:nvPr>
        </p:nvSpPr>
        <p:spPr/>
        <p:txBody>
          <a:bodyPr/>
          <a:lstStyle/>
          <a:p>
            <a:r>
              <a:rPr lang="en-US" altLang="en-US" sz="3600">
                <a:solidFill>
                  <a:srgbClr val="FFFF00"/>
                </a:solidFill>
                <a:latin typeface="Times New Roman" panose="02020603050405020304" pitchFamily="18" charset="0"/>
              </a:rPr>
              <a:t>PATHOGENESIS OF BPH</a:t>
            </a:r>
            <a:endParaRPr lang="en-US" altLang="en-US"/>
          </a:p>
        </p:txBody>
      </p:sp>
      <p:sp>
        <p:nvSpPr>
          <p:cNvPr id="46083" name="Content Placeholder 2">
            <a:extLst>
              <a:ext uri="{FF2B5EF4-FFF2-40B4-BE49-F238E27FC236}">
                <a16:creationId xmlns:a16="http://schemas.microsoft.com/office/drawing/2014/main" id="{E1C6C7BF-5D66-5339-BC3E-2D7631FEEA28}"/>
              </a:ext>
            </a:extLst>
          </p:cNvPr>
          <p:cNvSpPr>
            <a:spLocks noGrp="1" noChangeArrowheads="1"/>
          </p:cNvSpPr>
          <p:nvPr>
            <p:ph idx="1"/>
          </p:nvPr>
        </p:nvSpPr>
        <p:spPr>
          <a:xfrm>
            <a:off x="668828" y="2382982"/>
            <a:ext cx="10598728" cy="4343400"/>
          </a:xfrm>
        </p:spPr>
        <p:txBody>
          <a:bodyPr>
            <a:normAutofit/>
          </a:bodyPr>
          <a:lstStyle/>
          <a:p>
            <a:pPr>
              <a:spcAft>
                <a:spcPts val="1800"/>
              </a:spcAft>
            </a:pPr>
            <a:r>
              <a:rPr lang="en-US" altLang="en-US" sz="2800" b="1" dirty="0">
                <a:solidFill>
                  <a:srgbClr val="FFFFCC"/>
                </a:solidFill>
                <a:latin typeface="Calibri" panose="020F0502020204030204" pitchFamily="34" charset="0"/>
                <a:cs typeface="Calibri" panose="020F0502020204030204" pitchFamily="34" charset="0"/>
              </a:rPr>
              <a:t>Important upregulated factors are members of Fibroblast growth factor (FGF) family and transforming growth factor β (TGF β)</a:t>
            </a:r>
          </a:p>
          <a:p>
            <a:pPr>
              <a:spcAft>
                <a:spcPts val="1800"/>
              </a:spcAft>
            </a:pPr>
            <a:r>
              <a:rPr lang="en-US" altLang="en-US" sz="2800" b="1" dirty="0">
                <a:solidFill>
                  <a:srgbClr val="FFFFCC"/>
                </a:solidFill>
                <a:latin typeface="Calibri" panose="020F0502020204030204" pitchFamily="34" charset="0"/>
                <a:cs typeface="Calibri" panose="020F0502020204030204" pitchFamily="34" charset="0"/>
              </a:rPr>
              <a:t>FGFs are paracrine regulators and stimulate epithelial proliferation</a:t>
            </a:r>
          </a:p>
          <a:p>
            <a:pPr>
              <a:spcAft>
                <a:spcPts val="1800"/>
              </a:spcAft>
            </a:pPr>
            <a:r>
              <a:rPr lang="en-US" altLang="en-US" sz="2800" b="1" dirty="0">
                <a:solidFill>
                  <a:srgbClr val="FFFFCC"/>
                </a:solidFill>
                <a:latin typeface="Calibri" panose="020F0502020204030204" pitchFamily="34" charset="0"/>
                <a:cs typeface="Calibri" panose="020F0502020204030204" pitchFamily="34" charset="0"/>
              </a:rPr>
              <a:t>TGF β mitogen for fibroblast and other mesenchymal cells</a:t>
            </a:r>
          </a:p>
          <a:p>
            <a:endParaRPr lang="en-US" altLang="en-US" dirty="0">
              <a:solidFill>
                <a:schemeClr val="bg1"/>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6B2E858E-683F-40D9-B4CB-284D097F3A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2903</TotalTime>
  <Words>1458</Words>
  <Application>Microsoft Office PowerPoint</Application>
  <PresentationFormat>Widescreen</PresentationFormat>
  <Paragraphs>192</Paragraphs>
  <Slides>46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Bookman Old Style</vt:lpstr>
      <vt:lpstr>Calibri</vt:lpstr>
      <vt:lpstr>Rockwell</vt:lpstr>
      <vt:lpstr>Times New Roman</vt:lpstr>
      <vt:lpstr>Damask</vt:lpstr>
      <vt:lpstr>Adenocarcinoma prostate</vt:lpstr>
      <vt:lpstr>PROSTATE</vt:lpstr>
      <vt:lpstr>PROSTATE</vt:lpstr>
      <vt:lpstr>PROSTATE</vt:lpstr>
      <vt:lpstr>PROSTATE</vt:lpstr>
      <vt:lpstr>PROSTATE BENIGN ENLARGEMENT</vt:lpstr>
      <vt:lpstr>PROSTATE BENIGN ENLARGEMENT</vt:lpstr>
      <vt:lpstr>PATHOGENESIS OF BPH</vt:lpstr>
      <vt:lpstr>PATHOGENESIS OF BPH</vt:lpstr>
      <vt:lpstr>PROSTATE BENIGN ENLARGEMENT</vt:lpstr>
      <vt:lpstr>BENIGN PROSTATIC HYPERPLASIA</vt:lpstr>
      <vt:lpstr>PROSTATE BENIGN ENLARGEMENT</vt:lpstr>
      <vt:lpstr>BENIGN PROSTATIC HYPERPLASIA</vt:lpstr>
      <vt:lpstr>PROSTATE BENIGN ENLARGEMENT</vt:lpstr>
      <vt:lpstr>PROSTATE BENIGN ENLARGEMENT</vt:lpstr>
      <vt:lpstr>ADENOCARCINOMA PROSTATE</vt:lpstr>
      <vt:lpstr>ADENOCARCINOMA PROSTATE</vt:lpstr>
      <vt:lpstr>ADENOCARCINOMA PROSTATE</vt:lpstr>
      <vt:lpstr>ADENOCARCINOMA PROSTATE</vt:lpstr>
      <vt:lpstr>ADENOCARCINOMA PROSTATE</vt:lpstr>
      <vt:lpstr>ADENOCARCINOMA PROSTATE</vt:lpstr>
      <vt:lpstr>ADENOCARCINOMA PROSTATE</vt:lpstr>
      <vt:lpstr>ADENOCARCINOMA PROSTATE</vt:lpstr>
      <vt:lpstr>PowerPoint Presentation</vt:lpstr>
      <vt:lpstr>ADENOCARCINOMA PROSTATE</vt:lpstr>
      <vt:lpstr>ADENOCARCINOMA PROSTATE</vt:lpstr>
      <vt:lpstr>ADENOCARCINOMA PROSTATE</vt:lpstr>
      <vt:lpstr>ADENOCARCINOMA PROSTATE</vt:lpstr>
      <vt:lpstr>ADENOCARCINOMA PROSTATE</vt:lpstr>
      <vt:lpstr>ADENOCARCINOMA PROSTATE</vt:lpstr>
      <vt:lpstr>ADENOCARCINOMA PROSTATE</vt:lpstr>
      <vt:lpstr>ADENOCARCINOMA PROSTATE</vt:lpstr>
      <vt:lpstr>ADENOCARCINOMA PROSTATE</vt:lpstr>
      <vt:lpstr>GLEASON GRADE 1</vt:lpstr>
      <vt:lpstr>GLEASON GRADE 2</vt:lpstr>
      <vt:lpstr>GLEASON GRADE 3</vt:lpstr>
      <vt:lpstr>GLEASON GRADE 4</vt:lpstr>
      <vt:lpstr>GLEASON GRADE 5</vt:lpstr>
      <vt:lpstr>ADENOCARCINOMA PROSTATE</vt:lpstr>
      <vt:lpstr>ADENOCARCINOMA PROSTATE</vt:lpstr>
      <vt:lpstr>ADENOCARCINOMA PROSTATE</vt:lpstr>
      <vt:lpstr>ADENOCARCINOMA PROSTATE</vt:lpstr>
      <vt:lpstr>ADENOCARCINOMA PROSTATE</vt:lpstr>
      <vt:lpstr>ADENOCARCINOMA PROSTATE</vt:lpstr>
      <vt:lpstr>ADENOCARCINOMA PROSTATE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SHOCK</dc:title>
  <dc:creator>Shanthi Vissa</dc:creator>
  <cp:lastModifiedBy>Rupesh Vissa</cp:lastModifiedBy>
  <cp:revision>89</cp:revision>
  <dcterms:created xsi:type="dcterms:W3CDTF">2017-11-27T15:22:21Z</dcterms:created>
  <dcterms:modified xsi:type="dcterms:W3CDTF">2022-08-08T06:13:59Z</dcterms:modified>
</cp:coreProperties>
</file>